
<file path=[Content_Types].xml><?xml version="1.0" encoding="utf-8"?>
<Types xmlns="http://schemas.openxmlformats.org/package/2006/content-types">
  <Default Extension="png" ContentType="image/png"/>
  <Default Extension="m4a" ContentType="audio/mp4"/>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tiff" ContentType="image/tiff"/>
  <Default Extension="ti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0"/>
  </p:notesMasterIdLst>
  <p:sldIdLst>
    <p:sldId id="256" r:id="rId2"/>
    <p:sldId id="258" r:id="rId3"/>
    <p:sldId id="259" r:id="rId4"/>
    <p:sldId id="316" r:id="rId5"/>
    <p:sldId id="266" r:id="rId6"/>
    <p:sldId id="265" r:id="rId7"/>
    <p:sldId id="268" r:id="rId8"/>
    <p:sldId id="264" r:id="rId9"/>
    <p:sldId id="267" r:id="rId10"/>
    <p:sldId id="269" r:id="rId11"/>
    <p:sldId id="270" r:id="rId12"/>
    <p:sldId id="272" r:id="rId13"/>
    <p:sldId id="271" r:id="rId14"/>
    <p:sldId id="260" r:id="rId15"/>
    <p:sldId id="273" r:id="rId16"/>
    <p:sldId id="274" r:id="rId17"/>
    <p:sldId id="275" r:id="rId18"/>
    <p:sldId id="277" r:id="rId19"/>
    <p:sldId id="278" r:id="rId20"/>
    <p:sldId id="282" r:id="rId21"/>
    <p:sldId id="318" r:id="rId22"/>
    <p:sldId id="302" r:id="rId23"/>
    <p:sldId id="290" r:id="rId24"/>
    <p:sldId id="276" r:id="rId25"/>
    <p:sldId id="281" r:id="rId26"/>
    <p:sldId id="284" r:id="rId27"/>
    <p:sldId id="286" r:id="rId28"/>
    <p:sldId id="287" r:id="rId29"/>
    <p:sldId id="289" r:id="rId30"/>
    <p:sldId id="291" r:id="rId31"/>
    <p:sldId id="306" r:id="rId32"/>
    <p:sldId id="262" r:id="rId33"/>
    <p:sldId id="294" r:id="rId34"/>
    <p:sldId id="293" r:id="rId35"/>
    <p:sldId id="298" r:id="rId36"/>
    <p:sldId id="295" r:id="rId37"/>
    <p:sldId id="299" r:id="rId38"/>
    <p:sldId id="300" r:id="rId39"/>
    <p:sldId id="297" r:id="rId40"/>
    <p:sldId id="303" r:id="rId41"/>
    <p:sldId id="304" r:id="rId42"/>
    <p:sldId id="305" r:id="rId43"/>
    <p:sldId id="301" r:id="rId44"/>
    <p:sldId id="307" r:id="rId45"/>
    <p:sldId id="308" r:id="rId46"/>
    <p:sldId id="310" r:id="rId47"/>
    <p:sldId id="309" r:id="rId48"/>
    <p:sldId id="311" r:id="rId49"/>
    <p:sldId id="313" r:id="rId50"/>
    <p:sldId id="314" r:id="rId51"/>
    <p:sldId id="312" r:id="rId52"/>
    <p:sldId id="326" r:id="rId53"/>
    <p:sldId id="355" r:id="rId54"/>
    <p:sldId id="356" r:id="rId55"/>
    <p:sldId id="321" r:id="rId56"/>
    <p:sldId id="322" r:id="rId57"/>
    <p:sldId id="325" r:id="rId58"/>
    <p:sldId id="323" r:id="rId59"/>
    <p:sldId id="324" r:id="rId60"/>
    <p:sldId id="328" r:id="rId61"/>
    <p:sldId id="327" r:id="rId62"/>
    <p:sldId id="329" r:id="rId63"/>
    <p:sldId id="331" r:id="rId64"/>
    <p:sldId id="332" r:id="rId65"/>
    <p:sldId id="333" r:id="rId66"/>
    <p:sldId id="334" r:id="rId67"/>
    <p:sldId id="319" r:id="rId68"/>
    <p:sldId id="335" r:id="rId69"/>
    <p:sldId id="336" r:id="rId70"/>
    <p:sldId id="338" r:id="rId71"/>
    <p:sldId id="339" r:id="rId72"/>
    <p:sldId id="340" r:id="rId73"/>
    <p:sldId id="337" r:id="rId74"/>
    <p:sldId id="341" r:id="rId75"/>
    <p:sldId id="342" r:id="rId76"/>
    <p:sldId id="343" r:id="rId77"/>
    <p:sldId id="344" r:id="rId78"/>
    <p:sldId id="345" r:id="rId79"/>
    <p:sldId id="346" r:id="rId80"/>
    <p:sldId id="347" r:id="rId81"/>
    <p:sldId id="348" r:id="rId82"/>
    <p:sldId id="349" r:id="rId83"/>
    <p:sldId id="354" r:id="rId84"/>
    <p:sldId id="351" r:id="rId85"/>
    <p:sldId id="352" r:id="rId86"/>
    <p:sldId id="357" r:id="rId87"/>
    <p:sldId id="350" r:id="rId88"/>
    <p:sldId id="320" r:id="rId89"/>
  </p:sldIdLst>
  <p:sldSz cx="12192000" cy="6858000"/>
  <p:notesSz cx="6858000" cy="9144000"/>
  <p:defaultText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88" autoAdjust="0"/>
    <p:restoredTop sz="94660"/>
  </p:normalViewPr>
  <p:slideViewPr>
    <p:cSldViewPr snapToGrid="0">
      <p:cViewPr varScale="1">
        <p:scale>
          <a:sx n="86" d="100"/>
          <a:sy n="86" d="100"/>
        </p:scale>
        <p:origin x="5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image" Target="../media/image1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BE"/>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C7F705-204E-402E-A7E0-AC4803320124}" type="datetimeFigureOut">
              <a:rPr lang="nl-BE" smtClean="0"/>
              <a:t>25/05/2021</a:t>
            </a:fld>
            <a:endParaRPr lang="nl-BE"/>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BE"/>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BE"/>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6FCD55-7B01-4026-8EC8-CF4E7419A522}" type="slidenum">
              <a:rPr lang="nl-BE" smtClean="0"/>
              <a:t>‹nr.›</a:t>
            </a:fld>
            <a:endParaRPr lang="nl-BE"/>
          </a:p>
        </p:txBody>
      </p:sp>
    </p:spTree>
    <p:extLst>
      <p:ext uri="{BB962C8B-B14F-4D97-AF65-F5344CB8AC3E}">
        <p14:creationId xmlns:p14="http://schemas.microsoft.com/office/powerpoint/2010/main" val="3448765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jdelijke aanduiding voor dia-afbeelding 1"/>
          <p:cNvSpPr>
            <a:spLocks noGrp="1" noRot="1" noChangeAspect="1" noTextEdit="1"/>
          </p:cNvSpPr>
          <p:nvPr>
            <p:ph type="sldImg"/>
          </p:nvPr>
        </p:nvSpPr>
        <p:spPr>
          <a:ln/>
        </p:spPr>
      </p:sp>
      <p:sp>
        <p:nvSpPr>
          <p:cNvPr id="54275" name="Tijdelijke aanduiding voor notiti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BE" altLang="nl-BE">
              <a:latin typeface="Arial" panose="020B0604020202020204" pitchFamily="34" charset="0"/>
            </a:endParaRPr>
          </a:p>
        </p:txBody>
      </p:sp>
      <p:sp>
        <p:nvSpPr>
          <p:cNvPr id="54276" name="Tijdelijke aanduiding voor dianumm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1F28C-0D69-4AF9-9B11-0350B9076A47}" type="slidenum">
              <a:rPr lang="nl-NL" altLang="nl-BE" smtClean="0"/>
              <a:pPr/>
              <a:t>36</a:t>
            </a:fld>
            <a:endParaRPr lang="nl-NL" altLang="nl-BE"/>
          </a:p>
        </p:txBody>
      </p:sp>
    </p:spTree>
    <p:extLst>
      <p:ext uri="{BB962C8B-B14F-4D97-AF65-F5344CB8AC3E}">
        <p14:creationId xmlns:p14="http://schemas.microsoft.com/office/powerpoint/2010/main" val="3812842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dirty="0">
                <a:latin typeface="+mn-lt"/>
              </a:rPr>
              <a:t>Included Peak Skin Dose Monitoring calculation on a unique way. (if RDSR is available). A detailed skin dose map is shown</a:t>
            </a:r>
            <a:r>
              <a:rPr lang="en-US" dirty="0"/>
              <a:t> </a:t>
            </a:r>
          </a:p>
          <a:p>
            <a:pPr>
              <a:defRPr/>
            </a:pPr>
            <a:r>
              <a:rPr lang="en-US" dirty="0"/>
              <a:t>No Air Karma</a:t>
            </a:r>
          </a:p>
          <a:p>
            <a:pPr>
              <a:defRPr/>
            </a:pPr>
            <a:endParaRPr lang="en-US" dirty="0">
              <a:latin typeface="+mn-lt"/>
            </a:endParaRPr>
          </a:p>
          <a:p>
            <a:pPr>
              <a:defRPr/>
            </a:pPr>
            <a:r>
              <a:rPr lang="en-US" dirty="0">
                <a:latin typeface="+mn-lt"/>
              </a:rPr>
              <a:t>Example Acc. 789</a:t>
            </a:r>
          </a:p>
          <a:p>
            <a:pPr>
              <a:defRPr/>
            </a:pPr>
            <a:r>
              <a:rPr lang="en-US" dirty="0">
                <a:latin typeface="+mn-lt"/>
              </a:rPr>
              <a:t>Peak Skin Dose is a module applied for the interventional radiology devices and estimates the maximum skin dose that is delivered during a procedure. The Peak Skin Dose tab is found in the Study details page.</a:t>
            </a:r>
            <a:endParaRPr lang="nl-BE" dirty="0">
              <a:latin typeface="+mn-lt"/>
            </a:endParaRPr>
          </a:p>
          <a:p>
            <a:pPr>
              <a:defRPr/>
            </a:pPr>
            <a:r>
              <a:rPr lang="en-US" dirty="0">
                <a:latin typeface="+mn-lt"/>
              </a:rPr>
              <a:t>The value of PSD (in </a:t>
            </a:r>
            <a:r>
              <a:rPr lang="en-US" dirty="0" err="1">
                <a:latin typeface="+mn-lt"/>
              </a:rPr>
              <a:t>Gy</a:t>
            </a:r>
            <a:r>
              <a:rPr lang="en-US" dirty="0">
                <a:latin typeface="+mn-lt"/>
              </a:rPr>
              <a:t>) can be seen in Overview by clicking the Show study details button. </a:t>
            </a:r>
            <a:endParaRPr lang="nl-BE" dirty="0">
              <a:latin typeface="+mn-lt"/>
            </a:endParaRPr>
          </a:p>
          <a:p>
            <a:pPr>
              <a:defRPr/>
            </a:pPr>
            <a:r>
              <a:rPr lang="en-US" b="1" dirty="0">
                <a:latin typeface="+mn-lt"/>
              </a:rPr>
              <a:t>Peak skin dose map:</a:t>
            </a:r>
            <a:endParaRPr lang="nl-BE" b="1" dirty="0">
              <a:latin typeface="+mn-lt"/>
            </a:endParaRPr>
          </a:p>
          <a:p>
            <a:pPr>
              <a:defRPr/>
            </a:pPr>
            <a:r>
              <a:rPr lang="en-US" dirty="0">
                <a:latin typeface="+mn-lt"/>
              </a:rPr>
              <a:t>The surface of the reference patient is represented in pixels of 1 cm</a:t>
            </a:r>
            <a:r>
              <a:rPr lang="en-US" baseline="30000" dirty="0">
                <a:latin typeface="+mn-lt"/>
              </a:rPr>
              <a:t>2</a:t>
            </a:r>
            <a:r>
              <a:rPr lang="en-US" dirty="0">
                <a:latin typeface="+mn-lt"/>
              </a:rPr>
              <a:t>. The x-axis is the transverse perimeter of the patient, while the y-axis corresponds to the length of the trunk (head-feet direction). The map represents the dose distribution on the surface of the patient, as if the surface is unfolded at the right part of the patient. To distinguish between back and front side of the patient, the front side is represented by grey pixels. The user must keep in mind that for the PSD calculations, the patient is considered supine and head first. For other types of positioning, the map must be interpreted accordingly. The pixels that have been irradiated are represented by a color corresponding to the dose delivered there. The color-dose correspondence is seen in the legend.</a:t>
            </a:r>
          </a:p>
          <a:p>
            <a:pPr marL="171450" indent="-171450" eaLnBrk="1" fontAlgn="auto" hangingPunct="1">
              <a:spcBef>
                <a:spcPts val="0"/>
              </a:spcBef>
              <a:spcAft>
                <a:spcPts val="0"/>
              </a:spcAft>
              <a:buFont typeface="Arial" panose="020B0604020202020204" pitchFamily="34" charset="0"/>
              <a:buChar char="•"/>
              <a:defRPr/>
            </a:pPr>
            <a:r>
              <a:rPr lang="en-US" dirty="0"/>
              <a:t>In interventional, fluoroscopy has higher dose than stationary acquisition</a:t>
            </a:r>
            <a:endParaRPr lang="nl-BE" dirty="0">
              <a:latin typeface="+mn-lt"/>
            </a:endParaRPr>
          </a:p>
          <a:p>
            <a:pPr marL="171450" indent="-171450">
              <a:buFont typeface="Arial" panose="020B0604020202020204" pitchFamily="34" charset="0"/>
              <a:buChar char="•"/>
              <a:defRPr/>
            </a:pPr>
            <a:r>
              <a:rPr lang="en-US" b="1" dirty="0">
                <a:latin typeface="+mn-lt"/>
              </a:rPr>
              <a:t>Angular dependency analysis</a:t>
            </a:r>
            <a:endParaRPr lang="nl-BE" b="1" dirty="0">
              <a:latin typeface="+mn-lt"/>
            </a:endParaRPr>
          </a:p>
          <a:p>
            <a:pPr>
              <a:defRPr/>
            </a:pPr>
            <a:r>
              <a:rPr lang="en-US" dirty="0">
                <a:latin typeface="+mn-lt"/>
              </a:rPr>
              <a:t>The graph indicates the primary and secondary angles that were used in the procedure. The colors show the frequency that each angle is used, with dark red being the most frequent. The signs of the angles are defined as in DICOM standards. The grey-colored pixels indicate the primary angles for which the tube is above the table</a:t>
            </a:r>
          </a:p>
          <a:p>
            <a:pPr eaLnBrk="1" fontAlgn="auto" hangingPunct="1">
              <a:spcBef>
                <a:spcPts val="0"/>
              </a:spcBef>
              <a:spcAft>
                <a:spcPts val="0"/>
              </a:spcAft>
              <a:defRPr/>
            </a:pPr>
            <a:r>
              <a:rPr lang="en-US" dirty="0">
                <a:latin typeface="+mn-lt"/>
              </a:rPr>
              <a:t>Although the Cumulative Dose at RP is increasing, the Maximum Skin Dose is stabilizing thanks to the use of changing tube angles.</a:t>
            </a:r>
            <a:endParaRPr lang="nl-BE" dirty="0">
              <a:latin typeface="+mn-lt"/>
            </a:endParaRPr>
          </a:p>
        </p:txBody>
      </p:sp>
      <p:sp>
        <p:nvSpPr>
          <p:cNvPr id="75780" name="Footer Placeholder 3"/>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nl-BE"/>
              <a:t>CONFIDENTIAL – QAELUM NV</a:t>
            </a:r>
          </a:p>
        </p:txBody>
      </p:sp>
      <p:sp>
        <p:nvSpPr>
          <p:cNvPr id="75781" name="Slide Number Placeholder 4"/>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2C35092-6254-4122-9A8C-6B9B5FADC95E}" type="slidenum">
              <a:rPr lang="en-US" altLang="nl-BE" smtClean="0"/>
              <a:pPr/>
              <a:t>78</a:t>
            </a:fld>
            <a:endParaRPr lang="en-US" altLang="nl-BE"/>
          </a:p>
        </p:txBody>
      </p:sp>
    </p:spTree>
    <p:extLst>
      <p:ext uri="{BB962C8B-B14F-4D97-AF65-F5344CB8AC3E}">
        <p14:creationId xmlns:p14="http://schemas.microsoft.com/office/powerpoint/2010/main" val="2487354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dirty="0">
                <a:latin typeface="+mn-lt"/>
              </a:rPr>
              <a:t>Included Peak Skin Dose Monitoring calculation on a unique way. (if RDSR is available). A detailed skin dose map is shown</a:t>
            </a:r>
            <a:r>
              <a:rPr lang="en-US" dirty="0"/>
              <a:t> </a:t>
            </a:r>
          </a:p>
          <a:p>
            <a:pPr>
              <a:defRPr/>
            </a:pPr>
            <a:r>
              <a:rPr lang="en-US" dirty="0"/>
              <a:t>No Air Karma</a:t>
            </a:r>
          </a:p>
          <a:p>
            <a:pPr>
              <a:defRPr/>
            </a:pPr>
            <a:endParaRPr lang="en-US" dirty="0">
              <a:latin typeface="+mn-lt"/>
            </a:endParaRPr>
          </a:p>
          <a:p>
            <a:pPr>
              <a:defRPr/>
            </a:pPr>
            <a:r>
              <a:rPr lang="en-US" dirty="0">
                <a:latin typeface="+mn-lt"/>
              </a:rPr>
              <a:t>Example Acc. 789</a:t>
            </a:r>
          </a:p>
          <a:p>
            <a:pPr>
              <a:defRPr/>
            </a:pPr>
            <a:r>
              <a:rPr lang="en-US" dirty="0">
                <a:latin typeface="+mn-lt"/>
              </a:rPr>
              <a:t>Peak Skin Dose is a module applied for the interventional radiology devices and estimates the maximum skin dose that is delivered during a procedure. The Peak Skin Dose tab is found in the Study details page.</a:t>
            </a:r>
            <a:endParaRPr lang="nl-BE" dirty="0">
              <a:latin typeface="+mn-lt"/>
            </a:endParaRPr>
          </a:p>
          <a:p>
            <a:pPr>
              <a:defRPr/>
            </a:pPr>
            <a:r>
              <a:rPr lang="en-US" dirty="0">
                <a:latin typeface="+mn-lt"/>
              </a:rPr>
              <a:t>The value of PSD (in </a:t>
            </a:r>
            <a:r>
              <a:rPr lang="en-US" dirty="0" err="1">
                <a:latin typeface="+mn-lt"/>
              </a:rPr>
              <a:t>Gy</a:t>
            </a:r>
            <a:r>
              <a:rPr lang="en-US" dirty="0">
                <a:latin typeface="+mn-lt"/>
              </a:rPr>
              <a:t>) can be seen in Overview by clicking the Show study details button. </a:t>
            </a:r>
            <a:endParaRPr lang="nl-BE" dirty="0">
              <a:latin typeface="+mn-lt"/>
            </a:endParaRPr>
          </a:p>
          <a:p>
            <a:pPr>
              <a:defRPr/>
            </a:pPr>
            <a:r>
              <a:rPr lang="en-US" b="1" dirty="0">
                <a:latin typeface="+mn-lt"/>
              </a:rPr>
              <a:t>Peak skin dose map:</a:t>
            </a:r>
            <a:endParaRPr lang="nl-BE" b="1" dirty="0">
              <a:latin typeface="+mn-lt"/>
            </a:endParaRPr>
          </a:p>
          <a:p>
            <a:pPr>
              <a:defRPr/>
            </a:pPr>
            <a:r>
              <a:rPr lang="en-US" dirty="0">
                <a:latin typeface="+mn-lt"/>
              </a:rPr>
              <a:t>The surface of the reference patient is represented in pixels of 1 cm</a:t>
            </a:r>
            <a:r>
              <a:rPr lang="en-US" baseline="30000" dirty="0">
                <a:latin typeface="+mn-lt"/>
              </a:rPr>
              <a:t>2</a:t>
            </a:r>
            <a:r>
              <a:rPr lang="en-US" dirty="0">
                <a:latin typeface="+mn-lt"/>
              </a:rPr>
              <a:t>. The x-axis is the transverse perimeter of the patient, while the y-axis corresponds to the length of the trunk (head-feet direction). The map represents the dose distribution on the surface of the patient, as if the surface is unfolded at the right part of the patient. To distinguish between back and front side of the patient, the front side is represented by grey pixels. The user must keep in mind that for the PSD calculations, the patient is considered supine and head first. For other types of positioning, the map must be interpreted accordingly. The pixels that have been irradiated are represented by a color corresponding to the dose delivered there. The color-dose correspondence is seen in the legend.</a:t>
            </a:r>
          </a:p>
          <a:p>
            <a:pPr marL="171450" indent="-171450" eaLnBrk="1" fontAlgn="auto" hangingPunct="1">
              <a:spcBef>
                <a:spcPts val="0"/>
              </a:spcBef>
              <a:spcAft>
                <a:spcPts val="0"/>
              </a:spcAft>
              <a:buFont typeface="Arial" panose="020B0604020202020204" pitchFamily="34" charset="0"/>
              <a:buChar char="•"/>
              <a:defRPr/>
            </a:pPr>
            <a:r>
              <a:rPr lang="en-US" dirty="0"/>
              <a:t>In interventional, fluoroscopy has higher dose than stationary acquisition</a:t>
            </a:r>
            <a:endParaRPr lang="nl-BE" dirty="0">
              <a:latin typeface="+mn-lt"/>
            </a:endParaRPr>
          </a:p>
          <a:p>
            <a:pPr marL="171450" indent="-171450">
              <a:buFont typeface="Arial" panose="020B0604020202020204" pitchFamily="34" charset="0"/>
              <a:buChar char="•"/>
              <a:defRPr/>
            </a:pPr>
            <a:r>
              <a:rPr lang="en-US" b="1" dirty="0">
                <a:latin typeface="+mn-lt"/>
              </a:rPr>
              <a:t>Angular dependency analysis</a:t>
            </a:r>
            <a:endParaRPr lang="nl-BE" b="1" dirty="0">
              <a:latin typeface="+mn-lt"/>
            </a:endParaRPr>
          </a:p>
          <a:p>
            <a:pPr>
              <a:defRPr/>
            </a:pPr>
            <a:r>
              <a:rPr lang="en-US" dirty="0">
                <a:latin typeface="+mn-lt"/>
              </a:rPr>
              <a:t>The graph indicates the primary and secondary angles that were used in the procedure. The colors show the frequency that each angle is used, with dark red being the most frequent. The signs of the angles are defined as in DICOM standards. The grey-colored pixels indicate the primary angles for which the tube is above the table</a:t>
            </a:r>
          </a:p>
          <a:p>
            <a:pPr eaLnBrk="1" fontAlgn="auto" hangingPunct="1">
              <a:spcBef>
                <a:spcPts val="0"/>
              </a:spcBef>
              <a:spcAft>
                <a:spcPts val="0"/>
              </a:spcAft>
              <a:defRPr/>
            </a:pPr>
            <a:r>
              <a:rPr lang="en-US" dirty="0">
                <a:latin typeface="+mn-lt"/>
              </a:rPr>
              <a:t>Although the Cumulative Dose at RP is increasing, the Maximum Skin Dose is stabilizing thanks to the use of changing tube angles.</a:t>
            </a:r>
            <a:endParaRPr lang="nl-BE" dirty="0">
              <a:latin typeface="+mn-lt"/>
            </a:endParaRPr>
          </a:p>
        </p:txBody>
      </p:sp>
      <p:sp>
        <p:nvSpPr>
          <p:cNvPr id="77828" name="Footer Placeholder 3"/>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nl-BE"/>
              <a:t>CONFIDENTIAL – QAELUM NV</a:t>
            </a:r>
          </a:p>
        </p:txBody>
      </p:sp>
      <p:sp>
        <p:nvSpPr>
          <p:cNvPr id="77829" name="Slide Number Placeholder 4"/>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4C34A49-B71A-4AED-BE1A-39476EC8B057}" type="slidenum">
              <a:rPr lang="en-US" altLang="nl-BE" smtClean="0"/>
              <a:pPr/>
              <a:t>79</a:t>
            </a:fld>
            <a:endParaRPr lang="en-US" altLang="nl-BE"/>
          </a:p>
        </p:txBody>
      </p:sp>
    </p:spTree>
    <p:extLst>
      <p:ext uri="{BB962C8B-B14F-4D97-AF65-F5344CB8AC3E}">
        <p14:creationId xmlns:p14="http://schemas.microsoft.com/office/powerpoint/2010/main" val="4294269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1524000" y="1122363"/>
            <a:ext cx="9144000" cy="2387600"/>
          </a:xfrm>
        </p:spPr>
        <p:txBody>
          <a:bodyPr anchor="b"/>
          <a:lstStyle>
            <a:lvl1pPr algn="ctr">
              <a:defRPr sz="6000"/>
            </a:lvl1pPr>
          </a:lstStyle>
          <a:p>
            <a:r>
              <a:rPr lang="nl-NL"/>
              <a:t>Klik om de stijl te bewerken</a:t>
            </a:r>
            <a:endParaRPr lang="nl-BE"/>
          </a:p>
        </p:txBody>
      </p:sp>
      <p:sp>
        <p:nvSpPr>
          <p:cNvPr id="3" name="Ondertitel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 om de ondertitelstijl van het model te bewerken</a:t>
            </a:r>
            <a:endParaRPr lang="nl-BE"/>
          </a:p>
        </p:txBody>
      </p:sp>
      <p:sp>
        <p:nvSpPr>
          <p:cNvPr id="4" name="Tijdelijke aanduiding voor datum 3"/>
          <p:cNvSpPr>
            <a:spLocks noGrp="1"/>
          </p:cNvSpPr>
          <p:nvPr>
            <p:ph type="dt" sz="half" idx="10"/>
          </p:nvPr>
        </p:nvSpPr>
        <p:spPr/>
        <p:txBody>
          <a:body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3809127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65077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831850" y="1709738"/>
            <a:ext cx="10515600" cy="2852737"/>
          </a:xfrm>
        </p:spPr>
        <p:txBody>
          <a:bodyPr anchor="b"/>
          <a:lstStyle>
            <a:lvl1pPr>
              <a:defRPr sz="6000"/>
            </a:lvl1pPr>
          </a:lstStyle>
          <a:p>
            <a:r>
              <a:rPr lang="nl-NL"/>
              <a:t>Klik om de stijl te bewerken</a:t>
            </a:r>
            <a:endParaRPr lang="nl-BE"/>
          </a:p>
        </p:txBody>
      </p:sp>
      <p:sp>
        <p:nvSpPr>
          <p:cNvPr id="3" name="Tijdelijke aanduiding voor teks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1612153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inhoud 2"/>
          <p:cNvSpPr>
            <a:spLocks noGrp="1"/>
          </p:cNvSpPr>
          <p:nvPr>
            <p:ph sz="half" idx="1"/>
          </p:nvPr>
        </p:nvSpPr>
        <p:spPr>
          <a:xfrm>
            <a:off x="838200" y="1825625"/>
            <a:ext cx="5181600" cy="435133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inhoud 3"/>
          <p:cNvSpPr>
            <a:spLocks noGrp="1"/>
          </p:cNvSpPr>
          <p:nvPr>
            <p:ph sz="half" idx="2"/>
          </p:nvPr>
        </p:nvSpPr>
        <p:spPr>
          <a:xfrm>
            <a:off x="6172200" y="1825625"/>
            <a:ext cx="5181600" cy="435133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5" name="Tijdelijke aanduiding voor datum 4"/>
          <p:cNvSpPr>
            <a:spLocks noGrp="1"/>
          </p:cNvSpPr>
          <p:nvPr>
            <p:ph type="dt" sz="half" idx="10"/>
          </p:nvPr>
        </p:nvSpPr>
        <p:spPr/>
        <p:txBody>
          <a:bodyPr/>
          <a:lstStyle/>
          <a:p>
            <a:fld id="{493106A8-22E6-4892-BFAE-F6C1FDD24B22}" type="datetimeFigureOut">
              <a:rPr lang="nl-BE" smtClean="0"/>
              <a:t>25/05/2021</a:t>
            </a:fld>
            <a:endParaRPr lang="nl-BE"/>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1263645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839788" y="365125"/>
            <a:ext cx="10515600" cy="1325563"/>
          </a:xfrm>
        </p:spPr>
        <p:txBody>
          <a:bodyPr/>
          <a:lstStyle/>
          <a:p>
            <a:r>
              <a:rPr lang="nl-NL"/>
              <a:t>Klik om de stijl te bewerken</a:t>
            </a:r>
            <a:endParaRPr lang="nl-BE"/>
          </a:p>
        </p:txBody>
      </p:sp>
      <p:sp>
        <p:nvSpPr>
          <p:cNvPr id="3" name="Tijdelijke aanduiding voor teks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839788" y="2505075"/>
            <a:ext cx="5157787" cy="368458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5" name="Tijdelijke aanduiding voor teks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6172200" y="2505075"/>
            <a:ext cx="5183188" cy="368458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7" name="Tijdelijke aanduiding voor datum 6"/>
          <p:cNvSpPr>
            <a:spLocks noGrp="1"/>
          </p:cNvSpPr>
          <p:nvPr>
            <p:ph type="dt" sz="half" idx="10"/>
          </p:nvPr>
        </p:nvSpPr>
        <p:spPr/>
        <p:txBody>
          <a:bodyPr/>
          <a:lstStyle/>
          <a:p>
            <a:fld id="{493106A8-22E6-4892-BFAE-F6C1FDD24B22}" type="datetimeFigureOut">
              <a:rPr lang="nl-BE" smtClean="0"/>
              <a:t>25/05/2021</a:t>
            </a:fld>
            <a:endParaRPr lang="nl-BE"/>
          </a:p>
        </p:txBody>
      </p:sp>
      <p:sp>
        <p:nvSpPr>
          <p:cNvPr id="8" name="Tijdelijke aanduiding voor voettekst 7"/>
          <p:cNvSpPr>
            <a:spLocks noGrp="1"/>
          </p:cNvSpPr>
          <p:nvPr>
            <p:ph type="ftr" sz="quarter" idx="11"/>
          </p:nvPr>
        </p:nvSpPr>
        <p:spPr/>
        <p:txBody>
          <a:bodyPr/>
          <a:lstStyle/>
          <a:p>
            <a:endParaRPr lang="nl-BE"/>
          </a:p>
        </p:txBody>
      </p:sp>
      <p:sp>
        <p:nvSpPr>
          <p:cNvPr id="9" name="Tijdelijke aanduiding voor dianummer 8"/>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2594386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datum 2"/>
          <p:cNvSpPr>
            <a:spLocks noGrp="1"/>
          </p:cNvSpPr>
          <p:nvPr>
            <p:ph type="dt" sz="half" idx="10"/>
          </p:nvPr>
        </p:nvSpPr>
        <p:spPr/>
        <p:txBody>
          <a:bodyPr/>
          <a:lstStyle/>
          <a:p>
            <a:fld id="{493106A8-22E6-4892-BFAE-F6C1FDD24B22}" type="datetimeFigureOut">
              <a:rPr lang="nl-BE" smtClean="0"/>
              <a:t>25/05/2021</a:t>
            </a:fld>
            <a:endParaRPr lang="nl-BE"/>
          </a:p>
        </p:txBody>
      </p:sp>
      <p:sp>
        <p:nvSpPr>
          <p:cNvPr id="4" name="Tijdelijke aanduiding voor voettekst 3"/>
          <p:cNvSpPr>
            <a:spLocks noGrp="1"/>
          </p:cNvSpPr>
          <p:nvPr>
            <p:ph type="ftr" sz="quarter" idx="11"/>
          </p:nvPr>
        </p:nvSpPr>
        <p:spPr/>
        <p:txBody>
          <a:bodyPr/>
          <a:lstStyle/>
          <a:p>
            <a:endParaRPr lang="nl-BE"/>
          </a:p>
        </p:txBody>
      </p:sp>
      <p:sp>
        <p:nvSpPr>
          <p:cNvPr id="5" name="Tijdelijke aanduiding voor dianummer 4"/>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1130945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493106A8-22E6-4892-BFAE-F6C1FDD24B22}" type="datetimeFigureOut">
              <a:rPr lang="nl-BE" smtClean="0"/>
              <a:t>25/05/2021</a:t>
            </a:fld>
            <a:endParaRPr lang="nl-BE"/>
          </a:p>
        </p:txBody>
      </p:sp>
      <p:sp>
        <p:nvSpPr>
          <p:cNvPr id="3" name="Tijdelijke aanduiding voor voettekst 2"/>
          <p:cNvSpPr>
            <a:spLocks noGrp="1"/>
          </p:cNvSpPr>
          <p:nvPr>
            <p:ph type="ftr" sz="quarter" idx="11"/>
          </p:nvPr>
        </p:nvSpPr>
        <p:spPr/>
        <p:txBody>
          <a:bodyPr/>
          <a:lstStyle/>
          <a:p>
            <a:endParaRPr lang="nl-BE"/>
          </a:p>
        </p:txBody>
      </p:sp>
      <p:sp>
        <p:nvSpPr>
          <p:cNvPr id="4" name="Tijdelijke aanduiding voor dianummer 3"/>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1710154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8" y="457200"/>
            <a:ext cx="3932237" cy="1600200"/>
          </a:xfrm>
        </p:spPr>
        <p:txBody>
          <a:bodyPr anchor="b"/>
          <a:lstStyle>
            <a:lvl1pPr>
              <a:defRPr sz="3200"/>
            </a:lvl1pPr>
          </a:lstStyle>
          <a:p>
            <a:r>
              <a:rPr lang="nl-NL"/>
              <a:t>Klik om de stijl te bewerken</a:t>
            </a:r>
            <a:endParaRPr lang="nl-BE"/>
          </a:p>
        </p:txBody>
      </p:sp>
      <p:sp>
        <p:nvSpPr>
          <p:cNvPr id="3" name="Tijdelijke aanduiding voor inhoud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teks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493106A8-22E6-4892-BFAE-F6C1FDD24B22}" type="datetimeFigureOut">
              <a:rPr lang="nl-BE" smtClean="0"/>
              <a:t>25/05/2021</a:t>
            </a:fld>
            <a:endParaRPr lang="nl-BE"/>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3448546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8" y="457200"/>
            <a:ext cx="3932237" cy="1600200"/>
          </a:xfrm>
        </p:spPr>
        <p:txBody>
          <a:bodyPr anchor="b"/>
          <a:lstStyle>
            <a:lvl1pPr>
              <a:defRPr sz="3200"/>
            </a:lvl1pPr>
          </a:lstStyle>
          <a:p>
            <a:r>
              <a:rPr lang="nl-NL"/>
              <a:t>Klik om de stijl te bewerken</a:t>
            </a:r>
            <a:endParaRPr lang="nl-BE"/>
          </a:p>
        </p:txBody>
      </p:sp>
      <p:sp>
        <p:nvSpPr>
          <p:cNvPr id="3" name="Tijdelijke aanduiding voor afbeelding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BE"/>
          </a:p>
        </p:txBody>
      </p:sp>
      <p:sp>
        <p:nvSpPr>
          <p:cNvPr id="4" name="Tijdelijke aanduiding voor teks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493106A8-22E6-4892-BFAE-F6C1FDD24B22}" type="datetimeFigureOut">
              <a:rPr lang="nl-BE" smtClean="0"/>
              <a:t>25/05/2021</a:t>
            </a:fld>
            <a:endParaRPr lang="nl-BE"/>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15289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266799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8724900" y="365125"/>
            <a:ext cx="2628900" cy="5811838"/>
          </a:xfrm>
        </p:spPr>
        <p:txBody>
          <a:bodyPr vert="eaVert"/>
          <a:lstStyle/>
          <a:p>
            <a:r>
              <a:rPr lang="nl-NL"/>
              <a:t>Klik om de stijl te bewerken</a:t>
            </a:r>
            <a:endParaRPr lang="nl-BE"/>
          </a:p>
        </p:txBody>
      </p:sp>
      <p:sp>
        <p:nvSpPr>
          <p:cNvPr id="3" name="Tijdelijke aanduiding voor verticale tekst 2"/>
          <p:cNvSpPr>
            <a:spLocks noGrp="1"/>
          </p:cNvSpPr>
          <p:nvPr>
            <p:ph type="body" orient="vert" idx="1"/>
          </p:nvPr>
        </p:nvSpPr>
        <p:spPr>
          <a:xfrm>
            <a:off x="838200" y="365125"/>
            <a:ext cx="7734300" cy="5811838"/>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E7D0F59C-7186-4729-A20A-0B93AA1ED7B4}" type="slidenum">
              <a:rPr lang="nl-BE" smtClean="0"/>
              <a:t>‹nr.›</a:t>
            </a:fld>
            <a:endParaRPr lang="nl-BE"/>
          </a:p>
        </p:txBody>
      </p:sp>
    </p:spTree>
    <p:extLst>
      <p:ext uri="{BB962C8B-B14F-4D97-AF65-F5344CB8AC3E}">
        <p14:creationId xmlns:p14="http://schemas.microsoft.com/office/powerpoint/2010/main" val="2567519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68362"/>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7083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de stijl te bewerken</a:t>
            </a:r>
            <a:endParaRPr lang="nl-BE"/>
          </a:p>
        </p:txBody>
      </p:sp>
      <p:sp>
        <p:nvSpPr>
          <p:cNvPr id="3" name="Tijdelijke aanduiding voor teks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3106A8-22E6-4892-BFAE-F6C1FDD24B22}" type="datetimeFigureOut">
              <a:rPr lang="nl-BE" smtClean="0"/>
              <a:t>25/05/2021</a:t>
            </a:fld>
            <a:endParaRPr lang="nl-BE"/>
          </a:p>
        </p:txBody>
      </p:sp>
      <p:sp>
        <p:nvSpPr>
          <p:cNvPr id="5" name="Tijdelijke aanduiding voor voettekst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nl-BE"/>
          </a:p>
        </p:txBody>
      </p:sp>
      <p:sp>
        <p:nvSpPr>
          <p:cNvPr id="6" name="Tijdelijke aanduiding voor dianumm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0F59C-7186-4729-A20A-0B93AA1ED7B4}" type="slidenum">
              <a:rPr lang="nl-BE" smtClean="0"/>
              <a:t>‹nr.›</a:t>
            </a:fld>
            <a:endParaRPr lang="nl-BE"/>
          </a:p>
        </p:txBody>
      </p:sp>
    </p:spTree>
    <p:extLst>
      <p:ext uri="{BB962C8B-B14F-4D97-AF65-F5344CB8AC3E}">
        <p14:creationId xmlns:p14="http://schemas.microsoft.com/office/powerpoint/2010/main" val="1607482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1.png"/><Relationship Id="rId2" Type="http://schemas.microsoft.com/office/2007/relationships/media" Target="../media/media12.m4a"/><Relationship Id="rId1" Type="http://schemas.openxmlformats.org/officeDocument/2006/relationships/tags" Target="../tags/tag1.xml"/><Relationship Id="rId6" Type="http://schemas.openxmlformats.org/officeDocument/2006/relationships/image" Target="../media/image7.jpeg"/><Relationship Id="rId5" Type="http://schemas.openxmlformats.org/officeDocument/2006/relationships/image" Target="../media/image6.jp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7" Type="http://schemas.openxmlformats.org/officeDocument/2006/relationships/image" Target="../media/image1.png"/><Relationship Id="rId2" Type="http://schemas.microsoft.com/office/2007/relationships/media" Target="../media/media18.m4a"/><Relationship Id="rId1" Type="http://schemas.openxmlformats.org/officeDocument/2006/relationships/tags" Target="../tags/tag3.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4.jpeg"/><Relationship Id="rId5" Type="http://schemas.openxmlformats.org/officeDocument/2006/relationships/image" Target="../media/image13.jpg"/><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6.jpg"/><Relationship Id="rId4" Type="http://schemas.openxmlformats.org/officeDocument/2006/relationships/image" Target="../media/image15.jp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8" Type="http://schemas.openxmlformats.org/officeDocument/2006/relationships/image" Target="../media/image20.emf"/><Relationship Id="rId3" Type="http://schemas.openxmlformats.org/officeDocument/2006/relationships/audio" Target="../media/media26.m4a"/><Relationship Id="rId7" Type="http://schemas.openxmlformats.org/officeDocument/2006/relationships/package" Target="../embeddings/Microsoft_Word_Document1.docx"/><Relationship Id="rId2" Type="http://schemas.microsoft.com/office/2007/relationships/media" Target="../media/media26.m4a"/><Relationship Id="rId1" Type="http://schemas.openxmlformats.org/officeDocument/2006/relationships/vmlDrawing" Target="../drawings/vmlDrawing1.vml"/><Relationship Id="rId6" Type="http://schemas.openxmlformats.org/officeDocument/2006/relationships/image" Target="../media/image19.emf"/><Relationship Id="rId5" Type="http://schemas.openxmlformats.org/officeDocument/2006/relationships/package" Target="../embeddings/Microsoft_Word_Document.docx"/><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png"/><Relationship Id="rId5" Type="http://schemas.openxmlformats.org/officeDocument/2006/relationships/image" Target="../media/image24.pn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png"/><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1.png"/><Relationship Id="rId5" Type="http://schemas.openxmlformats.org/officeDocument/2006/relationships/image" Target="../media/image30.png"/><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1.png"/><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png"/><Relationship Id="rId4" Type="http://schemas.openxmlformats.org/officeDocument/2006/relationships/image" Target="../media/image3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1.png"/><Relationship Id="rId4" Type="http://schemas.openxmlformats.org/officeDocument/2006/relationships/image" Target="../media/image33.tiff"/></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1.png"/><Relationship Id="rId4" Type="http://schemas.openxmlformats.org/officeDocument/2006/relationships/image" Target="../media/image34.png"/></Relationships>
</file>

<file path=ppt/slides/_rels/slide4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slideLayout" Target="../slideLayouts/slideLayout2.xml"/><Relationship Id="rId7" Type="http://schemas.openxmlformats.org/officeDocument/2006/relationships/image" Target="../media/image38.tif"/><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37.png"/><Relationship Id="rId5" Type="http://schemas.openxmlformats.org/officeDocument/2006/relationships/image" Target="../media/image36.jpeg"/><Relationship Id="rId10" Type="http://schemas.openxmlformats.org/officeDocument/2006/relationships/image" Target="../media/image1.png"/><Relationship Id="rId4" Type="http://schemas.openxmlformats.org/officeDocument/2006/relationships/image" Target="../media/image35.jpeg"/><Relationship Id="rId9" Type="http://schemas.openxmlformats.org/officeDocument/2006/relationships/image" Target="../media/image40.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1.png"/><Relationship Id="rId5" Type="http://schemas.openxmlformats.org/officeDocument/2006/relationships/image" Target="../media/image42.tiff"/><Relationship Id="rId4" Type="http://schemas.openxmlformats.org/officeDocument/2006/relationships/image" Target="../media/image41.tiff"/></Relationships>
</file>

<file path=ppt/slides/_rels/slide47.xml.rels><?xml version="1.0" encoding="UTF-8" standalone="yes"?>
<Relationships xmlns="http://schemas.openxmlformats.org/package/2006/relationships"><Relationship Id="rId3" Type="http://schemas.openxmlformats.org/officeDocument/2006/relationships/audio" Target="../media/media47.m4a"/><Relationship Id="rId7" Type="http://schemas.openxmlformats.org/officeDocument/2006/relationships/image" Target="../media/image1.png"/><Relationship Id="rId2" Type="http://schemas.microsoft.com/office/2007/relationships/media" Target="../media/media47.m4a"/><Relationship Id="rId1" Type="http://schemas.openxmlformats.org/officeDocument/2006/relationships/tags" Target="../tags/tag4.xml"/><Relationship Id="rId6" Type="http://schemas.openxmlformats.org/officeDocument/2006/relationships/image" Target="../media/image44.tiff"/><Relationship Id="rId5" Type="http://schemas.openxmlformats.org/officeDocument/2006/relationships/image" Target="../media/image43.tiff"/><Relationship Id="rId4"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audio" Target="../media/media48.m4a"/><Relationship Id="rId2" Type="http://schemas.microsoft.com/office/2007/relationships/media" Target="../media/media48.m4a"/><Relationship Id="rId1" Type="http://schemas.openxmlformats.org/officeDocument/2006/relationships/tags" Target="../tags/tag5.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5.m4a"/><Relationship Id="rId1" Type="http://schemas.microsoft.com/office/2007/relationships/media" Target="../media/media55.m4a"/><Relationship Id="rId5" Type="http://schemas.openxmlformats.org/officeDocument/2006/relationships/image" Target="../media/image1.png"/><Relationship Id="rId4" Type="http://schemas.openxmlformats.org/officeDocument/2006/relationships/image" Target="../media/image4.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5" Type="http://schemas.openxmlformats.org/officeDocument/2006/relationships/image" Target="../media/image1.png"/><Relationship Id="rId4" Type="http://schemas.openxmlformats.org/officeDocument/2006/relationships/image" Target="../media/image48.png"/></Relationships>
</file>

<file path=ppt/slides/_rels/slide57.xml.rels><?xml version="1.0" encoding="UTF-8" standalone="yes"?>
<Relationships xmlns="http://schemas.openxmlformats.org/package/2006/relationships"><Relationship Id="rId8" Type="http://schemas.openxmlformats.org/officeDocument/2006/relationships/hyperlink" Target="http://www.ncbi.nlm.nih.gov/pubmed/?term=Rosati%20S%5BAuthor%5D&amp;cauthor=true&amp;cauthor_uid=26542238" TargetMode="External"/><Relationship Id="rId3" Type="http://schemas.openxmlformats.org/officeDocument/2006/relationships/slideLayout" Target="../slideLayouts/slideLayout2.xml"/><Relationship Id="rId7" Type="http://schemas.openxmlformats.org/officeDocument/2006/relationships/hyperlink" Target="http://www.ncbi.nlm.nih.gov/pubmed/?term=Fern%C3%A1ndez%20JM%5BAuthor%5D&amp;cauthor=true&amp;cauthor_uid=26542238" TargetMode="Externa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hyperlink" Target="http://www.ncbi.nlm.nih.gov/pubmed/?term=Va%C3%B1%C3%B3%20E%5BAuthor%5D&amp;cauthor=true&amp;cauthor_uid=26542238" TargetMode="External"/><Relationship Id="rId5" Type="http://schemas.openxmlformats.org/officeDocument/2006/relationships/hyperlink" Target="http://www.ncbi.nlm.nih.gov/pubmed/?term=S%C3%A1nchez%20RM%5BAuthor%5D&amp;cauthor=true&amp;cauthor_uid=26542238" TargetMode="External"/><Relationship Id="rId10" Type="http://schemas.openxmlformats.org/officeDocument/2006/relationships/image" Target="../media/image1.png"/><Relationship Id="rId4" Type="http://schemas.openxmlformats.org/officeDocument/2006/relationships/hyperlink" Target="http://www.ncbi.nlm.nih.gov/pubmed/26542238" TargetMode="External"/><Relationship Id="rId9" Type="http://schemas.openxmlformats.org/officeDocument/2006/relationships/hyperlink" Target="http://www.ncbi.nlm.nih.gov/pubmed/?term=L%C3%B3pez-Ibor%20L%5BAuthor%5D&amp;cauthor=true&amp;cauthor_uid=26542238" TargetMode="Externa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1.png"/><Relationship Id="rId5" Type="http://schemas.openxmlformats.org/officeDocument/2006/relationships/image" Target="../media/image50.png"/><Relationship Id="rId4" Type="http://schemas.openxmlformats.org/officeDocument/2006/relationships/image" Target="../media/image49.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5" Type="http://schemas.openxmlformats.org/officeDocument/2006/relationships/image" Target="../media/image1.png"/><Relationship Id="rId4" Type="http://schemas.openxmlformats.org/officeDocument/2006/relationships/image" Target="../media/image51.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1.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1.png"/><Relationship Id="rId4" Type="http://schemas.openxmlformats.org/officeDocument/2006/relationships/image" Target="../media/image52.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1.png"/><Relationship Id="rId4" Type="http://schemas.openxmlformats.org/officeDocument/2006/relationships/image" Target="../media/image53.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4" Type="http://schemas.openxmlformats.org/officeDocument/2006/relationships/image" Target="../media/image1.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1.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1.png"/></Relationships>
</file>

<file path=ppt/slides/_rels/slide66.xml.rels><?xml version="1.0" encoding="UTF-8" standalone="yes"?>
<Relationships xmlns="http://schemas.openxmlformats.org/package/2006/relationships"><Relationship Id="rId3" Type="http://schemas.openxmlformats.org/officeDocument/2006/relationships/audio" Target="../media/media66.m4a"/><Relationship Id="rId2" Type="http://schemas.microsoft.com/office/2007/relationships/media" Target="../media/media66.m4a"/><Relationship Id="rId1" Type="http://schemas.openxmlformats.org/officeDocument/2006/relationships/tags" Target="../tags/tag6.xml"/><Relationship Id="rId6" Type="http://schemas.openxmlformats.org/officeDocument/2006/relationships/image" Target="../media/image1.png"/><Relationship Id="rId5" Type="http://schemas.openxmlformats.org/officeDocument/2006/relationships/image" Target="../media/image54.png"/><Relationship Id="rId4"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4" Type="http://schemas.openxmlformats.org/officeDocument/2006/relationships/image" Target="../media/image1.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5" Type="http://schemas.openxmlformats.org/officeDocument/2006/relationships/image" Target="../media/image1.png"/><Relationship Id="rId4" Type="http://schemas.openxmlformats.org/officeDocument/2006/relationships/image" Target="../media/image55.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5" Type="http://schemas.openxmlformats.org/officeDocument/2006/relationships/image" Target="../media/image1.png"/><Relationship Id="rId4" Type="http://schemas.openxmlformats.org/officeDocument/2006/relationships/image" Target="../media/image56.jpe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0.m4a"/><Relationship Id="rId1" Type="http://schemas.microsoft.com/office/2007/relationships/media" Target="../media/media70.m4a"/><Relationship Id="rId6" Type="http://schemas.openxmlformats.org/officeDocument/2006/relationships/image" Target="../media/image1.png"/><Relationship Id="rId5" Type="http://schemas.openxmlformats.org/officeDocument/2006/relationships/image" Target="../media/image58.png"/><Relationship Id="rId4" Type="http://schemas.openxmlformats.org/officeDocument/2006/relationships/image" Target="../media/image57.jpe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1.m4a"/><Relationship Id="rId1" Type="http://schemas.microsoft.com/office/2007/relationships/media" Target="../media/media71.m4a"/><Relationship Id="rId6" Type="http://schemas.openxmlformats.org/officeDocument/2006/relationships/image" Target="../media/image1.png"/><Relationship Id="rId5" Type="http://schemas.openxmlformats.org/officeDocument/2006/relationships/image" Target="../media/image59.png"/><Relationship Id="rId4" Type="http://schemas.openxmlformats.org/officeDocument/2006/relationships/hyperlink" Target="http://www.ncbi.nlm.nih.gov/pubmed/25277316" TargetMode="Externa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1.png"/><Relationship Id="rId4" Type="http://schemas.openxmlformats.org/officeDocument/2006/relationships/image" Target="../media/image60.emf"/></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3.m4a"/><Relationship Id="rId1" Type="http://schemas.microsoft.com/office/2007/relationships/media" Target="../media/media73.m4a"/><Relationship Id="rId4" Type="http://schemas.openxmlformats.org/officeDocument/2006/relationships/image" Target="../media/image1.png"/></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4.m4a"/><Relationship Id="rId1" Type="http://schemas.microsoft.com/office/2007/relationships/media" Target="../media/media74.m4a"/><Relationship Id="rId5" Type="http://schemas.openxmlformats.org/officeDocument/2006/relationships/image" Target="../media/image1.png"/><Relationship Id="rId4" Type="http://schemas.openxmlformats.org/officeDocument/2006/relationships/image" Target="../media/image61.png"/></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5.m4a"/><Relationship Id="rId1" Type="http://schemas.microsoft.com/office/2007/relationships/media" Target="../media/media75.m4a"/><Relationship Id="rId4" Type="http://schemas.openxmlformats.org/officeDocument/2006/relationships/image" Target="../media/image1.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6.m4a"/><Relationship Id="rId1" Type="http://schemas.microsoft.com/office/2007/relationships/media" Target="../media/media76.m4a"/><Relationship Id="rId6" Type="http://schemas.openxmlformats.org/officeDocument/2006/relationships/image" Target="../media/image1.png"/><Relationship Id="rId5" Type="http://schemas.openxmlformats.org/officeDocument/2006/relationships/image" Target="../media/image63.png"/><Relationship Id="rId4" Type="http://schemas.openxmlformats.org/officeDocument/2006/relationships/image" Target="../media/image62.png"/></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7.m4a"/><Relationship Id="rId1" Type="http://schemas.microsoft.com/office/2007/relationships/media" Target="../media/media77.m4a"/><Relationship Id="rId6" Type="http://schemas.openxmlformats.org/officeDocument/2006/relationships/image" Target="../media/image1.png"/><Relationship Id="rId5" Type="http://schemas.openxmlformats.org/officeDocument/2006/relationships/image" Target="../media/image65.png"/><Relationship Id="rId4" Type="http://schemas.openxmlformats.org/officeDocument/2006/relationships/image" Target="../media/image64.png"/></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8.m4a"/><Relationship Id="rId1" Type="http://schemas.microsoft.com/office/2007/relationships/media" Target="../media/media78.m4a"/><Relationship Id="rId6" Type="http://schemas.openxmlformats.org/officeDocument/2006/relationships/image" Target="../media/image1.png"/><Relationship Id="rId5" Type="http://schemas.openxmlformats.org/officeDocument/2006/relationships/image" Target="../media/image66.png"/><Relationship Id="rId4" Type="http://schemas.openxmlformats.org/officeDocument/2006/relationships/notesSlide" Target="../notesSlides/notesSlide2.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9.m4a"/><Relationship Id="rId1" Type="http://schemas.microsoft.com/office/2007/relationships/media" Target="../media/media79.m4a"/><Relationship Id="rId6" Type="http://schemas.openxmlformats.org/officeDocument/2006/relationships/image" Target="../media/image68.gif"/><Relationship Id="rId5" Type="http://schemas.openxmlformats.org/officeDocument/2006/relationships/image" Target="../media/image67.png"/><Relationship Id="rId4" Type="http://schemas.openxmlformats.org/officeDocument/2006/relationships/notesSlide" Target="../notesSlides/notesSlide3.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0.m4a"/><Relationship Id="rId1" Type="http://schemas.microsoft.com/office/2007/relationships/media" Target="../media/media80.m4a"/><Relationship Id="rId6" Type="http://schemas.openxmlformats.org/officeDocument/2006/relationships/image" Target="../media/image1.png"/><Relationship Id="rId5" Type="http://schemas.openxmlformats.org/officeDocument/2006/relationships/image" Target="../media/image70.png"/><Relationship Id="rId4" Type="http://schemas.openxmlformats.org/officeDocument/2006/relationships/image" Target="../media/image69.png"/></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1.m4a"/><Relationship Id="rId1" Type="http://schemas.microsoft.com/office/2007/relationships/media" Target="../media/media81.m4a"/><Relationship Id="rId6" Type="http://schemas.openxmlformats.org/officeDocument/2006/relationships/image" Target="../media/image1.png"/><Relationship Id="rId5" Type="http://schemas.openxmlformats.org/officeDocument/2006/relationships/image" Target="../media/image72.png"/><Relationship Id="rId4" Type="http://schemas.openxmlformats.org/officeDocument/2006/relationships/image" Target="../media/image71.pn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2.m4a"/><Relationship Id="rId1" Type="http://schemas.microsoft.com/office/2007/relationships/media" Target="../media/media82.m4a"/><Relationship Id="rId4" Type="http://schemas.openxmlformats.org/officeDocument/2006/relationships/image" Target="../media/image1.pn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3.m4a"/><Relationship Id="rId1" Type="http://schemas.microsoft.com/office/2007/relationships/media" Target="../media/media83.m4a"/><Relationship Id="rId5" Type="http://schemas.openxmlformats.org/officeDocument/2006/relationships/image" Target="../media/image1.png"/><Relationship Id="rId4" Type="http://schemas.openxmlformats.org/officeDocument/2006/relationships/image" Target="../media/image73.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4.m4a"/><Relationship Id="rId1" Type="http://schemas.microsoft.com/office/2007/relationships/media" Target="../media/media84.m4a"/><Relationship Id="rId5" Type="http://schemas.openxmlformats.org/officeDocument/2006/relationships/image" Target="../media/image1.png"/><Relationship Id="rId4" Type="http://schemas.openxmlformats.org/officeDocument/2006/relationships/image" Target="../media/image74.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85.m4a"/><Relationship Id="rId1" Type="http://schemas.microsoft.com/office/2007/relationships/media" Target="../media/media85.m4a"/><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6.m4a"/><Relationship Id="rId1" Type="http://schemas.microsoft.com/office/2007/relationships/media" Target="../media/media86.m4a"/><Relationship Id="rId4" Type="http://schemas.openxmlformats.org/officeDocument/2006/relationships/image" Target="../media/image1.png"/></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7.m4a"/><Relationship Id="rId1" Type="http://schemas.microsoft.com/office/2007/relationships/media" Target="../media/media87.m4a"/><Relationship Id="rId5" Type="http://schemas.openxmlformats.org/officeDocument/2006/relationships/image" Target="../media/image1.png"/><Relationship Id="rId4" Type="http://schemas.openxmlformats.org/officeDocument/2006/relationships/image" Target="../media/image78.png"/></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8.m4a"/><Relationship Id="rId1" Type="http://schemas.microsoft.com/office/2007/relationships/media" Target="../media/media88.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normAutofit fontScale="90000"/>
          </a:bodyPr>
          <a:lstStyle/>
          <a:p>
            <a:br>
              <a:rPr lang="nl-BE" dirty="0"/>
            </a:br>
            <a:r>
              <a:rPr lang="nl-BE" dirty="0" err="1"/>
              <a:t>Dosimetrie</a:t>
            </a:r>
            <a:r>
              <a:rPr lang="nl-BE" dirty="0"/>
              <a:t> van patiënten en medewerkers </a:t>
            </a:r>
            <a:br>
              <a:rPr lang="nl-BE" dirty="0"/>
            </a:br>
            <a:r>
              <a:rPr lang="nl-BE" dirty="0"/>
              <a:t>	</a:t>
            </a:r>
          </a:p>
        </p:txBody>
      </p:sp>
      <p:sp>
        <p:nvSpPr>
          <p:cNvPr id="3" name="Ondertitel 2"/>
          <p:cNvSpPr>
            <a:spLocks noGrp="1"/>
          </p:cNvSpPr>
          <p:nvPr>
            <p:ph type="subTitle" idx="1"/>
          </p:nvPr>
        </p:nvSpPr>
        <p:spPr/>
        <p:txBody>
          <a:bodyPr/>
          <a:lstStyle/>
          <a:p>
            <a:endParaRPr lang="nl-BE" dirty="0"/>
          </a:p>
          <a:p>
            <a:r>
              <a:rPr lang="nl-BE" dirty="0"/>
              <a:t>Hilde Bosmans</a:t>
            </a:r>
          </a:p>
          <a:p>
            <a:r>
              <a:rPr lang="nl-BE" dirty="0"/>
              <a:t>UZ Leuven, dienst radiologie</a:t>
            </a:r>
          </a:p>
        </p:txBody>
      </p:sp>
      <p:pic>
        <p:nvPicPr>
          <p:cNvPr id="6" name="Audiobesta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441851"/>
      </p:ext>
    </p:extLst>
  </p:cSld>
  <p:clrMapOvr>
    <a:masterClrMapping/>
  </p:clrMapOvr>
  <mc:AlternateContent xmlns:mc="http://schemas.openxmlformats.org/markup-compatibility/2006" xmlns:p14="http://schemas.microsoft.com/office/powerpoint/2010/main">
    <mc:Choice Requires="p14">
      <p:transition spd="slow" p14:dur="2000" advTm="28671"/>
    </mc:Choice>
    <mc:Fallback xmlns="">
      <p:transition spd="slow" advTm="28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Disclaimer</a:t>
            </a:r>
          </a:p>
        </p:txBody>
      </p:sp>
      <p:sp>
        <p:nvSpPr>
          <p:cNvPr id="3" name="Tijdelijke aanduiding voor inhoud 2"/>
          <p:cNvSpPr>
            <a:spLocks noGrp="1"/>
          </p:cNvSpPr>
          <p:nvPr>
            <p:ph idx="1"/>
          </p:nvPr>
        </p:nvSpPr>
        <p:spPr/>
        <p:txBody>
          <a:bodyPr/>
          <a:lstStyle/>
          <a:p>
            <a:r>
              <a:rPr lang="nl-BE" dirty="0"/>
              <a:t>H Bosmans is co-</a:t>
            </a:r>
            <a:r>
              <a:rPr lang="nl-BE" dirty="0" err="1"/>
              <a:t>founder</a:t>
            </a:r>
            <a:r>
              <a:rPr lang="nl-BE" dirty="0"/>
              <a:t> van </a:t>
            </a:r>
            <a:r>
              <a:rPr lang="nl-BE" dirty="0" err="1"/>
              <a:t>Qaelum</a:t>
            </a:r>
            <a:r>
              <a:rPr lang="nl-BE" dirty="0"/>
              <a:t> NV, een spin-off van de KU Leuven; KUL is ook aandeelhouder in het bedrijf.</a:t>
            </a:r>
          </a:p>
          <a:p>
            <a:pPr marL="0" indent="0">
              <a:buNone/>
            </a:pPr>
            <a:endParaRPr lang="nl-BE" dirty="0"/>
          </a:p>
          <a:p>
            <a:pPr marL="0" indent="0">
              <a:buNone/>
            </a:pPr>
            <a:r>
              <a:rPr lang="nl-BE" dirty="0"/>
              <a:t>De voorbeelden van dosismonitoring die zullen getoond worden gebruiken het systeem TQM zoals geïnstalleerd op de dienst radiologie van het UZ Leuven.</a:t>
            </a:r>
          </a:p>
        </p:txBody>
      </p:sp>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6771108"/>
      </p:ext>
    </p:extLst>
  </p:cSld>
  <p:clrMapOvr>
    <a:masterClrMapping/>
  </p:clrMapOvr>
  <mc:AlternateContent xmlns:mc="http://schemas.openxmlformats.org/markup-compatibility/2006" xmlns:p14="http://schemas.microsoft.com/office/powerpoint/2010/main">
    <mc:Choice Requires="p14">
      <p:transition spd="slow" p14:dur="2000" advTm="21146"/>
    </mc:Choice>
    <mc:Fallback xmlns="">
      <p:transition spd="slow" advTm="21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algn="ctr"/>
            <a:r>
              <a:rPr lang="nl-BE" dirty="0" err="1"/>
              <a:t>Patiëntendosimetrie</a:t>
            </a:r>
            <a:r>
              <a:rPr lang="nl-BE" dirty="0"/>
              <a:t>: factoren die de dosis bepalen en optimalisatie</a:t>
            </a:r>
          </a:p>
        </p:txBody>
      </p:sp>
      <p:sp>
        <p:nvSpPr>
          <p:cNvPr id="4" name="Tijdelijke aanduiding voor inhoud 2"/>
          <p:cNvSpPr>
            <a:spLocks noGrp="1"/>
          </p:cNvSpPr>
          <p:nvPr>
            <p:ph idx="1"/>
          </p:nvPr>
        </p:nvSpPr>
        <p:spPr>
          <a:xfrm>
            <a:off x="838200" y="1825625"/>
            <a:ext cx="10515600" cy="4351338"/>
          </a:xfrm>
        </p:spPr>
        <p:txBody>
          <a:bodyPr/>
          <a:lstStyle/>
          <a:p>
            <a:pPr marL="571500" indent="-571500">
              <a:buFont typeface="+mj-lt"/>
              <a:buAutoNum type="romanUcPeriod"/>
            </a:pPr>
            <a:r>
              <a:rPr lang="nl-BE" dirty="0">
                <a:solidFill>
                  <a:srgbClr val="FF0000"/>
                </a:solidFill>
              </a:rPr>
              <a:t>Introductie</a:t>
            </a:r>
          </a:p>
          <a:p>
            <a:pPr marL="571500" indent="-571500">
              <a:buFont typeface="+mj-lt"/>
              <a:buAutoNum type="romanUcPeriod"/>
            </a:pPr>
            <a:r>
              <a:rPr lang="nl-BE" dirty="0">
                <a:solidFill>
                  <a:srgbClr val="FF0000"/>
                </a:solidFill>
              </a:rPr>
              <a:t>Factoren</a:t>
            </a:r>
          </a:p>
          <a:p>
            <a:pPr marL="571500" indent="-571500">
              <a:buFont typeface="+mj-lt"/>
              <a:buAutoNum type="romanUcPeriod"/>
            </a:pPr>
            <a:r>
              <a:rPr lang="nl-BE" dirty="0">
                <a:solidFill>
                  <a:srgbClr val="FF0000"/>
                </a:solidFill>
              </a:rPr>
              <a:t>Optimalisatie</a:t>
            </a:r>
          </a:p>
          <a:p>
            <a:pPr marL="0" indent="0">
              <a:buNone/>
            </a:pPr>
            <a:r>
              <a:rPr lang="nl-BE" dirty="0"/>
              <a:t>  </a:t>
            </a:r>
          </a:p>
        </p:txBody>
      </p:sp>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1812438"/>
      </p:ext>
    </p:extLst>
  </p:cSld>
  <p:clrMapOvr>
    <a:masterClrMapping/>
  </p:clrMapOvr>
  <mc:AlternateContent xmlns:mc="http://schemas.openxmlformats.org/markup-compatibility/2006" xmlns:p14="http://schemas.microsoft.com/office/powerpoint/2010/main">
    <mc:Choice Requires="p14">
      <p:transition spd="slow" p14:dur="2000" advTm="20226"/>
    </mc:Choice>
    <mc:Fallback xmlns="">
      <p:transition spd="slow" advTm="20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solidFill>
                  <a:srgbClr val="FF0000"/>
                </a:solidFill>
              </a:rPr>
              <a:t>I. Introductie</a:t>
            </a:r>
          </a:p>
        </p:txBody>
      </p:sp>
      <p:sp>
        <p:nvSpPr>
          <p:cNvPr id="3" name="Tijdelijke aanduiding voor inhoud 2"/>
          <p:cNvSpPr>
            <a:spLocks noGrp="1"/>
          </p:cNvSpPr>
          <p:nvPr>
            <p:ph idx="1"/>
          </p:nvPr>
        </p:nvSpPr>
        <p:spPr/>
        <p:txBody>
          <a:bodyPr/>
          <a:lstStyle/>
          <a:p>
            <a:endParaRPr lang="nl-BE"/>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7967941"/>
      </p:ext>
    </p:extLst>
  </p:cSld>
  <p:clrMapOvr>
    <a:masterClrMapping/>
  </p:clrMapOvr>
  <mc:AlternateContent xmlns:mc="http://schemas.openxmlformats.org/markup-compatibility/2006" xmlns:p14="http://schemas.microsoft.com/office/powerpoint/2010/main">
    <mc:Choice Requires="p14">
      <p:transition spd="slow" p14:dur="2000" advTm="2770"/>
    </mc:Choice>
    <mc:Fallback xmlns="">
      <p:transition spd="slow" advTm="2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hthoek 12"/>
          <p:cNvSpPr/>
          <p:nvPr/>
        </p:nvSpPr>
        <p:spPr>
          <a:xfrm>
            <a:off x="1584843" y="3081968"/>
            <a:ext cx="1945758" cy="18138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20482" name="Tijdelijke aanduiding voor inhoud 3"/>
          <p:cNvPicPr>
            <a:picLocks noGrp="1" noChangeAspect="1"/>
          </p:cNvPicPr>
          <p:nvPr>
            <p:ph idx="1"/>
          </p:nvPr>
        </p:nvPicPr>
        <p:blipFill>
          <a:blip r:embed="rId4">
            <a:extLst>
              <a:ext uri="{28A0092B-C50C-407E-A947-70E740481C1C}">
                <a14:useLocalDpi xmlns:a14="http://schemas.microsoft.com/office/drawing/2010/main" val="0"/>
              </a:ext>
            </a:extLst>
          </a:blip>
          <a:srcRect r="48293"/>
          <a:stretch>
            <a:fillRect/>
          </a:stretch>
        </p:blipFill>
        <p:spPr>
          <a:xfrm>
            <a:off x="2383798" y="2095501"/>
            <a:ext cx="2754312" cy="4870450"/>
          </a:xfrm>
        </p:spPr>
      </p:pic>
      <p:sp>
        <p:nvSpPr>
          <p:cNvPr id="5" name="Rechthoek 4"/>
          <p:cNvSpPr/>
          <p:nvPr/>
        </p:nvSpPr>
        <p:spPr>
          <a:xfrm>
            <a:off x="3143250" y="3454401"/>
            <a:ext cx="1512888" cy="1457325"/>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12305" name="Tekstvak 35"/>
          <p:cNvSpPr txBox="1">
            <a:spLocks noChangeArrowheads="1"/>
          </p:cNvSpPr>
          <p:nvPr/>
        </p:nvSpPr>
        <p:spPr bwMode="auto">
          <a:xfrm>
            <a:off x="672373" y="756889"/>
            <a:ext cx="630005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defRPr/>
            </a:pPr>
            <a:r>
              <a:rPr lang="nl-BE" altLang="nl-BE" b="1" dirty="0">
                <a:solidFill>
                  <a:schemeClr val="bg2">
                    <a:lumMod val="50000"/>
                  </a:schemeClr>
                </a:solidFill>
                <a:latin typeface="+mj-lt"/>
                <a:ea typeface="+mj-ea"/>
                <a:cs typeface="+mj-cs"/>
              </a:rPr>
              <a:t>X-stralen worden </a:t>
            </a:r>
            <a:r>
              <a:rPr lang="nl-BE" altLang="nl-BE" b="1" dirty="0">
                <a:solidFill>
                  <a:srgbClr val="FF0000"/>
                </a:solidFill>
                <a:latin typeface="+mj-lt"/>
                <a:ea typeface="+mj-ea"/>
                <a:cs typeface="+mj-cs"/>
              </a:rPr>
              <a:t>geabsorbeerd</a:t>
            </a:r>
            <a:r>
              <a:rPr lang="nl-BE" altLang="nl-BE" b="1" dirty="0">
                <a:solidFill>
                  <a:schemeClr val="bg2">
                    <a:lumMod val="50000"/>
                  </a:schemeClr>
                </a:solidFill>
                <a:latin typeface="+mj-lt"/>
                <a:ea typeface="+mj-ea"/>
                <a:cs typeface="+mj-cs"/>
              </a:rPr>
              <a:t>, </a:t>
            </a:r>
          </a:p>
          <a:p>
            <a:pPr eaLnBrk="1" hangingPunct="1">
              <a:spcBef>
                <a:spcPct val="0"/>
              </a:spcBef>
              <a:buNone/>
              <a:defRPr/>
            </a:pPr>
            <a:r>
              <a:rPr lang="nl-BE" altLang="nl-BE" b="1" dirty="0">
                <a:solidFill>
                  <a:srgbClr val="FFC000"/>
                </a:solidFill>
                <a:latin typeface="+mj-lt"/>
                <a:ea typeface="+mj-ea"/>
                <a:cs typeface="+mj-cs"/>
              </a:rPr>
              <a:t>Of verstrooid (gedeeltelijke absorptie)</a:t>
            </a:r>
          </a:p>
          <a:p>
            <a:pPr eaLnBrk="1" hangingPunct="1">
              <a:spcBef>
                <a:spcPct val="0"/>
              </a:spcBef>
              <a:buNone/>
              <a:defRPr/>
            </a:pPr>
            <a:r>
              <a:rPr lang="nl-BE" altLang="nl-BE" b="1" dirty="0">
                <a:solidFill>
                  <a:srgbClr val="92D050"/>
                </a:solidFill>
                <a:latin typeface="+mj-lt"/>
                <a:ea typeface="+mj-ea"/>
                <a:cs typeface="+mj-cs"/>
              </a:rPr>
              <a:t>Of gaan door tot de detector</a:t>
            </a:r>
          </a:p>
        </p:txBody>
      </p:sp>
      <p:pic>
        <p:nvPicPr>
          <p:cNvPr id="20485" name="Afbeelding 1"/>
          <p:cNvPicPr>
            <a:picLocks noChangeAspect="1"/>
          </p:cNvPicPr>
          <p:nvPr/>
        </p:nvPicPr>
        <p:blipFill>
          <a:blip r:embed="rId5">
            <a:extLst>
              <a:ext uri="{28A0092B-C50C-407E-A947-70E740481C1C}">
                <a14:useLocalDpi xmlns:a14="http://schemas.microsoft.com/office/drawing/2010/main" val="0"/>
              </a:ext>
            </a:extLst>
          </a:blip>
          <a:srcRect l="39291"/>
          <a:stretch>
            <a:fillRect/>
          </a:stretch>
        </p:blipFill>
        <p:spPr bwMode="auto">
          <a:xfrm>
            <a:off x="6780213" y="2259014"/>
            <a:ext cx="3744912" cy="454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Rechte verbindingslijn 9"/>
          <p:cNvCxnSpPr/>
          <p:nvPr/>
        </p:nvCxnSpPr>
        <p:spPr>
          <a:xfrm>
            <a:off x="3197226" y="3457575"/>
            <a:ext cx="6283325" cy="10922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Rechte verbindingslijn 23"/>
          <p:cNvCxnSpPr/>
          <p:nvPr/>
        </p:nvCxnSpPr>
        <p:spPr>
          <a:xfrm flipV="1">
            <a:off x="3197226" y="4549776"/>
            <a:ext cx="6283325" cy="3460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Rechte verbindingslijn 25"/>
          <p:cNvCxnSpPr/>
          <p:nvPr/>
        </p:nvCxnSpPr>
        <p:spPr>
          <a:xfrm>
            <a:off x="4575176" y="3452814"/>
            <a:ext cx="4905375" cy="10953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Rechte verbindingslijn 28"/>
          <p:cNvCxnSpPr/>
          <p:nvPr/>
        </p:nvCxnSpPr>
        <p:spPr>
          <a:xfrm flipV="1">
            <a:off x="4619625" y="4537076"/>
            <a:ext cx="4789488" cy="3841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Rechte verbindingslijn met pijl 2"/>
          <p:cNvCxnSpPr/>
          <p:nvPr/>
        </p:nvCxnSpPr>
        <p:spPr>
          <a:xfrm flipH="1" flipV="1">
            <a:off x="4061637" y="4183063"/>
            <a:ext cx="5263116" cy="35401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Ovaal 3"/>
          <p:cNvSpPr/>
          <p:nvPr/>
        </p:nvSpPr>
        <p:spPr>
          <a:xfrm>
            <a:off x="3931953" y="4041859"/>
            <a:ext cx="300166" cy="27764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cxnSp>
        <p:nvCxnSpPr>
          <p:cNvPr id="7" name="Rechte verbindingslijn met pijl 6"/>
          <p:cNvCxnSpPr/>
          <p:nvPr/>
        </p:nvCxnSpPr>
        <p:spPr>
          <a:xfrm flipH="1" flipV="1">
            <a:off x="3476847" y="4360069"/>
            <a:ext cx="5847906" cy="170657"/>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Rechte verbindingslijn 8"/>
          <p:cNvCxnSpPr/>
          <p:nvPr/>
        </p:nvCxnSpPr>
        <p:spPr>
          <a:xfrm>
            <a:off x="3530602" y="4360069"/>
            <a:ext cx="369092" cy="1153238"/>
          </a:xfrm>
          <a:prstGeom prst="line">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sp>
        <p:nvSpPr>
          <p:cNvPr id="17" name="Ovaal 16"/>
          <p:cNvSpPr/>
          <p:nvPr/>
        </p:nvSpPr>
        <p:spPr>
          <a:xfrm>
            <a:off x="3382596" y="4194259"/>
            <a:ext cx="300166" cy="277648"/>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cxnSp>
        <p:nvCxnSpPr>
          <p:cNvPr id="12" name="Rechte verbindingslijn 11"/>
          <p:cNvCxnSpPr/>
          <p:nvPr/>
        </p:nvCxnSpPr>
        <p:spPr>
          <a:xfrm flipH="1" flipV="1">
            <a:off x="2383798" y="3722346"/>
            <a:ext cx="7025316" cy="825843"/>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Rechte verbindingslijn 15"/>
          <p:cNvCxnSpPr/>
          <p:nvPr/>
        </p:nvCxnSpPr>
        <p:spPr>
          <a:xfrm>
            <a:off x="1584843" y="3081968"/>
            <a:ext cx="1797753" cy="0"/>
          </a:xfrm>
          <a:prstGeom prst="line">
            <a:avLst/>
          </a:prstGeom>
        </p:spPr>
        <p:style>
          <a:lnRef idx="1">
            <a:schemeClr val="accent1"/>
          </a:lnRef>
          <a:fillRef idx="0">
            <a:schemeClr val="accent1"/>
          </a:fillRef>
          <a:effectRef idx="0">
            <a:schemeClr val="accent1"/>
          </a:effectRef>
          <a:fontRef idx="minor">
            <a:schemeClr val="tx1"/>
          </a:fontRef>
        </p:style>
      </p:cxn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36191407"/>
      </p:ext>
    </p:extLst>
  </p:cSld>
  <p:clrMapOvr>
    <a:masterClrMapping/>
  </p:clrMapOvr>
  <mc:AlternateContent xmlns:mc="http://schemas.openxmlformats.org/markup-compatibility/2006" xmlns:p14="http://schemas.microsoft.com/office/powerpoint/2010/main">
    <mc:Choice Requires="p14">
      <p:transition spd="slow" p14:dur="2000" advTm="51423"/>
    </mc:Choice>
    <mc:Fallback xmlns="">
      <p:transition spd="slow" advTm="51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400" x="4251325" y="5045075"/>
          <p14:tracePt t="16449" x="4251325" y="5037138"/>
          <p14:tracePt t="16458" x="4259263" y="5027613"/>
          <p14:tracePt t="16474" x="4276725" y="5018088"/>
          <p14:tracePt t="16479" x="4286250" y="5010150"/>
          <p14:tracePt t="16504" x="4330700" y="4938713"/>
          <p14:tracePt t="16537" x="4411663" y="4848225"/>
          <p14:tracePt t="16554" x="4500563" y="4795838"/>
          <p14:tracePt t="16570" x="4598988" y="4751388"/>
          <p14:tracePt t="16587" x="4679950" y="4732338"/>
          <p14:tracePt t="16605" x="4697413" y="4724400"/>
          <p14:tracePt t="16721" x="4705350" y="4714875"/>
          <p14:tracePt t="16729" x="4714875" y="4714875"/>
          <p14:tracePt t="16738" x="4714875" y="4705350"/>
          <p14:tracePt t="16754" x="4732338" y="4687888"/>
          <p14:tracePt t="16770" x="4759325" y="4633913"/>
          <p14:tracePt t="16787" x="4786313" y="4545013"/>
          <p14:tracePt t="16804" x="4813300" y="4429125"/>
          <p14:tracePt t="16820" x="4848225" y="4295775"/>
          <p14:tracePt t="16837" x="4848225" y="4160838"/>
          <p14:tracePt t="16854" x="4786313" y="4054475"/>
          <p14:tracePt t="16870" x="4714875" y="3956050"/>
          <p14:tracePt t="16887" x="4633913" y="3911600"/>
          <p14:tracePt t="16904" x="4581525" y="3875088"/>
          <p14:tracePt t="16920" x="4518025" y="3857625"/>
          <p14:tracePt t="16937" x="4473575" y="3848100"/>
          <p14:tracePt t="16953" x="4446588" y="3848100"/>
          <p14:tracePt t="16971" x="4394200" y="3867150"/>
          <p14:tracePt t="16987" x="4357688" y="3875088"/>
          <p14:tracePt t="17003" x="4322763" y="3894138"/>
          <p14:tracePt t="17020" x="4286250" y="3929063"/>
          <p14:tracePt t="17037" x="4232275" y="3973513"/>
          <p14:tracePt t="17054" x="4187825" y="4037013"/>
          <p14:tracePt t="17070" x="4170363" y="4116388"/>
          <p14:tracePt t="17087" x="4160838" y="4170363"/>
          <p14:tracePt t="17104" x="4160838" y="4224338"/>
          <p14:tracePt t="17121" x="4224338" y="4303713"/>
          <p14:tracePt t="17137" x="4268788" y="4340225"/>
          <p14:tracePt t="17153" x="4322763" y="4348163"/>
          <p14:tracePt t="17170" x="4375150" y="4348163"/>
          <p14:tracePt t="17187" x="4384675" y="4348163"/>
          <p14:tracePt t="17203" x="4384675" y="4322763"/>
          <p14:tracePt t="17220" x="4394200" y="4276725"/>
          <p14:tracePt t="17237" x="4357688" y="4187825"/>
          <p14:tracePt t="17254" x="4313238" y="4133850"/>
          <p14:tracePt t="17270" x="4276725" y="4098925"/>
          <p14:tracePt t="17287" x="4259263" y="4098925"/>
          <p14:tracePt t="17303" x="4251325" y="4098925"/>
          <p14:tracePt t="17320" x="4241800" y="4098925"/>
          <p14:tracePt t="17337" x="4232275" y="4143375"/>
          <p14:tracePt t="17353" x="4224338" y="4197350"/>
          <p14:tracePt t="17371" x="4224338" y="4268788"/>
          <p14:tracePt t="17387" x="4251325" y="4322763"/>
          <p14:tracePt t="17403" x="4303713" y="4357688"/>
          <p14:tracePt t="17420" x="4357688" y="4357688"/>
          <p14:tracePt t="17437" x="4402138" y="4357688"/>
          <p14:tracePt t="17453" x="4446588" y="4322763"/>
          <p14:tracePt t="17470" x="4483100" y="4259263"/>
          <p14:tracePt t="17487" x="4500563" y="4205288"/>
          <p14:tracePt t="17503" x="4491038" y="4160838"/>
          <p14:tracePt t="17520" x="4465638" y="4125913"/>
          <p14:tracePt t="17537" x="4419600" y="4108450"/>
          <p14:tracePt t="17553" x="4394200" y="4098925"/>
          <p14:tracePt t="17570" x="4357688" y="4098925"/>
          <p14:tracePt t="17587" x="4322763" y="4133850"/>
          <p14:tracePt t="17603" x="4295775" y="4170363"/>
          <p14:tracePt t="17621" x="4276725" y="4241800"/>
          <p14:tracePt t="17637" x="4276725" y="4286250"/>
          <p14:tracePt t="17653" x="4286250" y="4322763"/>
          <p14:tracePt t="17670" x="4313238" y="4340225"/>
          <p14:tracePt t="17687" x="4357688" y="4340225"/>
          <p14:tracePt t="17703" x="4394200" y="4340225"/>
          <p14:tracePt t="17720" x="4429125" y="4295775"/>
          <p14:tracePt t="17737" x="4456113" y="4224338"/>
          <p14:tracePt t="17753" x="4456113" y="4152900"/>
          <p14:tracePt t="17770" x="4402138" y="4062413"/>
          <p14:tracePt t="17787" x="4340225" y="4000500"/>
          <p14:tracePt t="17803" x="4268788" y="3956050"/>
          <p14:tracePt t="17820" x="4205288" y="3946525"/>
          <p14:tracePt t="17837" x="4160838" y="3946525"/>
          <p14:tracePt t="17853" x="4133850" y="3990975"/>
          <p14:tracePt t="17870" x="4116388" y="4081463"/>
          <p14:tracePt t="17887" x="4170363" y="4170363"/>
          <p14:tracePt t="17903" x="4268788" y="4251325"/>
          <p14:tracePt t="17920" x="4402138" y="4303713"/>
          <p14:tracePt t="17937" x="4545013" y="4322763"/>
          <p14:tracePt t="17953" x="4633913" y="4322763"/>
          <p14:tracePt t="17971" x="4660900" y="4268788"/>
          <p14:tracePt t="17987" x="4643438" y="4214813"/>
          <p14:tracePt t="18003" x="4581525" y="4133850"/>
          <p14:tracePt t="18020" x="4473575" y="4062413"/>
          <p14:tracePt t="18037" x="4357688" y="4000500"/>
          <p14:tracePt t="18053" x="4259263" y="3965575"/>
          <p14:tracePt t="18070" x="4205288" y="3965575"/>
          <p14:tracePt t="18087" x="4170363" y="3983038"/>
          <p14:tracePt t="18103" x="4160838" y="4037013"/>
          <p14:tracePt t="18120" x="4179888" y="4098925"/>
          <p14:tracePt t="18136" x="4241800" y="4143375"/>
          <p14:tracePt t="18153" x="4330700" y="4170363"/>
          <p14:tracePt t="18170" x="4402138" y="4179888"/>
          <p14:tracePt t="18187" x="4456113" y="4170363"/>
          <p14:tracePt t="18203" x="4473575" y="4160838"/>
          <p14:tracePt t="18220" x="4483100" y="4108450"/>
          <p14:tracePt t="18237" x="4483100" y="4071938"/>
          <p14:tracePt t="18253" x="4446588" y="4037013"/>
          <p14:tracePt t="18270" x="4394200" y="4017963"/>
          <p14:tracePt t="18287" x="4357688" y="4010025"/>
          <p14:tracePt t="18303" x="4322763" y="4010025"/>
          <p14:tracePt t="18320" x="4276725" y="4054475"/>
          <p14:tracePt t="18336" x="4251325" y="4108450"/>
          <p14:tracePt t="18353" x="4232275" y="4160838"/>
          <p14:tracePt t="18370" x="4232275" y="4214813"/>
          <p14:tracePt t="18387" x="4286250" y="4232275"/>
          <p14:tracePt t="18403" x="4322763" y="4232275"/>
          <p14:tracePt t="18420" x="4348163" y="4224338"/>
          <p14:tracePt t="18436" x="4367213" y="4179888"/>
          <p14:tracePt t="18453" x="4375150" y="4125913"/>
          <p14:tracePt t="18470" x="4375150" y="4071938"/>
          <p14:tracePt t="18486" x="4330700" y="4010025"/>
          <p14:tracePt t="18503" x="4295775" y="4000500"/>
          <p14:tracePt t="18520" x="4251325" y="4000500"/>
          <p14:tracePt t="18536" x="4197350" y="4027488"/>
          <p14:tracePt t="18553" x="4152900" y="4081463"/>
          <p14:tracePt t="18570" x="4143375" y="4125913"/>
          <p14:tracePt t="18586" x="4143375" y="4170363"/>
          <p14:tracePt t="18603" x="4170363" y="4205288"/>
          <p14:tracePt t="18620" x="4224338" y="4224338"/>
          <p14:tracePt t="18636" x="4276725" y="4232275"/>
          <p14:tracePt t="18653" x="4286250" y="4224338"/>
          <p14:tracePt t="18670" x="4295775" y="4197350"/>
          <p14:tracePt t="18686" x="4295775" y="4160838"/>
          <p14:tracePt t="18703" x="4259263" y="4125913"/>
          <p14:tracePt t="18720" x="4224338" y="4098925"/>
          <p14:tracePt t="18736" x="4214813" y="4098925"/>
          <p14:tracePt t="18755" x="4205288" y="4098925"/>
          <p14:tracePt t="18770" x="4197350" y="4116388"/>
          <p14:tracePt t="18786" x="4197350" y="4133850"/>
          <p14:tracePt t="18803" x="4197350" y="4143375"/>
          <p14:tracePt t="18820" x="4197350" y="4152900"/>
          <p14:tracePt t="25296" x="4187825" y="4152900"/>
          <p14:tracePt t="25309" x="4179888" y="4160838"/>
          <p14:tracePt t="25318" x="4179888" y="4170363"/>
          <p14:tracePt t="25443" x="4179888" y="4160838"/>
          <p14:tracePt t="25451" x="4179888" y="4152900"/>
          <p14:tracePt t="25459" x="4170363" y="4125913"/>
          <p14:tracePt t="25468" x="4160838" y="4108450"/>
          <p14:tracePt t="25485" x="4133850" y="4071938"/>
          <p14:tracePt t="25501" x="4089400" y="4027488"/>
          <p14:tracePt t="25535" x="4037013" y="3990975"/>
          <p14:tracePt t="25568" x="4000500" y="3973513"/>
          <p14:tracePt t="25585" x="3990975" y="3973513"/>
          <p14:tracePt t="25601" x="3983038" y="3983038"/>
          <p14:tracePt t="25618" x="3983038" y="4010025"/>
          <p14:tracePt t="25635" x="3973513" y="4037013"/>
          <p14:tracePt t="25651" x="3973513" y="4081463"/>
          <p14:tracePt t="25668" x="4037013" y="4133850"/>
          <p14:tracePt t="25685" x="4089400" y="4160838"/>
          <p14:tracePt t="25701" x="4170363" y="4170363"/>
          <p14:tracePt t="25718" x="4214813" y="4170363"/>
          <p14:tracePt t="25735" x="4224338" y="4160838"/>
          <p14:tracePt t="25751" x="4232275" y="4143375"/>
          <p14:tracePt t="25768" x="4241800" y="4108450"/>
          <p14:tracePt t="25785" x="4232275" y="4071938"/>
          <p14:tracePt t="25801" x="4214813" y="4027488"/>
          <p14:tracePt t="25818" x="4205288" y="4017963"/>
          <p14:tracePt t="25835" x="4197350" y="4017963"/>
          <p14:tracePt t="25851" x="4187825" y="4017963"/>
          <p14:tracePt t="25868" x="4152900" y="4044950"/>
          <p14:tracePt t="25885" x="4125913" y="4089400"/>
          <p14:tracePt t="25901" x="4098925" y="4125913"/>
          <p14:tracePt t="25918" x="4089400" y="4170363"/>
          <p14:tracePt t="25934" x="4089400" y="4187825"/>
          <p14:tracePt t="25952" x="4089400" y="4197350"/>
          <p14:tracePt t="26014" x="4089400" y="4179888"/>
          <p14:tracePt t="26021" x="4089400" y="4170363"/>
          <p14:tracePt t="26029" x="4089400" y="4152900"/>
          <p14:tracePt t="26037" x="4089400" y="4133850"/>
          <p14:tracePt t="26051" x="4081463" y="4108450"/>
          <p14:tracePt t="26068" x="4062413" y="4081463"/>
          <p14:tracePt t="26084" x="4054475" y="4081463"/>
          <p14:tracePt t="26101" x="4044950" y="4081463"/>
          <p14:tracePt t="26136" x="4037013" y="4089400"/>
          <p14:tracePt t="26151" x="4017963" y="4098925"/>
          <p14:tracePt t="26168" x="4010025" y="4108450"/>
          <p14:tracePt t="26184" x="4000500" y="4116388"/>
          <p14:tracePt t="31828" x="4000500" y="4143375"/>
          <p14:tracePt t="31835" x="4010025" y="4160838"/>
          <p14:tracePt t="31842" x="4010025" y="4187825"/>
          <p14:tracePt t="31851" x="4010025" y="4214813"/>
          <p14:tracePt t="31866" x="3990975" y="4259263"/>
          <p14:tracePt t="31883" x="3973513" y="4313238"/>
          <p14:tracePt t="31916" x="3946525" y="4340225"/>
          <p14:tracePt t="31975" x="3938588" y="4340225"/>
          <p14:tracePt t="31992" x="3919538" y="4348163"/>
          <p14:tracePt t="31999" x="3919538" y="4357688"/>
          <p14:tracePt t="32007" x="3911600" y="4367213"/>
          <p14:tracePt t="32024" x="3902075" y="4367213"/>
          <p14:tracePt t="32033" x="3884613" y="4375150"/>
          <p14:tracePt t="32050" x="3848100" y="4384675"/>
          <p14:tracePt t="32066" x="3768725" y="4402138"/>
          <p14:tracePt t="32083" x="3643313" y="4419600"/>
          <p14:tracePt t="32100" x="3482975" y="4465638"/>
          <p14:tracePt t="32116" x="3303588" y="4510088"/>
          <p14:tracePt t="32133" x="3276600" y="4518025"/>
          <p14:tracePt t="32265" x="3286125" y="4518025"/>
          <p14:tracePt t="32273" x="3295650" y="4510088"/>
          <p14:tracePt t="32289" x="3303588" y="4510088"/>
          <p14:tracePt t="32299" x="3313113" y="4500563"/>
          <p14:tracePt t="32316" x="3357563" y="4483100"/>
          <p14:tracePt t="32333" x="3402013" y="4473575"/>
          <p14:tracePt t="32350" x="3490913" y="4456113"/>
          <p14:tracePt t="32366" x="3643313" y="4429125"/>
          <p14:tracePt t="32383" x="3751263" y="4411663"/>
          <p14:tracePt t="32400" x="3848100" y="4411663"/>
          <p14:tracePt t="32416" x="3938588" y="4394200"/>
          <p14:tracePt t="32433" x="3990975" y="4384675"/>
          <p14:tracePt t="32449" x="4017963" y="4384675"/>
          <p14:tracePt t="32523" x="4017963" y="4375150"/>
          <p14:tracePt t="32547" x="4010025" y="4375150"/>
          <p14:tracePt t="32553" x="4010025" y="4367213"/>
          <p14:tracePt t="32566" x="3990975" y="4367213"/>
          <p14:tracePt t="32583" x="3946525" y="4348163"/>
          <p14:tracePt t="32599" x="3884613" y="4330700"/>
          <p14:tracePt t="32616" x="3803650" y="4322763"/>
          <p14:tracePt t="32633" x="3759200" y="4313238"/>
          <p14:tracePt t="32649" x="3732213" y="4313238"/>
          <p14:tracePt t="32666" x="3724275" y="4313238"/>
          <p14:tracePt t="32683" x="3714750" y="4313238"/>
          <p14:tracePt t="32699" x="3705225" y="4313238"/>
          <p14:tracePt t="32757" x="3687763" y="4330700"/>
          <p14:tracePt t="32765" x="3679825" y="4330700"/>
          <p14:tracePt t="32773" x="3670300" y="4340225"/>
          <p14:tracePt t="32789" x="3660775" y="4348163"/>
          <p14:tracePt t="32799" x="3652838" y="4357688"/>
          <p14:tracePt t="32816" x="3633788" y="4367213"/>
          <p14:tracePt t="33024" x="3625850" y="4367213"/>
          <p14:tracePt t="33031" x="3608388" y="4367213"/>
          <p14:tracePt t="33040" x="3581400" y="4357688"/>
          <p14:tracePt t="33050" x="3544888" y="4357688"/>
          <p14:tracePt t="33066" x="3394075" y="4330700"/>
          <p14:tracePt t="33083" x="3224213" y="4313238"/>
          <p14:tracePt t="33117" x="2643188" y="4303713"/>
          <p14:tracePt t="33149" x="2357438" y="4322763"/>
          <p14:tracePt t="33166" x="2330450" y="4330700"/>
          <p14:tracePt t="33555" x="2374900" y="4330700"/>
          <p14:tracePt t="33560" x="2419350" y="4322763"/>
          <p14:tracePt t="33569" x="2490788" y="4313238"/>
          <p14:tracePt t="33583" x="2581275" y="4303713"/>
          <p14:tracePt t="33600" x="2857500" y="4286250"/>
          <p14:tracePt t="33617" x="3054350" y="4276725"/>
          <p14:tracePt t="33633" x="3268663" y="4286250"/>
          <p14:tracePt t="33666" x="3589338" y="4322763"/>
          <p14:tracePt t="33699" x="3633788" y="4330700"/>
          <p14:tracePt t="33891" x="3643313" y="4340225"/>
          <p14:tracePt t="33897" x="3660775" y="4348163"/>
          <p14:tracePt t="33905" x="3679825" y="4357688"/>
          <p14:tracePt t="33916" x="3705225" y="4367213"/>
          <p14:tracePt t="33933" x="3741738" y="4375150"/>
          <p14:tracePt t="33949" x="3776663" y="4375150"/>
          <p14:tracePt t="33966" x="3822700" y="4375150"/>
          <p14:tracePt t="33982" x="3848100" y="4375150"/>
          <p14:tracePt t="33999" x="3857625" y="4375150"/>
          <p14:tracePt t="34726" x="3840163" y="4375150"/>
          <p14:tracePt t="34733" x="3822700" y="4375150"/>
          <p14:tracePt t="34741" x="3803650" y="4375150"/>
          <p14:tracePt t="34749" x="3776663" y="4375150"/>
          <p14:tracePt t="34766" x="3741738" y="4375150"/>
          <p14:tracePt t="34783" x="3714750" y="4384675"/>
          <p14:tracePt t="44401" x="3679825" y="4357688"/>
          <p14:tracePt t="44409" x="3660775" y="4340225"/>
          <p14:tracePt t="44417" x="3643313" y="4330700"/>
          <p14:tracePt t="44479" x="3616325" y="4330700"/>
          <p14:tracePt t="44488" x="3589338" y="4330700"/>
          <p14:tracePt t="44496" x="3581400" y="4330700"/>
          <p14:tracePt t="44530" x="3554413" y="4330700"/>
          <p14:tracePt t="44563" x="3482975" y="4348163"/>
          <p14:tracePt t="44580" x="3419475" y="4384675"/>
          <p14:tracePt t="44596" x="3348038" y="4446588"/>
          <p14:tracePt t="44613" x="3322638" y="4465638"/>
          <p14:tracePt t="44630" x="3322638" y="4473575"/>
          <p14:tracePt t="44646" x="3322638" y="4483100"/>
          <p14:tracePt t="44663" x="3367088" y="4518025"/>
          <p14:tracePt t="44680" x="3446463" y="4537075"/>
          <p14:tracePt t="44696" x="3633788" y="4545013"/>
          <p14:tracePt t="44713" x="3759200" y="4510088"/>
          <p14:tracePt t="44730" x="3848100" y="4446588"/>
          <p14:tracePt t="44746" x="3875088" y="4411663"/>
          <p14:tracePt t="44763" x="3884613" y="4375150"/>
          <p14:tracePt t="44780" x="3884613" y="4340225"/>
          <p14:tracePt t="44796" x="3867150" y="4295775"/>
          <p14:tracePt t="44813" x="3840163" y="4259263"/>
          <p14:tracePt t="44830" x="3803650" y="4241800"/>
          <p14:tracePt t="44846" x="3732213" y="4214813"/>
          <p14:tracePt t="44863" x="3679825" y="4205288"/>
          <p14:tracePt t="44880" x="3633788" y="4197350"/>
          <p14:tracePt t="44896" x="3589338" y="4197350"/>
          <p14:tracePt t="44913" x="3581400" y="4197350"/>
          <p14:tracePt t="44930" x="3571875" y="4197350"/>
          <p14:tracePt t="44932" x="3571875" y="4205288"/>
          <p14:tracePt t="44946" x="3554413" y="4205288"/>
          <p14:tracePt t="44963" x="3536950" y="4259263"/>
          <p14:tracePt t="44980" x="3527425" y="4295775"/>
          <p14:tracePt t="44996" x="3527425" y="4313238"/>
          <p14:tracePt t="45013" x="3527425" y="4322763"/>
          <p14:tracePt t="45046" x="3536950" y="4322763"/>
          <p14:tracePt t="45063" x="3544888" y="4322763"/>
          <p14:tracePt t="45079" x="3554413" y="4322763"/>
          <p14:tracePt t="45096" x="3554413" y="4313238"/>
          <p14:tracePt t="45113" x="3554413" y="4295775"/>
          <p14:tracePt t="45130" x="3554413" y="4276725"/>
          <p14:tracePt t="45146" x="3517900" y="4259263"/>
          <p14:tracePt t="45163" x="3465513" y="4241800"/>
          <p14:tracePt t="45179" x="3384550" y="4232275"/>
          <p14:tracePt t="45196" x="3259138" y="4259263"/>
          <p14:tracePt t="45213" x="3197225" y="4295775"/>
          <p14:tracePt t="45229" x="3143250" y="4340225"/>
          <p14:tracePt t="45246" x="3125788" y="4375150"/>
          <p14:tracePt t="45263" x="3116263" y="4411663"/>
          <p14:tracePt t="45279" x="3125788" y="4446588"/>
          <p14:tracePt t="45296" x="3160713" y="4456113"/>
          <p14:tracePt t="45313" x="3197225" y="4456113"/>
          <p14:tracePt t="45329" x="3241675" y="4456113"/>
          <p14:tracePt t="45347" x="3251200" y="4446588"/>
          <p14:tracePt t="45363" x="3259138" y="4429125"/>
          <p14:tracePt t="45379" x="3268663" y="4394200"/>
          <p14:tracePt t="45396" x="3268663" y="4357688"/>
          <p14:tracePt t="45413" x="3259138" y="4322763"/>
          <p14:tracePt t="45429" x="3251200" y="4295775"/>
          <p14:tracePt t="45446" x="3241675" y="4286250"/>
          <p14:tracePt t="45464" x="3232150" y="4286250"/>
          <p14:tracePt t="45480" x="3224213" y="4286250"/>
          <p14:tracePt t="45496" x="3224213" y="4303713"/>
          <p14:tracePt t="45514" x="3224213" y="4313238"/>
          <p14:tracePt t="45546" x="3224213" y="4322763"/>
          <p14:tracePt t="45563" x="3232150" y="4322763"/>
          <p14:tracePt t="45579" x="3259138" y="4322763"/>
          <p14:tracePt t="45596" x="3303588" y="4313238"/>
          <p14:tracePt t="45613" x="3330575" y="4295775"/>
          <p14:tracePt t="45629" x="3357563" y="4286250"/>
          <p14:tracePt t="45646" x="3367088" y="4276725"/>
          <p14:tracePt t="45663" x="3375025" y="4268788"/>
          <p14:tracePt t="45696" x="3384550" y="4268788"/>
          <p14:tracePt t="45761" x="3394075" y="4251325"/>
          <p14:tracePt t="45767" x="3411538" y="4251325"/>
          <p14:tracePt t="45779" x="3411538" y="4241800"/>
          <p14:tracePt t="45796" x="3419475" y="4232275"/>
          <p14:tracePt t="45813" x="3419475" y="4224338"/>
          <p14:tracePt t="45829" x="3429000" y="4224338"/>
          <p14:tracePt t="45847" x="3438525" y="4214813"/>
          <p14:tracePt t="45885" x="3446463" y="4197350"/>
          <p14:tracePt t="45896" x="3455988" y="4197350"/>
          <p14:tracePt t="45913" x="3465513" y="4187825"/>
          <p14:tracePt t="45941" x="3465513" y="4179888"/>
          <p14:tracePt t="46246" x="3473450" y="4179888"/>
          <p14:tracePt t="47816" x="3473450" y="4205288"/>
          <p14:tracePt t="47824" x="3473450" y="4232275"/>
          <p14:tracePt t="47831" x="3482975" y="4259263"/>
          <p14:tracePt t="47846" x="3490913" y="4313238"/>
          <p14:tracePt t="47863" x="3517900" y="4456113"/>
          <p14:tracePt t="47879" x="3536950" y="4562475"/>
          <p14:tracePt t="47896" x="3544888" y="4652963"/>
          <p14:tracePt t="47929" x="3571875" y="4741863"/>
          <p14:tracePt t="47962" x="3581400" y="4822825"/>
          <p14:tracePt t="47979" x="3589338" y="4894263"/>
          <p14:tracePt t="47995" x="3598863" y="4965700"/>
          <p14:tracePt t="48012" x="3616325" y="5045075"/>
          <p14:tracePt t="48029" x="3625850" y="5126038"/>
          <p14:tracePt t="48045" x="3652838" y="5187950"/>
          <p14:tracePt t="48062" x="3660775" y="5241925"/>
          <p14:tracePt t="48079" x="3670300" y="5259388"/>
          <p14:tracePt t="48095" x="3679825" y="5268913"/>
          <p14:tracePt t="48113" x="3679825" y="5286375"/>
          <p14:tracePt t="48129" x="3679825" y="5295900"/>
          <p14:tracePt t="48145" x="3687763" y="5303838"/>
          <p14:tracePt t="48162" x="3687763" y="5322888"/>
          <p14:tracePt t="48179" x="3687763" y="5340350"/>
          <p14:tracePt t="48195" x="3687763" y="5367338"/>
          <p14:tracePt t="48212" x="3697288" y="5384800"/>
          <p14:tracePt t="48324" x="3697288" y="5375275"/>
          <p14:tracePt t="48331" x="3697288" y="5367338"/>
          <p14:tracePt t="48339" x="3697288" y="5340350"/>
          <p14:tracePt t="48347" x="3697288" y="5313363"/>
          <p14:tracePt t="48362" x="3697288" y="5224463"/>
          <p14:tracePt t="48379" x="3705225" y="5143500"/>
          <p14:tracePt t="48395" x="3705225" y="5010150"/>
          <p14:tracePt t="48412" x="3705225" y="4884738"/>
          <p14:tracePt t="48429" x="3697288" y="4813300"/>
          <p14:tracePt t="48447" x="3687763" y="4759325"/>
          <p14:tracePt t="48462" x="3670300" y="4714875"/>
          <p14:tracePt t="48479" x="3670300" y="4697413"/>
          <p14:tracePt t="48495" x="3670300" y="4687888"/>
          <p14:tracePt t="48512" x="3670300" y="4670425"/>
          <p14:tracePt t="48529" x="3670300" y="4660900"/>
          <p14:tracePt t="48545" x="3670300" y="4652963"/>
          <p14:tracePt t="48581" x="3670300" y="4643438"/>
          <p14:tracePt t="48595" x="3670300" y="4633913"/>
          <p14:tracePt t="48613" x="3687763" y="4589463"/>
          <p14:tracePt t="48629" x="3705225" y="4554538"/>
          <p14:tracePt t="48645" x="3714750" y="4527550"/>
          <p14:tracePt t="48662" x="3732213" y="4510088"/>
          <p14:tracePt t="48678" x="3741738" y="4500563"/>
          <p14:tracePt t="48695" x="3741738" y="4491038"/>
          <p14:tracePt t="48737" x="3751263" y="4491038"/>
          <p14:tracePt t="48753" x="3751263" y="4483100"/>
          <p14:tracePt t="48762" x="3759200" y="4483100"/>
          <p14:tracePt t="48794" x="3759200" y="4491038"/>
          <p14:tracePt t="48798" x="3759200" y="4510088"/>
          <p14:tracePt t="48812" x="3759200" y="4527550"/>
          <p14:tracePt t="48829" x="3751263" y="4572000"/>
          <p14:tracePt t="48845" x="3741738" y="4616450"/>
          <p14:tracePt t="48862" x="3714750" y="4633913"/>
          <p14:tracePt t="48879" x="3670300" y="4643438"/>
          <p14:tracePt t="48895" x="3652838" y="4643438"/>
          <p14:tracePt t="48912" x="3608388" y="4643438"/>
          <p14:tracePt t="48928" x="3589338" y="4633913"/>
          <p14:tracePt t="48945" x="3571875" y="4608513"/>
          <p14:tracePt t="48962" x="3562350" y="4572000"/>
          <p14:tracePt t="48964" x="3554413" y="4545013"/>
          <p14:tracePt t="48978" x="3536950" y="4491038"/>
          <p14:tracePt t="48996" x="3527425" y="4446588"/>
          <p14:tracePt t="49012" x="3517900" y="4429125"/>
          <p14:tracePt t="49029" x="3517900" y="4411663"/>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Tijdelijke aanduiding voor inhoud 3"/>
          <p:cNvPicPr>
            <a:picLocks noGrp="1" noChangeAspect="1"/>
          </p:cNvPicPr>
          <p:nvPr>
            <p:ph idx="1"/>
          </p:nvPr>
        </p:nvPicPr>
        <p:blipFill>
          <a:blip r:embed="rId4">
            <a:extLst>
              <a:ext uri="{28A0092B-C50C-407E-A947-70E740481C1C}">
                <a14:useLocalDpi xmlns:a14="http://schemas.microsoft.com/office/drawing/2010/main" val="0"/>
              </a:ext>
            </a:extLst>
          </a:blip>
          <a:srcRect r="48293"/>
          <a:stretch>
            <a:fillRect/>
          </a:stretch>
        </p:blipFill>
        <p:spPr>
          <a:xfrm>
            <a:off x="2383798" y="2095501"/>
            <a:ext cx="2754312" cy="4870450"/>
          </a:xfrm>
        </p:spPr>
      </p:pic>
      <p:sp>
        <p:nvSpPr>
          <p:cNvPr id="5" name="Rechthoek 4"/>
          <p:cNvSpPr/>
          <p:nvPr/>
        </p:nvSpPr>
        <p:spPr>
          <a:xfrm>
            <a:off x="3143250" y="3454401"/>
            <a:ext cx="1512888" cy="1457325"/>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12305" name="Tekstvak 35"/>
          <p:cNvSpPr txBox="1">
            <a:spLocks noChangeArrowheads="1"/>
          </p:cNvSpPr>
          <p:nvPr/>
        </p:nvSpPr>
        <p:spPr bwMode="auto">
          <a:xfrm>
            <a:off x="685645" y="786796"/>
            <a:ext cx="1150635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defRPr/>
            </a:pPr>
            <a:r>
              <a:rPr lang="nl-BE" altLang="nl-BE" b="1" dirty="0">
                <a:solidFill>
                  <a:schemeClr val="bg2">
                    <a:lumMod val="50000"/>
                  </a:schemeClr>
                </a:solidFill>
                <a:latin typeface="+mj-lt"/>
                <a:ea typeface="+mj-ea"/>
                <a:cs typeface="+mj-cs"/>
              </a:rPr>
              <a:t>Dosis = geabsorbeerde energie/massa-eenheid (J/kg of Gy)</a:t>
            </a:r>
          </a:p>
          <a:p>
            <a:pPr eaLnBrk="1" hangingPunct="1">
              <a:spcBef>
                <a:spcPct val="0"/>
              </a:spcBef>
              <a:buFontTx/>
              <a:buNone/>
              <a:defRPr/>
            </a:pPr>
            <a:r>
              <a:rPr lang="nl-BE" altLang="nl-BE" b="1" dirty="0">
                <a:solidFill>
                  <a:schemeClr val="bg2">
                    <a:lumMod val="50000"/>
                  </a:schemeClr>
                </a:solidFill>
                <a:latin typeface="+mj-lt"/>
                <a:ea typeface="+mj-ea"/>
                <a:cs typeface="+mj-cs"/>
              </a:rPr>
              <a:t>De dosis wordt gedefinieerd in een punt (fysica), </a:t>
            </a:r>
          </a:p>
          <a:p>
            <a:pPr eaLnBrk="1" hangingPunct="1">
              <a:spcBef>
                <a:spcPct val="0"/>
              </a:spcBef>
              <a:buFontTx/>
              <a:buNone/>
              <a:defRPr/>
            </a:pPr>
            <a:r>
              <a:rPr lang="nl-BE" altLang="nl-BE" b="1" dirty="0">
                <a:solidFill>
                  <a:schemeClr val="bg2">
                    <a:lumMod val="50000"/>
                  </a:schemeClr>
                </a:solidFill>
                <a:latin typeface="+mj-lt"/>
                <a:ea typeface="+mj-ea"/>
                <a:cs typeface="+mj-cs"/>
              </a:rPr>
              <a:t>of voor organen: geabsorbeerde energie in orgaan / massa van orgaan</a:t>
            </a:r>
          </a:p>
        </p:txBody>
      </p:sp>
      <p:pic>
        <p:nvPicPr>
          <p:cNvPr id="20485" name="Afbeelding 1"/>
          <p:cNvPicPr>
            <a:picLocks noChangeAspect="1"/>
          </p:cNvPicPr>
          <p:nvPr/>
        </p:nvPicPr>
        <p:blipFill>
          <a:blip r:embed="rId5">
            <a:extLst>
              <a:ext uri="{28A0092B-C50C-407E-A947-70E740481C1C}">
                <a14:useLocalDpi xmlns:a14="http://schemas.microsoft.com/office/drawing/2010/main" val="0"/>
              </a:ext>
            </a:extLst>
          </a:blip>
          <a:srcRect l="39291"/>
          <a:stretch>
            <a:fillRect/>
          </a:stretch>
        </p:blipFill>
        <p:spPr bwMode="auto">
          <a:xfrm>
            <a:off x="6780213" y="2259014"/>
            <a:ext cx="3744912" cy="454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Rechte verbindingslijn 9"/>
          <p:cNvCxnSpPr/>
          <p:nvPr/>
        </p:nvCxnSpPr>
        <p:spPr>
          <a:xfrm>
            <a:off x="3197226" y="3457575"/>
            <a:ext cx="6283325" cy="10922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Rechte verbindingslijn 23"/>
          <p:cNvCxnSpPr/>
          <p:nvPr/>
        </p:nvCxnSpPr>
        <p:spPr>
          <a:xfrm flipV="1">
            <a:off x="3197226" y="4549776"/>
            <a:ext cx="6283325" cy="3460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Rechte verbindingslijn 25"/>
          <p:cNvCxnSpPr/>
          <p:nvPr/>
        </p:nvCxnSpPr>
        <p:spPr>
          <a:xfrm>
            <a:off x="4575176" y="3452814"/>
            <a:ext cx="4905375" cy="10953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Rechte verbindingslijn 28"/>
          <p:cNvCxnSpPr/>
          <p:nvPr/>
        </p:nvCxnSpPr>
        <p:spPr>
          <a:xfrm flipV="1">
            <a:off x="4619625" y="4537076"/>
            <a:ext cx="4789488" cy="3841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0678044"/>
      </p:ext>
    </p:extLst>
  </p:cSld>
  <p:clrMapOvr>
    <a:masterClrMapping/>
  </p:clrMapOvr>
  <mc:AlternateContent xmlns:mc="http://schemas.openxmlformats.org/markup-compatibility/2006" xmlns:p14="http://schemas.microsoft.com/office/powerpoint/2010/main">
    <mc:Choice Requires="p14">
      <p:transition spd="slow" p14:dur="2000" advTm="31647"/>
    </mc:Choice>
    <mc:Fallback xmlns="">
      <p:transition spd="slow" advTm="31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677" x="3536950" y="4419600"/>
          <p14:tracePt t="3684" x="3679825" y="4491038"/>
          <p14:tracePt t="3692" x="3902075" y="4562475"/>
          <p14:tracePt t="3704" x="4054475" y="4608513"/>
          <p14:tracePt t="3721" x="4384675" y="4741863"/>
          <p14:tracePt t="3738" x="4786313" y="4956175"/>
          <p14:tracePt t="3754" x="5037138" y="5089525"/>
          <p14:tracePt t="3787" x="5394325" y="5313363"/>
          <p14:tracePt t="3821" x="5572125" y="5491163"/>
          <p14:tracePt t="3837" x="5599113" y="5554663"/>
          <p14:tracePt t="3854" x="5608638" y="5589588"/>
          <p14:tracePt t="3870" x="5616575" y="5634038"/>
          <p14:tracePt t="3887" x="5626100" y="5670550"/>
          <p14:tracePt t="3904" x="5634038" y="5724525"/>
          <p14:tracePt t="3920" x="5680075" y="5840413"/>
          <p14:tracePt t="3937" x="5751513" y="6027738"/>
          <p14:tracePt t="3954" x="5884863" y="6205538"/>
          <p14:tracePt t="3970" x="6072188" y="6357938"/>
          <p14:tracePt t="3988" x="6438900" y="6446838"/>
          <p14:tracePt t="4004" x="6653213" y="6446838"/>
          <p14:tracePt t="4020" x="6831013" y="6402388"/>
          <p14:tracePt t="4037" x="6973888" y="6340475"/>
          <p14:tracePt t="4054" x="7108825" y="6286500"/>
          <p14:tracePt t="4070" x="7242175" y="6215063"/>
          <p14:tracePt t="4087" x="7340600" y="6134100"/>
          <p14:tracePt t="4104" x="7394575" y="6072188"/>
          <p14:tracePt t="4120" x="7402513" y="5946775"/>
          <p14:tracePt t="4137" x="7375525" y="5840413"/>
          <p14:tracePt t="4154" x="7304088" y="5776913"/>
          <p14:tracePt t="4170" x="7259638" y="5751513"/>
          <p14:tracePt t="4187" x="7251700" y="5751513"/>
          <p14:tracePt t="4204" x="7205663" y="5759450"/>
          <p14:tracePt t="4220" x="7072313" y="5795963"/>
          <p14:tracePt t="4238" x="6670675" y="5813425"/>
          <p14:tracePt t="4254" x="6419850" y="5803900"/>
          <p14:tracePt t="4272" x="6251575" y="5786438"/>
          <p14:tracePt t="4287" x="6161088" y="5768975"/>
          <p14:tracePt t="4304" x="6153150" y="576897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p:cNvSpPr>
            <a:spLocks noGrp="1"/>
          </p:cNvSpPr>
          <p:nvPr>
            <p:ph type="title"/>
          </p:nvPr>
        </p:nvSpPr>
        <p:spPr>
          <a:xfrm>
            <a:off x="838200" y="684546"/>
            <a:ext cx="10635493" cy="642937"/>
          </a:xfrm>
        </p:spPr>
        <p:txBody>
          <a:bodyPr>
            <a:noAutofit/>
          </a:bodyPr>
          <a:lstStyle/>
          <a:p>
            <a:r>
              <a:rPr lang="nl-BE" altLang="nl-BE" dirty="0" err="1"/>
              <a:t>Vb</a:t>
            </a:r>
            <a:r>
              <a:rPr lang="nl-BE" altLang="nl-BE" dirty="0"/>
              <a:t>: huiddosis</a:t>
            </a:r>
          </a:p>
        </p:txBody>
      </p:sp>
      <p:sp>
        <p:nvSpPr>
          <p:cNvPr id="12291" name="Tijdelijke aanduiding voor inhoud 2"/>
          <p:cNvSpPr>
            <a:spLocks noGrp="1"/>
          </p:cNvSpPr>
          <p:nvPr>
            <p:ph idx="1"/>
          </p:nvPr>
        </p:nvSpPr>
        <p:spPr>
          <a:xfrm>
            <a:off x="2381251" y="2643188"/>
            <a:ext cx="7686675" cy="3408362"/>
          </a:xfrm>
        </p:spPr>
        <p:txBody>
          <a:bodyPr/>
          <a:lstStyle/>
          <a:p>
            <a:endParaRPr lang="nl-BE" altLang="nl-BE"/>
          </a:p>
        </p:txBody>
      </p:sp>
      <p:pic>
        <p:nvPicPr>
          <p:cNvPr id="4" name="Picture 2"/>
          <p:cNvPicPr>
            <a:picLocks noChangeAspect="1" noChangeArrowheads="1"/>
          </p:cNvPicPr>
          <p:nvPr/>
        </p:nvPicPr>
        <p:blipFill rotWithShape="1">
          <a:blip r:embed="rId4"/>
          <a:srcRect l="28259" t="16406" r="9352" b="11668"/>
          <a:stretch/>
        </p:blipFill>
        <p:spPr bwMode="auto">
          <a:xfrm>
            <a:off x="2731793" y="2331326"/>
            <a:ext cx="6985590" cy="45266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jdelijke aanduiding voor inhoud 2"/>
          <p:cNvSpPr txBox="1">
            <a:spLocks/>
          </p:cNvSpPr>
          <p:nvPr/>
        </p:nvSpPr>
        <p:spPr>
          <a:xfrm>
            <a:off x="838200" y="1487894"/>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nl-BE" dirty="0"/>
              <a:t>= vanaf een zekere dosis treden gekende (</a:t>
            </a:r>
            <a:r>
              <a:rPr lang="nl-BE" u="sng" dirty="0"/>
              <a:t>deterministische</a:t>
            </a:r>
            <a:r>
              <a:rPr lang="nl-BE" dirty="0"/>
              <a:t>) effecten op</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5094507"/>
      </p:ext>
    </p:extLst>
  </p:cSld>
  <p:clrMapOvr>
    <a:masterClrMapping/>
  </p:clrMapOvr>
  <mc:AlternateContent xmlns:mc="http://schemas.openxmlformats.org/markup-compatibility/2006" xmlns:p14="http://schemas.microsoft.com/office/powerpoint/2010/main">
    <mc:Choice Requires="p14">
      <p:transition spd="slow" p14:dur="2000" advTm="54439"/>
    </mc:Choice>
    <mc:Fallback xmlns="">
      <p:transition spd="slow" advTm="54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28525" x="6081713" y="5653088"/>
          <p14:tracePt t="28533" x="5973763" y="5483225"/>
          <p14:tracePt t="28542" x="5894388" y="5259388"/>
          <p14:tracePt t="28559" x="5848350" y="4751388"/>
          <p14:tracePt t="28576" x="5991225" y="4089400"/>
          <p14:tracePt t="28592" x="6099175" y="3670300"/>
          <p14:tracePt t="28821" x="6099175" y="3660775"/>
          <p14:tracePt t="28853" x="6099175" y="3633788"/>
          <p14:tracePt t="28862" x="6089650" y="3589338"/>
          <p14:tracePt t="28868" x="6089650" y="3536950"/>
          <p14:tracePt t="28877" x="6089650" y="3500438"/>
          <p14:tracePt t="28892" x="6099175" y="3438525"/>
          <p14:tracePt t="28909" x="6099175" y="3402013"/>
          <p14:tracePt t="28925" x="6062663" y="3375025"/>
          <p14:tracePt t="28942" x="6018213" y="3357563"/>
          <p14:tracePt t="28959" x="5946775" y="3330575"/>
          <p14:tracePt t="28975" x="5929313" y="3322638"/>
          <p14:tracePt t="28992" x="5929313" y="3313113"/>
          <p14:tracePt t="29017" x="5929313" y="3303588"/>
          <p14:tracePt t="29025" x="5902325" y="3295650"/>
          <p14:tracePt t="29042" x="5822950" y="3259138"/>
          <p14:tracePt t="29058" x="5680075" y="3241675"/>
          <p14:tracePt t="29075" x="5537200" y="3205163"/>
          <p14:tracePt t="29094" x="5402263" y="3170238"/>
          <p14:tracePt t="29108" x="5303838" y="3116263"/>
          <p14:tracePt t="29125" x="5099050" y="3000375"/>
          <p14:tracePt t="29142" x="4965700" y="2928938"/>
          <p14:tracePt t="29158" x="4911725" y="2857500"/>
          <p14:tracePt t="29175" x="4902200" y="2759075"/>
          <p14:tracePt t="29194" x="4902200" y="2697163"/>
          <p14:tracePt t="29275" x="4894263" y="2697163"/>
          <p14:tracePt t="29283" x="4867275" y="2687638"/>
          <p14:tracePt t="29292" x="4830763" y="2679700"/>
          <p14:tracePt t="29309" x="4795838" y="2670175"/>
          <p14:tracePt t="29325" x="4776788" y="2660650"/>
          <p14:tracePt t="29369" x="4759325" y="2660650"/>
          <p14:tracePt t="29378" x="4732338" y="2679700"/>
          <p14:tracePt t="29392" x="4687888" y="2705100"/>
          <p14:tracePt t="29408" x="4625975" y="2751138"/>
          <p14:tracePt t="29425" x="4562475" y="2786063"/>
          <p14:tracePt t="29442" x="4491038" y="2847975"/>
          <p14:tracePt t="29458" x="4394200" y="2919413"/>
          <p14:tracePt t="29475" x="4286250" y="2990850"/>
          <p14:tracePt t="29493" x="4081463" y="3081338"/>
          <p14:tracePt t="29509" x="3946525" y="3098800"/>
          <p14:tracePt t="29525" x="3840163" y="3108325"/>
          <p14:tracePt t="29542" x="3724275" y="3116263"/>
          <p14:tracePt t="29558" x="3625850" y="3116263"/>
          <p14:tracePt t="29575" x="3562350" y="3071813"/>
          <p14:tracePt t="29592" x="3509963" y="3017838"/>
          <p14:tracePt t="29609" x="3473450" y="2955925"/>
          <p14:tracePt t="29625" x="3455988" y="2901950"/>
          <p14:tracePt t="29642" x="3438525" y="2874963"/>
          <p14:tracePt t="29718" x="3429000" y="2884488"/>
          <p14:tracePt t="29726" x="3419475" y="2901950"/>
          <p14:tracePt t="29734" x="3419475" y="2919413"/>
          <p14:tracePt t="29743" x="3411538" y="2955925"/>
          <p14:tracePt t="29758" x="3394075" y="3009900"/>
          <p14:tracePt t="29775" x="3394075" y="3071813"/>
          <p14:tracePt t="29792" x="3394075" y="3152775"/>
          <p14:tracePt t="29808" x="3402013" y="3251200"/>
          <p14:tracePt t="29825" x="3419475" y="3402013"/>
          <p14:tracePt t="29842" x="3438525" y="3581400"/>
          <p14:tracePt t="29858" x="3446463" y="3795713"/>
          <p14:tracePt t="29875" x="3465513" y="4010025"/>
          <p14:tracePt t="29892" x="3490913" y="4241800"/>
          <p14:tracePt t="29908" x="3500438" y="4340225"/>
          <p14:tracePt t="29926" x="3500438" y="4384675"/>
          <p14:tracePt t="29993" x="3509963" y="4357688"/>
          <p14:tracePt t="30001" x="3517900" y="4340225"/>
          <p14:tracePt t="30009" x="3527425" y="4322763"/>
          <p14:tracePt t="30025" x="3554413" y="4276725"/>
          <p14:tracePt t="30042" x="3581400" y="4224338"/>
          <p14:tracePt t="30058" x="3598863" y="4187825"/>
          <p14:tracePt t="30075" x="3608388" y="4143375"/>
          <p14:tracePt t="30091" x="3625850" y="4125913"/>
          <p14:tracePt t="30108" x="3633788" y="4108450"/>
          <p14:tracePt t="30125" x="3643313" y="4089400"/>
          <p14:tracePt t="30141" x="3652838" y="4071938"/>
          <p14:tracePt t="30158" x="3652838" y="4062413"/>
          <p14:tracePt t="30175" x="3660775" y="4062413"/>
          <p14:tracePt t="30235" x="3660775" y="4054475"/>
          <p14:tracePt t="30250" x="3670300" y="4044950"/>
          <p14:tracePt t="30259" x="3679825" y="4027488"/>
          <p14:tracePt t="30267" x="3679825" y="4017963"/>
          <p14:tracePt t="30275" x="3687763" y="4010025"/>
          <p14:tracePt t="30292" x="3697288" y="3990975"/>
          <p14:tracePt t="30308" x="3705225" y="3973513"/>
          <p14:tracePt t="30325" x="3724275" y="3956050"/>
          <p14:tracePt t="30341" x="3732213" y="3946525"/>
          <p14:tracePt t="30358" x="3741738" y="3938588"/>
          <p14:tracePt t="30375" x="3751263" y="3919538"/>
          <p14:tracePt t="30392" x="3759200" y="3902075"/>
          <p14:tracePt t="30408" x="3768725" y="3894138"/>
          <p14:tracePt t="30425" x="3768725" y="3884613"/>
          <p14:tracePt t="30579" x="3751263" y="3884613"/>
          <p14:tracePt t="30595" x="3741738" y="3884613"/>
          <p14:tracePt t="30611" x="3741738" y="3894138"/>
          <p14:tracePt t="30713" x="3732213" y="3902075"/>
          <p14:tracePt t="30719" x="3724275" y="3902075"/>
          <p14:tracePt t="30727" x="3724275" y="3911600"/>
          <p14:tracePt t="30741" x="3714750" y="3911600"/>
          <p14:tracePt t="30758" x="3705225" y="3929063"/>
          <p14:tracePt t="30775" x="3687763" y="3946525"/>
          <p14:tracePt t="30791" x="3670300" y="3973513"/>
          <p14:tracePt t="30808" x="3660775" y="4010025"/>
          <p14:tracePt t="30825" x="3643313" y="4044950"/>
          <p14:tracePt t="30841" x="3633788" y="4071938"/>
          <p14:tracePt t="30858" x="3625850" y="4116388"/>
          <p14:tracePt t="30875" x="3608388" y="4160838"/>
          <p14:tracePt t="30891" x="3598863" y="4179888"/>
          <p14:tracePt t="30908" x="3598863" y="4187825"/>
          <p14:tracePt t="31024" x="3608388" y="4187825"/>
          <p14:tracePt t="31086" x="3608388" y="4179888"/>
          <p14:tracePt t="31102" x="3608388" y="4170363"/>
          <p14:tracePt t="31111" x="3608388" y="4160838"/>
          <p14:tracePt t="31125" x="3608388" y="4143375"/>
          <p14:tracePt t="31132" x="3608388" y="4125913"/>
          <p14:tracePt t="31141" x="3608388" y="4108450"/>
          <p14:tracePt t="31158" x="3598863" y="4062413"/>
          <p14:tracePt t="31175" x="3589338" y="4044950"/>
          <p14:tracePt t="31191" x="3581400" y="4027488"/>
          <p14:tracePt t="31208" x="3562350" y="4017963"/>
          <p14:tracePt t="31283" x="3554413" y="4017963"/>
          <p14:tracePt t="31314" x="3544888" y="4017963"/>
          <p14:tracePt t="31331" x="3536950" y="4017963"/>
          <p14:tracePt t="31336" x="3527425" y="4017963"/>
          <p14:tracePt t="31375" x="3517900" y="4017963"/>
          <p14:tracePt t="31455" x="3517900" y="4027488"/>
          <p14:tracePt t="31469" x="3509963" y="4027488"/>
          <p14:tracePt t="31476" x="3509963" y="4037013"/>
          <p14:tracePt t="31619" x="3509963" y="4044950"/>
          <p14:tracePt t="31635" x="3517900" y="4044950"/>
          <p14:tracePt t="31641" x="3527425" y="4044950"/>
          <p14:tracePt t="31649" x="3554413" y="4044950"/>
          <p14:tracePt t="31658" x="3562350" y="4054475"/>
          <p14:tracePt t="31674" x="3598863" y="4062413"/>
          <p14:tracePt t="31691" x="3633788" y="4071938"/>
          <p14:tracePt t="31708" x="3670300" y="4071938"/>
          <p14:tracePt t="31724" x="3697288" y="4081463"/>
          <p14:tracePt t="31993" x="3687763" y="4081463"/>
          <p14:tracePt t="32001" x="3687763" y="4089400"/>
          <p14:tracePt t="32009" x="3679825" y="4089400"/>
          <p14:tracePt t="32025" x="3670300" y="4098925"/>
          <p14:tracePt t="32079" x="3660775" y="4089400"/>
          <p14:tracePt t="32086" x="3652838" y="4081463"/>
          <p14:tracePt t="32094" x="3633788" y="4062413"/>
          <p14:tracePt t="32108" x="3616325" y="4062413"/>
          <p14:tracePt t="32124" x="3608388" y="4054475"/>
          <p14:tracePt t="32141" x="3589338" y="4017963"/>
          <p14:tracePt t="32158" x="3581400" y="3973513"/>
          <p14:tracePt t="32174" x="3562350" y="3929063"/>
          <p14:tracePt t="32191" x="3554413" y="3875088"/>
          <p14:tracePt t="32208" x="3544888" y="3830638"/>
          <p14:tracePt t="32224" x="3544888" y="3795713"/>
          <p14:tracePt t="32241" x="3544888" y="3759200"/>
          <p14:tracePt t="32258" x="3544888" y="3724275"/>
          <p14:tracePt t="32274" x="3562350" y="3705225"/>
          <p14:tracePt t="32291" x="3581400" y="3697288"/>
          <p14:tracePt t="32308" x="3598863" y="3679825"/>
          <p14:tracePt t="32324" x="3625850" y="3670300"/>
          <p14:tracePt t="32341" x="3670300" y="3660775"/>
          <p14:tracePt t="32358" x="3724275" y="3660775"/>
          <p14:tracePt t="32374" x="3776663" y="3670300"/>
          <p14:tracePt t="32391" x="3848100" y="3697288"/>
          <p14:tracePt t="32408" x="3848100" y="3724275"/>
          <p14:tracePt t="32424" x="3848100" y="3759200"/>
          <p14:tracePt t="32441" x="3822700" y="3803650"/>
          <p14:tracePt t="32458" x="3768725" y="3857625"/>
          <p14:tracePt t="32474" x="3697288" y="3911600"/>
          <p14:tracePt t="32491" x="3616325" y="3956050"/>
          <p14:tracePt t="32508" x="3571875" y="3973513"/>
          <p14:tracePt t="32524" x="3554413" y="3956050"/>
          <p14:tracePt t="32541" x="3554413" y="3911600"/>
          <p14:tracePt t="32558" x="3554413" y="3857625"/>
          <p14:tracePt t="32574" x="3554413" y="3786188"/>
          <p14:tracePt t="32591" x="3554413" y="3714750"/>
          <p14:tracePt t="32608" x="3562350" y="3660775"/>
          <p14:tracePt t="32624" x="3589338" y="3608388"/>
          <p14:tracePt t="32642" x="3633788" y="3562350"/>
          <p14:tracePt t="32658" x="3652838" y="3554413"/>
          <p14:tracePt t="32674" x="3660775" y="3554413"/>
          <p14:tracePt t="32697" x="3660775" y="3562350"/>
          <p14:tracePt t="32708" x="3670300" y="3581400"/>
          <p14:tracePt t="32724" x="3679825" y="3625850"/>
          <p14:tracePt t="32741" x="3679825" y="3660775"/>
          <p14:tracePt t="32758" x="3679825" y="3714750"/>
          <p14:tracePt t="32774" x="3616325" y="3822700"/>
          <p14:tracePt t="32791" x="3562350" y="3875088"/>
          <p14:tracePt t="32807" x="3509963" y="3929063"/>
          <p14:tracePt t="32824" x="3465513" y="3956050"/>
          <p14:tracePt t="32841" x="3446463" y="3973513"/>
          <p14:tracePt t="32858" x="3438525" y="3973513"/>
          <p14:tracePt t="32915" x="3438525" y="3965575"/>
          <p14:tracePt t="32923" x="3438525" y="3956050"/>
          <p14:tracePt t="32931" x="3438525" y="3938588"/>
          <p14:tracePt t="32947" x="3446463" y="3929063"/>
          <p14:tracePt t="32958" x="3446463" y="3919538"/>
          <p14:tracePt t="32974" x="3455988" y="3911600"/>
          <p14:tracePt t="32991" x="3473450" y="3902075"/>
          <p14:tracePt t="33008" x="3473450" y="3894138"/>
          <p14:tracePt t="33024" x="3482975" y="3894138"/>
          <p14:tracePt t="33058" x="3490913" y="3884613"/>
          <p14:tracePt t="33074" x="3500438" y="3884613"/>
          <p14:tracePt t="33091" x="3509963" y="3867150"/>
          <p14:tracePt t="33107" x="3517900" y="3867150"/>
          <p14:tracePt t="33313" x="3517900" y="3857625"/>
          <p14:tracePt t="33439" x="3536950" y="3857625"/>
          <p14:tracePt t="33455" x="3562350" y="3857625"/>
          <p14:tracePt t="33460" x="3598863" y="3857625"/>
          <p14:tracePt t="33491" x="3687763" y="3875088"/>
          <p14:tracePt t="33524" x="3751263" y="3911600"/>
          <p14:tracePt t="33541" x="3751263" y="3919538"/>
          <p14:tracePt t="33558" x="3751263" y="3929063"/>
          <p14:tracePt t="33574" x="3751263" y="3938588"/>
          <p14:tracePt t="33591" x="3751263" y="3946525"/>
          <p14:tracePt t="33607" x="3741738" y="3956050"/>
          <p14:tracePt t="33624" x="3732213" y="3973513"/>
          <p14:tracePt t="33641" x="3714750" y="4000500"/>
          <p14:tracePt t="33657" x="3705225" y="4017963"/>
          <p14:tracePt t="33674" x="3697288" y="4027488"/>
          <p14:tracePt t="33691" x="3697288" y="4037013"/>
          <p14:tracePt t="33727" x="3687763" y="4037013"/>
          <p14:tracePt t="35752" x="3714750" y="4037013"/>
          <p14:tracePt t="35759" x="3786188" y="4017963"/>
          <p14:tracePt t="35767" x="3875088" y="3990975"/>
          <p14:tracePt t="35775" x="3973513" y="3973513"/>
          <p14:tracePt t="35790" x="4268788" y="3929063"/>
          <p14:tracePt t="35807" x="4697413" y="3894138"/>
          <p14:tracePt t="35824" x="5187950" y="3857625"/>
          <p14:tracePt t="35857" x="6018213" y="3875088"/>
          <p14:tracePt t="35890" x="6661150" y="3938588"/>
          <p14:tracePt t="35907" x="6991350" y="3973513"/>
          <p14:tracePt t="35923" x="7153275" y="3990975"/>
          <p14:tracePt t="35940" x="7259638" y="4010025"/>
          <p14:tracePt t="35957" x="7304088" y="4027488"/>
          <p14:tracePt t="35973" x="7323138" y="4027488"/>
          <p14:tracePt t="35990" x="7323138" y="4037013"/>
          <p14:tracePt t="36495" x="7286625" y="4037013"/>
          <p14:tracePt t="36503" x="7232650" y="4037013"/>
          <p14:tracePt t="36509" x="7170738" y="4037013"/>
          <p14:tracePt t="36524" x="7126288" y="4037013"/>
          <p14:tracePt t="36540" x="6973888" y="4044950"/>
          <p14:tracePt t="36557" x="6875463" y="4054475"/>
          <p14:tracePt t="36573" x="6777038" y="4054475"/>
          <p14:tracePt t="36607" x="6545263" y="4037013"/>
          <p14:tracePt t="36640" x="6161088" y="4000500"/>
          <p14:tracePt t="36657" x="5857875" y="3990975"/>
          <p14:tracePt t="36673" x="5626100" y="4017963"/>
          <p14:tracePt t="36690" x="5384800" y="4017963"/>
          <p14:tracePt t="36707" x="5116513" y="4037013"/>
          <p14:tracePt t="36723" x="4857750" y="4054475"/>
          <p14:tracePt t="36740" x="4608513" y="4062413"/>
          <p14:tracePt t="36757" x="4384675" y="4089400"/>
          <p14:tracePt t="36773" x="4187825" y="4108450"/>
          <p14:tracePt t="36790" x="3983038" y="4133850"/>
          <p14:tracePt t="36807" x="3919538" y="4133850"/>
          <p14:tracePt t="36823" x="3884613" y="4143375"/>
          <p14:tracePt t="36840" x="3848100" y="4152900"/>
          <p14:tracePt t="36856" x="3840163" y="4160838"/>
          <p14:tracePt t="36873" x="3830638" y="4160838"/>
          <p14:tracePt t="36923" x="3813175" y="4160838"/>
          <p14:tracePt t="36931" x="3786188" y="4160838"/>
          <p14:tracePt t="36940" x="3759200" y="4160838"/>
          <p14:tracePt t="36957" x="3687763" y="4160838"/>
          <p14:tracePt t="36973" x="3616325" y="4170363"/>
          <p14:tracePt t="36990" x="3562350" y="4179888"/>
          <p14:tracePt t="37006" x="3509963" y="4187825"/>
          <p14:tracePt t="37023" x="3465513" y="4197350"/>
          <p14:tracePt t="37041" x="3455988" y="4205288"/>
          <p14:tracePt t="37056" x="3446463" y="4205288"/>
          <p14:tracePt t="37127" x="3438525" y="4205288"/>
          <p14:tracePt t="37230" x="3438525" y="4197350"/>
          <p14:tracePt t="37237" x="3429000" y="4187825"/>
          <p14:tracePt t="37253" x="3429000" y="4179888"/>
          <p14:tracePt t="37267" x="3429000" y="4170363"/>
          <p14:tracePt t="37331" x="3429000" y="4160838"/>
          <p14:tracePt t="37339" x="3429000" y="4152900"/>
          <p14:tracePt t="37353" x="3438525" y="4143375"/>
          <p14:tracePt t="37361" x="3446463" y="4143375"/>
          <p14:tracePt t="37373" x="3446463" y="4133850"/>
          <p14:tracePt t="37390" x="3455988" y="4125913"/>
          <p14:tracePt t="37406" x="3482975" y="4116388"/>
          <p14:tracePt t="37423" x="3509963" y="4098925"/>
          <p14:tracePt t="37440" x="3527425" y="4089400"/>
          <p14:tracePt t="37456" x="3554413" y="4081463"/>
          <p14:tracePt t="37473" x="3562350" y="4081463"/>
          <p14:tracePt t="37490" x="3581400" y="4081463"/>
          <p14:tracePt t="37506" x="3589338" y="4081463"/>
          <p14:tracePt t="37523" x="3598863" y="4081463"/>
          <p14:tracePt t="37540" x="3608388" y="4081463"/>
          <p14:tracePt t="37556" x="3616325" y="4081463"/>
          <p14:tracePt t="37783" x="3608388" y="4089400"/>
          <p14:tracePt t="37800" x="3598863" y="4098925"/>
          <p14:tracePt t="37815" x="3589338" y="4108450"/>
          <p14:tracePt t="37823" x="3581400" y="4116388"/>
          <p14:tracePt t="37845" x="3571875" y="4125913"/>
          <p14:tracePt t="37863" x="3562350" y="4125913"/>
          <p14:tracePt t="37870" x="3562350" y="4133850"/>
          <p14:tracePt t="37877" x="3554413" y="4133850"/>
          <p14:tracePt t="37890" x="3544888" y="4143375"/>
          <p14:tracePt t="37906" x="3536950" y="4152900"/>
          <p14:tracePt t="37923" x="3527425" y="4170363"/>
          <p14:tracePt t="37956" x="3527425" y="4187825"/>
          <p14:tracePt t="37990" x="3544888" y="4197350"/>
          <p14:tracePt t="38006" x="3589338" y="4197350"/>
          <p14:tracePt t="38023" x="3687763" y="4205288"/>
          <p14:tracePt t="38040" x="3786188" y="4214813"/>
          <p14:tracePt t="38056" x="3946525" y="4232275"/>
          <p14:tracePt t="38073" x="3990975" y="4241800"/>
          <p14:tracePt t="38089" x="4010025" y="4251325"/>
          <p14:tracePt t="38175" x="4000500" y="4259263"/>
          <p14:tracePt t="38180" x="4000500" y="4268788"/>
          <p14:tracePt t="38189" x="3990975" y="4276725"/>
          <p14:tracePt t="38206" x="3965575" y="4303713"/>
          <p14:tracePt t="38223" x="3929063" y="4330700"/>
          <p14:tracePt t="38239" x="3894138" y="4367213"/>
          <p14:tracePt t="38256" x="3875088" y="4384675"/>
          <p14:tracePt t="38273" x="3867150" y="4394200"/>
          <p14:tracePt t="38627" x="3848100" y="4394200"/>
          <p14:tracePt t="38634" x="3840163" y="4394200"/>
          <p14:tracePt t="38643" x="3822700" y="4394200"/>
          <p14:tracePt t="38659" x="3813175" y="4394200"/>
          <p14:tracePt t="38673" x="3803650" y="4394200"/>
          <p14:tracePt t="38690" x="3795713" y="4384675"/>
          <p14:tracePt t="38706" x="3786188" y="4375150"/>
          <p14:tracePt t="38739" x="3741738" y="4357688"/>
          <p14:tracePt t="38773" x="3705225" y="4340225"/>
          <p14:tracePt t="38789" x="3687763" y="4330700"/>
          <p14:tracePt t="38806" x="3679825" y="4322763"/>
          <p14:tracePt t="38823" x="3670300" y="4322763"/>
          <p14:tracePt t="38839" x="3660775" y="4322763"/>
          <p14:tracePt t="38856" x="3652838" y="4322763"/>
          <p14:tracePt t="38873" x="3643313" y="4322763"/>
          <p14:tracePt t="38889" x="3625850" y="4322763"/>
          <p14:tracePt t="38906" x="3589338" y="4322763"/>
          <p14:tracePt t="38923" x="3536950" y="4322763"/>
          <p14:tracePt t="38939" x="3500438" y="4322763"/>
          <p14:tracePt t="38956" x="3438525" y="4330700"/>
          <p14:tracePt t="38973" x="3394075" y="4340225"/>
          <p14:tracePt t="38989" x="3348038" y="4348163"/>
          <p14:tracePt t="39006" x="3322638" y="4348163"/>
          <p14:tracePt t="39023" x="3303588" y="4357688"/>
          <p14:tracePt t="39204" x="3322638" y="4348163"/>
          <p14:tracePt t="39213" x="3340100" y="4340225"/>
          <p14:tracePt t="39223" x="3357563" y="4330700"/>
          <p14:tracePt t="39239" x="3411538" y="4322763"/>
          <p14:tracePt t="39256" x="3482975" y="4303713"/>
          <p14:tracePt t="39272" x="3571875" y="4286250"/>
          <p14:tracePt t="39289" x="3625850" y="4286250"/>
          <p14:tracePt t="39307" x="3652838" y="4286250"/>
          <p14:tracePt t="39494" x="3652838" y="4295775"/>
          <p14:tracePt t="39508" x="3643313" y="4303713"/>
          <p14:tracePt t="39517" x="3643313" y="4313238"/>
          <p14:tracePt t="39524" x="3633788" y="4330700"/>
          <p14:tracePt t="39539" x="3625850" y="4340225"/>
          <p14:tracePt t="39557" x="3598863" y="4394200"/>
          <p14:tracePt t="39573" x="3581400" y="4402138"/>
          <p14:tracePt t="39589" x="3571875" y="4411663"/>
          <p14:tracePt t="39606" x="3554413" y="4419600"/>
          <p14:tracePt t="39622" x="3544888" y="4429125"/>
          <p14:tracePt t="39659" x="3544888" y="4419600"/>
          <p14:tracePt t="39672" x="3544888" y="4402138"/>
          <p14:tracePt t="39690" x="3598863" y="4268788"/>
          <p14:tracePt t="39706" x="3660775" y="4152900"/>
          <p14:tracePt t="39722" x="3732213" y="4017963"/>
          <p14:tracePt t="39739" x="3795713" y="3919538"/>
          <p14:tracePt t="39756" x="3884613" y="3857625"/>
          <p14:tracePt t="39772" x="3956050" y="3813175"/>
          <p14:tracePt t="39789" x="4010025" y="3803650"/>
          <p14:tracePt t="39806" x="4081463" y="3803650"/>
          <p14:tracePt t="39822" x="4108450" y="3848100"/>
          <p14:tracePt t="39839" x="4108450" y="3894138"/>
          <p14:tracePt t="39856" x="4108450" y="3946525"/>
          <p14:tracePt t="39872" x="4054475" y="4017963"/>
          <p14:tracePt t="39889" x="3965575" y="4089400"/>
          <p14:tracePt t="39906" x="3795713" y="4170363"/>
          <p14:tracePt t="39922" x="3633788" y="4241800"/>
          <p14:tracePt t="39939" x="3402013" y="4313238"/>
          <p14:tracePt t="39956" x="3303588" y="4322763"/>
          <p14:tracePt t="39972" x="3268663" y="4276725"/>
          <p14:tracePt t="39989" x="3259138" y="4205288"/>
          <p14:tracePt t="40006" x="3286125" y="4116388"/>
          <p14:tracePt t="40023" x="3330575" y="4027488"/>
          <p14:tracePt t="40039" x="3394075" y="3956050"/>
          <p14:tracePt t="40057" x="3482975" y="3884613"/>
          <p14:tracePt t="40072" x="3608388" y="3857625"/>
          <p14:tracePt t="40089" x="3751263" y="3848100"/>
          <p14:tracePt t="40106" x="3911600" y="3867150"/>
          <p14:tracePt t="40122" x="4017963" y="3919538"/>
          <p14:tracePt t="40139" x="4054475" y="3965575"/>
          <p14:tracePt t="40156" x="4062413" y="4010025"/>
          <p14:tracePt t="40172" x="4017963" y="4071938"/>
          <p14:tracePt t="40189" x="3884613" y="4160838"/>
          <p14:tracePt t="40206" x="3795713" y="4187825"/>
          <p14:tracePt t="40223" x="3741738" y="4197350"/>
          <p14:tracePt t="40256" x="3741738" y="4160838"/>
          <p14:tracePt t="40272" x="3768725" y="4116388"/>
          <p14:tracePt t="40289" x="3803650" y="4071938"/>
          <p14:tracePt t="40306" x="3848100" y="4044950"/>
          <p14:tracePt t="40322" x="3946525" y="4027488"/>
          <p14:tracePt t="40339" x="4116388" y="4027488"/>
          <p14:tracePt t="40356" x="4295775" y="4062413"/>
          <p14:tracePt t="40372" x="4394200" y="4116388"/>
          <p14:tracePt t="40389" x="4456113" y="4197350"/>
          <p14:tracePt t="40406" x="4483100" y="4251325"/>
          <p14:tracePt t="40422" x="4483100" y="4295775"/>
          <p14:tracePt t="40439" x="4429125" y="4322763"/>
          <p14:tracePt t="40456" x="4384675" y="4340225"/>
          <p14:tracePt t="40472" x="4348163" y="4340225"/>
          <p14:tracePt t="40489" x="4340225" y="4322763"/>
          <p14:tracePt t="40507" x="4340225" y="4286250"/>
          <p14:tracePt t="40522" x="4367213" y="4241800"/>
          <p14:tracePt t="40539" x="4402138" y="4214813"/>
          <p14:tracePt t="40556" x="4438650" y="4197350"/>
          <p14:tracePt t="40572" x="4510088" y="4197350"/>
          <p14:tracePt t="40589" x="4572000" y="4197350"/>
          <p14:tracePt t="40606" x="4589463" y="4214813"/>
          <p14:tracePt t="40622" x="4598988" y="4241800"/>
          <p14:tracePt t="40639" x="4598988" y="4259263"/>
          <p14:tracePt t="40655" x="4589463" y="4268788"/>
          <p14:tracePt t="40672" x="4581525" y="4276725"/>
          <p14:tracePt t="40689" x="4572000" y="4276725"/>
          <p14:tracePt t="40737" x="4562475" y="4286250"/>
          <p14:tracePt t="40745" x="4562475" y="4295775"/>
          <p14:tracePt t="40755" x="4554538" y="4303713"/>
          <p14:tracePt t="40772" x="4545013" y="4313238"/>
          <p14:tracePt t="40789" x="4537075" y="4322763"/>
          <p14:tracePt t="40805" x="4527550" y="4330700"/>
          <p14:tracePt t="40822" x="4518025" y="4348163"/>
          <p14:tracePt t="40839" x="4510088" y="4367213"/>
          <p14:tracePt t="40855" x="4510088" y="4384675"/>
          <p14:tracePt t="40872" x="4500563" y="4394200"/>
          <p14:tracePt t="40889" x="4500563" y="4411663"/>
          <p14:tracePt t="40905" x="4500563" y="4419600"/>
          <p14:tracePt t="41024" x="4500563" y="4429125"/>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De ‘effectieve’ dosis</a:t>
            </a:r>
          </a:p>
        </p:txBody>
      </p:sp>
      <p:sp>
        <p:nvSpPr>
          <p:cNvPr id="3" name="Tijdelijke aanduiding voor inhoud 2"/>
          <p:cNvSpPr>
            <a:spLocks noGrp="1"/>
          </p:cNvSpPr>
          <p:nvPr>
            <p:ph idx="1"/>
          </p:nvPr>
        </p:nvSpPr>
        <p:spPr/>
        <p:txBody>
          <a:bodyPr/>
          <a:lstStyle/>
          <a:p>
            <a:pPr marL="0" indent="0">
              <a:buNone/>
            </a:pPr>
            <a:r>
              <a:rPr lang="nl-BE" dirty="0"/>
              <a:t>= alle orgaan dosissen vermenigvuldigd met een (</a:t>
            </a:r>
            <a:r>
              <a:rPr lang="nl-BE" dirty="0" err="1"/>
              <a:t>wegings</a:t>
            </a:r>
            <a:r>
              <a:rPr lang="nl-BE" dirty="0"/>
              <a:t>)coëfficiënt,</a:t>
            </a:r>
          </a:p>
          <a:p>
            <a:pPr marL="0" indent="0">
              <a:buNone/>
            </a:pPr>
            <a:r>
              <a:rPr lang="nl-BE" dirty="0"/>
              <a:t>en opgeteld </a:t>
            </a:r>
          </a:p>
          <a:p>
            <a:pPr marL="0" indent="0">
              <a:buNone/>
            </a:pPr>
            <a:endParaRPr lang="nl-BE" dirty="0"/>
          </a:p>
          <a:p>
            <a:pPr marL="0" indent="0">
              <a:buNone/>
            </a:pPr>
            <a:r>
              <a:rPr lang="nl-BE" dirty="0"/>
              <a:t>Wordt uitgedrukt in </a:t>
            </a:r>
            <a:r>
              <a:rPr lang="nl-BE" dirty="0" err="1"/>
              <a:t>mSv</a:t>
            </a:r>
            <a:r>
              <a:rPr lang="nl-BE" dirty="0"/>
              <a:t>.</a:t>
            </a:r>
          </a:p>
          <a:p>
            <a:pPr marL="0" indent="0">
              <a:buNone/>
            </a:pPr>
            <a:r>
              <a:rPr lang="nl-BE" dirty="0"/>
              <a:t>Leert ons wat de kans is op een </a:t>
            </a:r>
            <a:r>
              <a:rPr lang="nl-BE" dirty="0" err="1"/>
              <a:t>stralingsgeïnduceerde</a:t>
            </a:r>
            <a:r>
              <a:rPr lang="nl-BE" dirty="0"/>
              <a:t> kanker</a:t>
            </a:r>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5444091"/>
      </p:ext>
    </p:extLst>
  </p:cSld>
  <p:clrMapOvr>
    <a:masterClrMapping/>
  </p:clrMapOvr>
  <mc:AlternateContent xmlns:mc="http://schemas.openxmlformats.org/markup-compatibility/2006" xmlns:p14="http://schemas.microsoft.com/office/powerpoint/2010/main">
    <mc:Choice Requires="p14">
      <p:transition spd="slow" p14:dur="2000" advTm="43367"/>
    </mc:Choice>
    <mc:Fallback xmlns="">
      <p:transition spd="slow" advTm="43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p:cNvSpPr>
            <a:spLocks noGrp="1"/>
          </p:cNvSpPr>
          <p:nvPr>
            <p:ph type="title"/>
          </p:nvPr>
        </p:nvSpPr>
        <p:spPr>
          <a:xfrm>
            <a:off x="883920" y="718185"/>
            <a:ext cx="7715250" cy="642938"/>
          </a:xfrm>
        </p:spPr>
        <p:txBody>
          <a:bodyPr>
            <a:normAutofit fontScale="90000"/>
          </a:bodyPr>
          <a:lstStyle/>
          <a:p>
            <a:r>
              <a:rPr lang="nl-BE" altLang="nl-BE" dirty="0"/>
              <a:t>Wetgevend kader en limieten in </a:t>
            </a:r>
            <a:r>
              <a:rPr lang="nl-BE" altLang="nl-BE" dirty="0" err="1"/>
              <a:t>mSv</a:t>
            </a:r>
            <a:endParaRPr lang="nl-BE" altLang="nl-BE" dirty="0"/>
          </a:p>
        </p:txBody>
      </p:sp>
      <p:sp>
        <p:nvSpPr>
          <p:cNvPr id="10243" name="Tijdelijke aanduiding voor inhoud 2"/>
          <p:cNvSpPr>
            <a:spLocks noGrp="1"/>
          </p:cNvSpPr>
          <p:nvPr>
            <p:ph idx="1"/>
          </p:nvPr>
        </p:nvSpPr>
        <p:spPr>
          <a:xfrm>
            <a:off x="2381251" y="2643188"/>
            <a:ext cx="7686675" cy="3408362"/>
          </a:xfrm>
        </p:spPr>
        <p:txBody>
          <a:bodyPr/>
          <a:lstStyle/>
          <a:p>
            <a:endParaRPr lang="nl-BE" altLang="nl-BE"/>
          </a:p>
        </p:txBody>
      </p:sp>
      <p:graphicFrame>
        <p:nvGraphicFramePr>
          <p:cNvPr id="4" name="Tijdelijke aanduiding voor inhoud 5"/>
          <p:cNvGraphicFramePr>
            <a:graphicFrameLocks/>
          </p:cNvGraphicFramePr>
          <p:nvPr/>
        </p:nvGraphicFramePr>
        <p:xfrm>
          <a:off x="2381251" y="3141663"/>
          <a:ext cx="7843837" cy="1847850"/>
        </p:xfrm>
        <a:graphic>
          <a:graphicData uri="http://schemas.openxmlformats.org/drawingml/2006/table">
            <a:tbl>
              <a:tblPr firstRow="1" bandRow="1">
                <a:tableStyleId>{5C22544A-7EE6-4342-B048-85BDC9FD1C3A}</a:tableStyleId>
              </a:tblPr>
              <a:tblGrid>
                <a:gridCol w="1694249">
                  <a:extLst>
                    <a:ext uri="{9D8B030D-6E8A-4147-A177-3AD203B41FA5}">
                      <a16:colId xmlns:a16="http://schemas.microsoft.com/office/drawing/2014/main" val="20000"/>
                    </a:ext>
                  </a:extLst>
                </a:gridCol>
                <a:gridCol w="1537397">
                  <a:extLst>
                    <a:ext uri="{9D8B030D-6E8A-4147-A177-3AD203B41FA5}">
                      <a16:colId xmlns:a16="http://schemas.microsoft.com/office/drawing/2014/main" val="20001"/>
                    </a:ext>
                  </a:extLst>
                </a:gridCol>
                <a:gridCol w="1537397">
                  <a:extLst>
                    <a:ext uri="{9D8B030D-6E8A-4147-A177-3AD203B41FA5}">
                      <a16:colId xmlns:a16="http://schemas.microsoft.com/office/drawing/2014/main" val="20002"/>
                    </a:ext>
                  </a:extLst>
                </a:gridCol>
                <a:gridCol w="1537397">
                  <a:extLst>
                    <a:ext uri="{9D8B030D-6E8A-4147-A177-3AD203B41FA5}">
                      <a16:colId xmlns:a16="http://schemas.microsoft.com/office/drawing/2014/main" val="20003"/>
                    </a:ext>
                  </a:extLst>
                </a:gridCol>
                <a:gridCol w="1537397">
                  <a:extLst>
                    <a:ext uri="{9D8B030D-6E8A-4147-A177-3AD203B41FA5}">
                      <a16:colId xmlns:a16="http://schemas.microsoft.com/office/drawing/2014/main" val="20004"/>
                    </a:ext>
                  </a:extLst>
                </a:gridCol>
              </a:tblGrid>
              <a:tr h="365685">
                <a:tc>
                  <a:txBody>
                    <a:bodyPr/>
                    <a:lstStyle/>
                    <a:p>
                      <a:endParaRPr lang="en-US" sz="1800" dirty="0"/>
                    </a:p>
                  </a:txBody>
                  <a:tcPr marL="91444" marR="91444" marT="45683" marB="45683"/>
                </a:tc>
                <a:tc>
                  <a:txBody>
                    <a:bodyPr/>
                    <a:lstStyle/>
                    <a:p>
                      <a:pPr algn="ctr"/>
                      <a:r>
                        <a:rPr lang="en-US" sz="1800" dirty="0" err="1">
                          <a:solidFill>
                            <a:schemeClr val="bg2"/>
                          </a:solidFill>
                        </a:rPr>
                        <a:t>Personeel</a:t>
                      </a:r>
                      <a:endParaRPr lang="en-US" sz="1800" dirty="0">
                        <a:solidFill>
                          <a:schemeClr val="bg2"/>
                        </a:solidFill>
                      </a:endParaRPr>
                    </a:p>
                  </a:txBody>
                  <a:tcPr marL="91444" marR="91444" marT="45683" marB="45683"/>
                </a:tc>
                <a:tc>
                  <a:txBody>
                    <a:bodyPr/>
                    <a:lstStyle/>
                    <a:p>
                      <a:pPr algn="ctr"/>
                      <a:r>
                        <a:rPr lang="en-US" sz="1800" dirty="0" err="1">
                          <a:solidFill>
                            <a:schemeClr val="bg2"/>
                          </a:solidFill>
                        </a:rPr>
                        <a:t>Publiek</a:t>
                      </a:r>
                      <a:endParaRPr lang="en-US" sz="1800" dirty="0">
                        <a:solidFill>
                          <a:schemeClr val="bg2"/>
                        </a:solidFill>
                      </a:endParaRPr>
                    </a:p>
                  </a:txBody>
                  <a:tcPr marL="91444" marR="91444" marT="45683" marB="45683"/>
                </a:tc>
                <a:tc>
                  <a:txBody>
                    <a:bodyPr/>
                    <a:lstStyle/>
                    <a:p>
                      <a:pPr algn="ctr"/>
                      <a:r>
                        <a:rPr lang="en-US" sz="1800" dirty="0">
                          <a:solidFill>
                            <a:schemeClr val="bg2"/>
                          </a:solidFill>
                        </a:rPr>
                        <a:t>De patient</a:t>
                      </a:r>
                    </a:p>
                  </a:txBody>
                  <a:tcPr marL="91444" marR="91444" marT="45683" marB="45683"/>
                </a:tc>
                <a:tc>
                  <a:txBody>
                    <a:bodyPr/>
                    <a:lstStyle/>
                    <a:p>
                      <a:pPr algn="ctr"/>
                      <a:r>
                        <a:rPr lang="en-US" sz="1800" dirty="0">
                          <a:solidFill>
                            <a:schemeClr val="bg2"/>
                          </a:solidFill>
                        </a:rPr>
                        <a:t>Screening</a:t>
                      </a:r>
                    </a:p>
                  </a:txBody>
                  <a:tcPr marL="91444" marR="91444" marT="45683" marB="45683"/>
                </a:tc>
                <a:extLst>
                  <a:ext uri="{0D108BD9-81ED-4DB2-BD59-A6C34878D82A}">
                    <a16:rowId xmlns:a16="http://schemas.microsoft.com/office/drawing/2014/main" val="10000"/>
                  </a:ext>
                </a:extLst>
              </a:tr>
              <a:tr h="370541">
                <a:tc>
                  <a:txBody>
                    <a:bodyPr/>
                    <a:lstStyle/>
                    <a:p>
                      <a:r>
                        <a:rPr lang="en-US" sz="1800" dirty="0" err="1"/>
                        <a:t>Lichaam</a:t>
                      </a:r>
                      <a:endParaRPr lang="en-US" sz="1800" dirty="0"/>
                    </a:p>
                  </a:txBody>
                  <a:tcPr marL="91444" marR="91444" marT="45683" marB="45683"/>
                </a:tc>
                <a:tc>
                  <a:txBody>
                    <a:bodyPr/>
                    <a:lstStyle/>
                    <a:p>
                      <a:pPr algn="ctr"/>
                      <a:r>
                        <a:rPr lang="en-US" sz="1800" dirty="0"/>
                        <a:t>20 </a:t>
                      </a:r>
                      <a:r>
                        <a:rPr lang="en-US" sz="1800" dirty="0" err="1"/>
                        <a:t>mSv</a:t>
                      </a:r>
                      <a:endParaRPr lang="en-US" sz="1800" dirty="0"/>
                    </a:p>
                  </a:txBody>
                  <a:tcPr marL="91444" marR="91444" marT="45683" marB="45683"/>
                </a:tc>
                <a:tc>
                  <a:txBody>
                    <a:bodyPr/>
                    <a:lstStyle/>
                    <a:p>
                      <a:pPr algn="ctr"/>
                      <a:r>
                        <a:rPr lang="en-US" sz="1800" dirty="0"/>
                        <a:t>1 </a:t>
                      </a:r>
                      <a:r>
                        <a:rPr lang="en-US" sz="1800" dirty="0" err="1"/>
                        <a:t>mSv</a:t>
                      </a:r>
                      <a:endParaRPr lang="en-US" sz="1800" dirty="0"/>
                    </a:p>
                  </a:txBody>
                  <a:tcPr marL="91444" marR="91444" marT="45683" marB="45683"/>
                </a:tc>
                <a:tc>
                  <a:txBody>
                    <a:bodyPr/>
                    <a:lstStyle/>
                    <a:p>
                      <a:pPr algn="ctr"/>
                      <a:r>
                        <a:rPr lang="en-US" sz="1800" dirty="0"/>
                        <a:t>-</a:t>
                      </a:r>
                    </a:p>
                  </a:txBody>
                  <a:tcPr marL="91444" marR="91444" marT="45683" marB="45683"/>
                </a:tc>
                <a:tc>
                  <a:txBody>
                    <a:bodyPr/>
                    <a:lstStyle/>
                    <a:p>
                      <a:pPr algn="ctr"/>
                      <a:r>
                        <a:rPr lang="en-US" sz="1800" dirty="0"/>
                        <a:t> </a:t>
                      </a:r>
                      <a:r>
                        <a:rPr lang="en-US" sz="1800" dirty="0" err="1"/>
                        <a:t>Justificatie</a:t>
                      </a:r>
                      <a:r>
                        <a:rPr lang="en-US" sz="1800" dirty="0"/>
                        <a:t> !</a:t>
                      </a:r>
                    </a:p>
                  </a:txBody>
                  <a:tcPr marL="91444" marR="91444" marT="45683" marB="45683"/>
                </a:tc>
                <a:extLst>
                  <a:ext uri="{0D108BD9-81ED-4DB2-BD59-A6C34878D82A}">
                    <a16:rowId xmlns:a16="http://schemas.microsoft.com/office/drawing/2014/main" val="10001"/>
                  </a:ext>
                </a:extLst>
              </a:tr>
              <a:tr h="370541">
                <a:tc>
                  <a:txBody>
                    <a:bodyPr/>
                    <a:lstStyle/>
                    <a:p>
                      <a:r>
                        <a:rPr lang="en-US" sz="1800" dirty="0" err="1"/>
                        <a:t>Ooglens</a:t>
                      </a:r>
                      <a:endParaRPr lang="en-US" sz="1800" dirty="0"/>
                    </a:p>
                  </a:txBody>
                  <a:tcPr marL="91444" marR="91444" marT="45683" marB="45683"/>
                </a:tc>
                <a:tc>
                  <a:txBody>
                    <a:bodyPr/>
                    <a:lstStyle/>
                    <a:p>
                      <a:pPr algn="ctr"/>
                      <a:r>
                        <a:rPr lang="en-US" sz="1800" b="0" dirty="0">
                          <a:solidFill>
                            <a:schemeClr val="tx1"/>
                          </a:solidFill>
                        </a:rPr>
                        <a:t>150 </a:t>
                      </a:r>
                      <a:r>
                        <a:rPr lang="en-US" sz="1800" b="0" dirty="0" err="1">
                          <a:solidFill>
                            <a:schemeClr val="tx1"/>
                          </a:solidFill>
                        </a:rPr>
                        <a:t>mSv</a:t>
                      </a:r>
                      <a:endParaRPr lang="en-US" sz="1800" b="0" dirty="0">
                        <a:solidFill>
                          <a:schemeClr val="tx1"/>
                        </a:solidFill>
                      </a:endParaRPr>
                    </a:p>
                  </a:txBody>
                  <a:tcPr marL="91444" marR="91444" marT="45683" marB="45683"/>
                </a:tc>
                <a:tc>
                  <a:txBody>
                    <a:bodyPr/>
                    <a:lstStyle/>
                    <a:p>
                      <a:pPr algn="ctr"/>
                      <a:r>
                        <a:rPr lang="en-US" sz="1800" dirty="0"/>
                        <a:t>15 </a:t>
                      </a:r>
                      <a:r>
                        <a:rPr lang="en-US" sz="1800" dirty="0" err="1"/>
                        <a:t>mSv</a:t>
                      </a:r>
                      <a:endParaRPr lang="en-US" sz="1800" dirty="0"/>
                    </a:p>
                  </a:txBody>
                  <a:tcPr marL="91444" marR="91444" marT="45683" marB="45683"/>
                </a:tc>
                <a:tc>
                  <a:txBody>
                    <a:bodyPr/>
                    <a:lstStyle/>
                    <a:p>
                      <a:pPr algn="ctr"/>
                      <a:r>
                        <a:rPr lang="en-US" sz="1800" dirty="0"/>
                        <a:t>-</a:t>
                      </a:r>
                    </a:p>
                  </a:txBody>
                  <a:tcPr marL="91444" marR="91444" marT="45683" marB="45683"/>
                </a:tc>
                <a:tc>
                  <a:txBody>
                    <a:bodyPr/>
                    <a:lstStyle/>
                    <a:p>
                      <a:pPr algn="ctr"/>
                      <a:r>
                        <a:rPr lang="en-US" sz="1800" dirty="0" err="1"/>
                        <a:t>Justificatie</a:t>
                      </a:r>
                      <a:r>
                        <a:rPr lang="en-US" sz="1800" baseline="0" dirty="0"/>
                        <a:t> !</a:t>
                      </a:r>
                      <a:endParaRPr lang="en-US" sz="1800" dirty="0"/>
                    </a:p>
                  </a:txBody>
                  <a:tcPr marL="91444" marR="91444" marT="45683" marB="45683"/>
                </a:tc>
                <a:extLst>
                  <a:ext uri="{0D108BD9-81ED-4DB2-BD59-A6C34878D82A}">
                    <a16:rowId xmlns:a16="http://schemas.microsoft.com/office/drawing/2014/main" val="10002"/>
                  </a:ext>
                </a:extLst>
              </a:tr>
              <a:tr h="370541">
                <a:tc>
                  <a:txBody>
                    <a:bodyPr/>
                    <a:lstStyle/>
                    <a:p>
                      <a:r>
                        <a:rPr lang="en-US" sz="1800" dirty="0" err="1"/>
                        <a:t>Extremiteiten</a:t>
                      </a:r>
                      <a:endParaRPr lang="en-US" sz="1800" dirty="0"/>
                    </a:p>
                  </a:txBody>
                  <a:tcPr marL="91444" marR="91444" marT="45683" marB="45683"/>
                </a:tc>
                <a:tc>
                  <a:txBody>
                    <a:bodyPr/>
                    <a:lstStyle/>
                    <a:p>
                      <a:pPr algn="ctr"/>
                      <a:r>
                        <a:rPr lang="en-US" sz="1800" dirty="0"/>
                        <a:t>500 </a:t>
                      </a:r>
                      <a:r>
                        <a:rPr lang="en-US" sz="1800" dirty="0" err="1"/>
                        <a:t>mSv</a:t>
                      </a:r>
                      <a:endParaRPr lang="en-US" sz="1800" dirty="0"/>
                    </a:p>
                  </a:txBody>
                  <a:tcPr marL="91444" marR="91444" marT="45683" marB="45683"/>
                </a:tc>
                <a:tc>
                  <a:txBody>
                    <a:bodyPr/>
                    <a:lstStyle/>
                    <a:p>
                      <a:pPr algn="ctr"/>
                      <a:r>
                        <a:rPr lang="en-US" sz="1800" dirty="0"/>
                        <a:t>-</a:t>
                      </a:r>
                    </a:p>
                  </a:txBody>
                  <a:tcPr marL="91444" marR="91444" marT="45683" marB="45683"/>
                </a:tc>
                <a:tc>
                  <a:txBody>
                    <a:bodyPr/>
                    <a:lstStyle/>
                    <a:p>
                      <a:pPr algn="ctr"/>
                      <a:r>
                        <a:rPr lang="en-US" sz="1800" dirty="0"/>
                        <a:t>-</a:t>
                      </a:r>
                    </a:p>
                  </a:txBody>
                  <a:tcPr marL="91444" marR="91444" marT="45683" marB="45683"/>
                </a:tc>
                <a:tc>
                  <a:txBody>
                    <a:bodyPr/>
                    <a:lstStyle/>
                    <a:p>
                      <a:pPr algn="ctr"/>
                      <a:r>
                        <a:rPr lang="en-US" sz="1800" dirty="0" err="1"/>
                        <a:t>Justificatie</a:t>
                      </a:r>
                      <a:r>
                        <a:rPr lang="en-US" sz="1800" dirty="0"/>
                        <a:t> !</a:t>
                      </a:r>
                    </a:p>
                  </a:txBody>
                  <a:tcPr marL="91444" marR="91444" marT="45683" marB="45683"/>
                </a:tc>
                <a:extLst>
                  <a:ext uri="{0D108BD9-81ED-4DB2-BD59-A6C34878D82A}">
                    <a16:rowId xmlns:a16="http://schemas.microsoft.com/office/drawing/2014/main" val="10003"/>
                  </a:ext>
                </a:extLst>
              </a:tr>
              <a:tr h="370541">
                <a:tc>
                  <a:txBody>
                    <a:bodyPr/>
                    <a:lstStyle/>
                    <a:p>
                      <a:r>
                        <a:rPr lang="en-US" sz="1800" dirty="0" err="1"/>
                        <a:t>Huid</a:t>
                      </a:r>
                      <a:endParaRPr lang="en-US" sz="1800" dirty="0"/>
                    </a:p>
                  </a:txBody>
                  <a:tcPr marL="91444" marR="91444" marT="45683" marB="45683"/>
                </a:tc>
                <a:tc>
                  <a:txBody>
                    <a:bodyPr/>
                    <a:lstStyle/>
                    <a:p>
                      <a:pPr algn="ctr"/>
                      <a:r>
                        <a:rPr lang="en-US" sz="1800" dirty="0"/>
                        <a:t>500</a:t>
                      </a:r>
                      <a:r>
                        <a:rPr lang="en-US" sz="1800" baseline="0" dirty="0"/>
                        <a:t> </a:t>
                      </a:r>
                      <a:r>
                        <a:rPr lang="en-US" sz="1800" baseline="0" dirty="0" err="1"/>
                        <a:t>mSv</a:t>
                      </a:r>
                      <a:endParaRPr lang="en-US" sz="1800" dirty="0"/>
                    </a:p>
                  </a:txBody>
                  <a:tcPr marL="91444" marR="91444" marT="45683" marB="45683"/>
                </a:tc>
                <a:tc>
                  <a:txBody>
                    <a:bodyPr/>
                    <a:lstStyle/>
                    <a:p>
                      <a:pPr algn="ctr"/>
                      <a:r>
                        <a:rPr lang="en-US" sz="1800" dirty="0"/>
                        <a:t>50 </a:t>
                      </a:r>
                      <a:r>
                        <a:rPr lang="en-US" sz="1800" dirty="0" err="1"/>
                        <a:t>mSv</a:t>
                      </a:r>
                      <a:endParaRPr lang="en-US" sz="1800" dirty="0"/>
                    </a:p>
                  </a:txBody>
                  <a:tcPr marL="91444" marR="91444" marT="45683" marB="45683"/>
                </a:tc>
                <a:tc>
                  <a:txBody>
                    <a:bodyPr/>
                    <a:lstStyle/>
                    <a:p>
                      <a:pPr algn="ctr"/>
                      <a:r>
                        <a:rPr lang="en-US" sz="1800" dirty="0"/>
                        <a:t>-</a:t>
                      </a:r>
                    </a:p>
                  </a:txBody>
                  <a:tcPr marL="91444" marR="91444" marT="45683" marB="45683"/>
                </a:tc>
                <a:tc>
                  <a:txBody>
                    <a:bodyPr/>
                    <a:lstStyle/>
                    <a:p>
                      <a:pPr algn="ctr"/>
                      <a:r>
                        <a:rPr lang="en-US" sz="1800" dirty="0" err="1"/>
                        <a:t>Justificatie</a:t>
                      </a:r>
                      <a:r>
                        <a:rPr lang="en-US" sz="1800" dirty="0"/>
                        <a:t> !</a:t>
                      </a:r>
                    </a:p>
                  </a:txBody>
                  <a:tcPr marL="91444" marR="91444" marT="45683" marB="45683"/>
                </a:tc>
                <a:extLst>
                  <a:ext uri="{0D108BD9-81ED-4DB2-BD59-A6C34878D82A}">
                    <a16:rowId xmlns:a16="http://schemas.microsoft.com/office/drawing/2014/main" val="10004"/>
                  </a:ext>
                </a:extLst>
              </a:tr>
            </a:tbl>
          </a:graphicData>
        </a:graphic>
      </p:graphicFrame>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1024468"/>
      </p:ext>
    </p:extLst>
  </p:cSld>
  <p:clrMapOvr>
    <a:masterClrMapping/>
  </p:clrMapOvr>
  <mc:AlternateContent xmlns:mc="http://schemas.openxmlformats.org/markup-compatibility/2006" xmlns:p14="http://schemas.microsoft.com/office/powerpoint/2010/main">
    <mc:Choice Requires="p14">
      <p:transition spd="slow" p14:dur="2000" advTm="60969"/>
    </mc:Choice>
    <mc:Fallback xmlns="">
      <p:transition spd="slow" advTm="60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0389" x="4545013" y="4465638"/>
          <p14:tracePt t="10397" x="4616450" y="4518025"/>
          <p14:tracePt t="10404" x="4697413" y="4598988"/>
          <p14:tracePt t="10415" x="4751388" y="4652963"/>
          <p14:tracePt t="10432" x="4848225" y="4776788"/>
          <p14:tracePt t="10448" x="4875213" y="4840288"/>
          <p14:tracePt t="10482" x="4875213" y="4875213"/>
          <p14:tracePt t="10515" x="4911725" y="4795838"/>
          <p14:tracePt t="10532" x="4956175" y="4670425"/>
          <p14:tracePt t="10548" x="4991100" y="4483100"/>
          <p14:tracePt t="10565" x="5045075" y="4268788"/>
          <p14:tracePt t="10582" x="5072063" y="4017963"/>
          <p14:tracePt t="10598" x="5089525" y="3795713"/>
          <p14:tracePt t="10615" x="5108575" y="3581400"/>
          <p14:tracePt t="10632" x="5089525" y="3303588"/>
          <p14:tracePt t="10648" x="5037138" y="3160713"/>
          <p14:tracePt t="10665" x="4973638" y="3098800"/>
          <p14:tracePt t="10682" x="4902200" y="3044825"/>
          <p14:tracePt t="10699" x="4848225" y="3027363"/>
          <p14:tracePt t="10715" x="4813300" y="3017838"/>
          <p14:tracePt t="10732" x="4741863" y="3027363"/>
          <p14:tracePt t="10748" x="4687888" y="3071813"/>
          <p14:tracePt t="10765" x="4633913" y="3125788"/>
          <p14:tracePt t="10782" x="4589463" y="3170238"/>
          <p14:tracePt t="10800" x="4537075" y="3232150"/>
          <p14:tracePt t="10815" x="4500563" y="3295650"/>
          <p14:tracePt t="10832" x="4483100" y="3367088"/>
          <p14:tracePt t="10848" x="4473575" y="3465513"/>
          <p14:tracePt t="10865" x="4483100" y="3571875"/>
          <p14:tracePt t="10882" x="4589463" y="3697288"/>
          <p14:tracePt t="10898" x="4741863" y="3714750"/>
          <p14:tracePt t="10915" x="4938713" y="3714750"/>
          <p14:tracePt t="10932" x="5214938" y="3660775"/>
          <p14:tracePt t="10948" x="5518150" y="3562350"/>
          <p14:tracePt t="10965" x="5751513" y="3429000"/>
          <p14:tracePt t="10982" x="5946775" y="3197225"/>
          <p14:tracePt t="10998" x="6018213" y="3044825"/>
          <p14:tracePt t="11015" x="6037263" y="2919413"/>
          <p14:tracePt t="11032" x="6037263" y="2847975"/>
          <p14:tracePt t="11048" x="6000750" y="2786063"/>
          <p14:tracePt t="11065" x="5946775" y="2741613"/>
          <p14:tracePt t="11081" x="5857875" y="2714625"/>
          <p14:tracePt t="11098" x="5732463" y="2714625"/>
          <p14:tracePt t="11115" x="5581650" y="2759075"/>
          <p14:tracePt t="11131" x="5357813" y="2857500"/>
          <p14:tracePt t="11148" x="5197475" y="2928938"/>
          <p14:tracePt t="11166" x="5062538" y="3017838"/>
          <p14:tracePt t="11182" x="4956175" y="3098800"/>
          <p14:tracePt t="11198" x="4857750" y="3197225"/>
          <p14:tracePt t="11215" x="4786313" y="3276600"/>
          <p14:tracePt t="11231" x="4751388" y="3348038"/>
          <p14:tracePt t="11248" x="4732338" y="3419475"/>
          <p14:tracePt t="11265" x="4741863" y="3465513"/>
          <p14:tracePt t="11281" x="4786313" y="3490913"/>
          <p14:tracePt t="11298" x="4848225" y="3509963"/>
          <p14:tracePt t="11315" x="4911725" y="3509963"/>
          <p14:tracePt t="11331" x="4991100" y="3482975"/>
          <p14:tracePt t="11348" x="5054600" y="3429000"/>
          <p14:tracePt t="11365" x="5116513" y="3375025"/>
          <p14:tracePt t="11381" x="5160963" y="3295650"/>
          <p14:tracePt t="11398" x="5180013" y="3259138"/>
          <p14:tracePt t="11415" x="5187950" y="3224213"/>
          <p14:tracePt t="11431" x="5187950" y="3205163"/>
          <p14:tracePt t="11448" x="5187950" y="3187700"/>
          <p14:tracePt t="11524" x="5180013" y="3197225"/>
          <p14:tracePt t="11531" x="5180013" y="3205163"/>
          <p14:tracePt t="11536" x="5170488" y="3214688"/>
          <p14:tracePt t="11548" x="5160963" y="3232150"/>
          <p14:tracePt t="11565" x="5143500" y="3251200"/>
          <p14:tracePt t="11581" x="5133975" y="3259138"/>
          <p14:tracePt t="11598" x="5133975" y="3276600"/>
          <p14:tracePt t="11764" x="5126038" y="3276600"/>
          <p14:tracePt t="11781" x="5116513" y="3286125"/>
          <p14:tracePt t="11789" x="5116513" y="3295650"/>
          <p14:tracePt t="11798" x="5116513" y="3303588"/>
          <p14:tracePt t="11953" x="5108575" y="3313113"/>
          <p14:tracePt t="11967" x="5108575" y="3340100"/>
          <p14:tracePt t="11975" x="5099050" y="3348038"/>
          <p14:tracePt t="11982" x="5089525" y="3367088"/>
          <p14:tracePt t="11998" x="5081588" y="3402013"/>
          <p14:tracePt t="12015" x="5072063" y="3429000"/>
          <p14:tracePt t="12031" x="5062538" y="3465513"/>
          <p14:tracePt t="12048" x="5045075" y="3482975"/>
          <p14:tracePt t="12065" x="5045075" y="3490913"/>
          <p14:tracePt t="12081" x="5037138" y="3490913"/>
          <p14:tracePt t="12098" x="5037138" y="3509963"/>
          <p14:tracePt t="12115" x="5027613" y="3517900"/>
          <p14:tracePt t="12131" x="5010150" y="3527425"/>
          <p14:tracePt t="12148" x="5010150" y="3536950"/>
          <p14:tracePt t="12165" x="5000625" y="3554413"/>
          <p14:tracePt t="12181" x="4991100" y="3562350"/>
          <p14:tracePt t="12198" x="4973638" y="3571875"/>
          <p14:tracePt t="12215" x="4965700" y="3571875"/>
          <p14:tracePt t="12231" x="4956175" y="3581400"/>
          <p14:tracePt t="12248" x="4938713" y="3598863"/>
          <p14:tracePt t="12265" x="4919663" y="3625850"/>
          <p14:tracePt t="12281" x="4884738" y="3633788"/>
          <p14:tracePt t="12298" x="4840288" y="3670300"/>
          <p14:tracePt t="12315" x="4803775" y="3697288"/>
          <p14:tracePt t="12331" x="4759325" y="3732213"/>
          <p14:tracePt t="12348" x="4724400" y="3759200"/>
          <p14:tracePt t="12365" x="4697413" y="3776663"/>
          <p14:tracePt t="12381" x="4687888" y="3795713"/>
          <p14:tracePt t="12453" x="4687888" y="3803650"/>
          <p14:tracePt t="12476" x="4687888" y="3822700"/>
          <p14:tracePt t="12482" x="4687888" y="3840163"/>
          <p14:tracePt t="12490" x="4687888" y="3857625"/>
          <p14:tracePt t="12499" x="4687888" y="3884613"/>
          <p14:tracePt t="12514" x="4705350" y="3911600"/>
          <p14:tracePt t="12531" x="4741863" y="3938588"/>
          <p14:tracePt t="12548" x="4776788" y="3956050"/>
          <p14:tracePt t="12564" x="4813300" y="3973513"/>
          <p14:tracePt t="12581" x="4857750" y="3973513"/>
          <p14:tracePt t="12598" x="4875213" y="3973513"/>
          <p14:tracePt t="12614" x="4875213" y="3956050"/>
          <p14:tracePt t="12631" x="4884738" y="3946525"/>
          <p14:tracePt t="12686" x="4884738" y="3938588"/>
          <p14:tracePt t="30891" x="4867275" y="4010025"/>
          <p14:tracePt t="30899" x="4822825" y="4116388"/>
          <p14:tracePt t="30910" x="4786313" y="4224338"/>
          <p14:tracePt t="30927" x="4714875" y="4429125"/>
          <p14:tracePt t="30943" x="4679950" y="4589463"/>
          <p14:tracePt t="30960" x="4670425" y="4697413"/>
          <p14:tracePt t="30993" x="4670425" y="4705350"/>
          <p14:tracePt t="31026" x="4741863" y="4510088"/>
          <p14:tracePt t="31043" x="4813300" y="4276725"/>
          <p14:tracePt t="31060" x="4884738" y="3894138"/>
          <p14:tracePt t="31076" x="4919663" y="3438525"/>
          <p14:tracePt t="31093" x="4919663" y="3224213"/>
          <p14:tracePt t="31110" x="4911725" y="3098800"/>
          <p14:tracePt t="31126" x="4902200" y="3062288"/>
          <p14:tracePt t="31159" x="4894263" y="3062288"/>
          <p14:tracePt t="31176" x="4867275" y="3143250"/>
          <p14:tracePt t="31193" x="4822825" y="3303588"/>
          <p14:tracePt t="31210" x="4732338" y="3643313"/>
          <p14:tracePt t="31226" x="4670425" y="3919538"/>
          <p14:tracePt t="31243" x="4608513" y="4205288"/>
          <p14:tracePt t="31259" x="4554538" y="4500563"/>
          <p14:tracePt t="31276" x="4545013" y="4714875"/>
          <p14:tracePt t="31293" x="4545013" y="4822825"/>
          <p14:tracePt t="31310" x="4545013" y="4848225"/>
          <p14:tracePt t="31336" x="4545013" y="4830763"/>
          <p14:tracePt t="31343" x="4572000" y="4786313"/>
          <p14:tracePt t="31359" x="4625975" y="4581525"/>
          <p14:tracePt t="31376" x="4697413" y="4295775"/>
          <p14:tracePt t="31393" x="4724400" y="4027488"/>
          <p14:tracePt t="31409" x="4741863" y="3803650"/>
          <p14:tracePt t="31426" x="4751388" y="3660775"/>
          <p14:tracePt t="31443" x="4759325" y="3581400"/>
          <p14:tracePt t="31570" x="4759325" y="3589338"/>
          <p14:tracePt t="31577" x="4741863" y="3670300"/>
          <p14:tracePt t="31585" x="4732338" y="3776663"/>
          <p14:tracePt t="31593" x="4732338" y="3884613"/>
          <p14:tracePt t="31610" x="4741863" y="4037013"/>
          <p14:tracePt t="31626" x="4741863" y="4098925"/>
          <p14:tracePt t="31643" x="4741863" y="4108450"/>
          <p14:tracePt t="31695" x="4741863" y="4098925"/>
          <p14:tracePt t="31704" x="4751388" y="4071938"/>
          <p14:tracePt t="31710" x="4786313" y="3983038"/>
          <p14:tracePt t="31726" x="4822825" y="3776663"/>
          <p14:tracePt t="31743" x="4848225" y="3616325"/>
          <p14:tracePt t="31759" x="4875213" y="3527425"/>
          <p14:tracePt t="31776" x="4884738" y="3509963"/>
          <p14:tracePt t="31809" x="4884738" y="3527425"/>
          <p14:tracePt t="31826" x="4830763" y="3724275"/>
          <p14:tracePt t="31843" x="4786313" y="3965575"/>
          <p14:tracePt t="31859" x="4705350" y="4224338"/>
          <p14:tracePt t="31876" x="4633913" y="4446588"/>
          <p14:tracePt t="31893" x="4581525" y="4625975"/>
          <p14:tracePt t="31909" x="4554538" y="4679950"/>
          <p14:tracePt t="31943" x="4554538" y="4670425"/>
          <p14:tracePt t="31959" x="4589463" y="4527550"/>
          <p14:tracePt t="31976" x="4724400" y="4133850"/>
          <p14:tracePt t="31993" x="4768850" y="3919538"/>
          <p14:tracePt t="32009" x="4830763" y="3751263"/>
          <p14:tracePt t="32026" x="4848225" y="3679825"/>
          <p14:tracePt t="32059" x="4848225" y="3687763"/>
          <p14:tracePt t="32076" x="4803775" y="3919538"/>
          <p14:tracePt t="32093" x="4724400" y="4224338"/>
          <p14:tracePt t="32109" x="4589463" y="4581525"/>
          <p14:tracePt t="32126" x="4500563" y="4884738"/>
          <p14:tracePt t="32143" x="4429125" y="5081588"/>
          <p14:tracePt t="32159" x="4402138" y="5180013"/>
          <p14:tracePt t="32176" x="4402138" y="5187950"/>
          <p14:tracePt t="32219" x="4402138" y="5170488"/>
          <p14:tracePt t="32226" x="4402138" y="5143500"/>
          <p14:tracePt t="32243" x="4411663" y="5099050"/>
          <p14:tracePt t="32259" x="4429125" y="5062538"/>
          <p14:tracePt t="32276" x="4429125" y="5045075"/>
          <p14:tracePt t="32293" x="4438650" y="5037138"/>
          <p14:tracePt t="32712" x="4446588" y="4983163"/>
          <p14:tracePt t="32720" x="4473575" y="4911725"/>
          <p14:tracePt t="32727" x="4500563" y="4822825"/>
          <p14:tracePt t="32743" x="4554538" y="4679950"/>
          <p14:tracePt t="32759" x="4598988" y="4652963"/>
          <p14:tracePt t="32776" x="4633913" y="4643438"/>
          <p14:tracePt t="32809" x="4660900" y="4679950"/>
          <p14:tracePt t="32842" x="4679950" y="4741863"/>
          <p14:tracePt t="32859" x="4724400" y="4724400"/>
          <p14:tracePt t="32876" x="4786313" y="4697413"/>
          <p14:tracePt t="32893" x="4840288" y="4687888"/>
          <p14:tracePt t="32909" x="4867275" y="4679950"/>
          <p14:tracePt t="32926" x="4875213" y="4679950"/>
          <p14:tracePt t="32959" x="4884738" y="4687888"/>
          <p14:tracePt t="33084" x="4884738" y="4697413"/>
          <p14:tracePt t="33093" x="4894263" y="4697413"/>
          <p14:tracePt t="33101" x="4929188" y="4670425"/>
          <p14:tracePt t="33109" x="4956175" y="4633913"/>
          <p14:tracePt t="33126" x="4973638" y="4598988"/>
          <p14:tracePt t="33142" x="4991100" y="4581525"/>
          <p14:tracePt t="33159" x="5027613" y="4500563"/>
          <p14:tracePt t="33176" x="5081588" y="4357688"/>
          <p14:tracePt t="33192" x="5160963" y="4205288"/>
          <p14:tracePt t="33209" x="5241925" y="4044950"/>
          <p14:tracePt t="33212" x="5276850" y="3956050"/>
          <p14:tracePt t="33226" x="5394325" y="3795713"/>
          <p14:tracePt t="33242" x="5518150" y="3625850"/>
          <p14:tracePt t="33259" x="5643563" y="3482975"/>
          <p14:tracePt t="33276" x="5759450" y="3340100"/>
          <p14:tracePt t="33292" x="5840413" y="3224213"/>
          <p14:tracePt t="33309" x="5911850" y="3116263"/>
          <p14:tracePt t="33326" x="6045200" y="3017838"/>
          <p14:tracePt t="33342" x="6153150" y="2965450"/>
          <p14:tracePt t="33360" x="6286500" y="2911475"/>
          <p14:tracePt t="33376" x="6446838" y="2894013"/>
          <p14:tracePt t="33392" x="6589713" y="2894013"/>
          <p14:tracePt t="33409" x="6724650" y="2894013"/>
          <p14:tracePt t="33426" x="6823075" y="2928938"/>
          <p14:tracePt t="33442" x="6902450" y="2965450"/>
          <p14:tracePt t="33459" x="6946900" y="3009900"/>
          <p14:tracePt t="33476" x="6973888" y="3062288"/>
          <p14:tracePt t="33492" x="6973888" y="3081338"/>
          <p14:tracePt t="33509" x="6973888" y="3125788"/>
          <p14:tracePt t="33526" x="6965950" y="3187700"/>
          <p14:tracePt t="33542" x="6938963" y="3224213"/>
          <p14:tracePt t="33559" x="6919913" y="3259138"/>
          <p14:tracePt t="33576" x="6867525" y="3303588"/>
          <p14:tracePt t="33592" x="6823075" y="3313113"/>
          <p14:tracePt t="33609" x="6786563" y="3330575"/>
          <p14:tracePt t="33626" x="6742113" y="3348038"/>
          <p14:tracePt t="33642" x="6680200" y="3375025"/>
          <p14:tracePt t="33659" x="6572250" y="3419475"/>
          <p14:tracePt t="33676" x="6446838" y="3455988"/>
          <p14:tracePt t="33692" x="6340475" y="3473450"/>
          <p14:tracePt t="33709" x="6215063" y="3500438"/>
          <p14:tracePt t="33712" x="6143625" y="3509963"/>
          <p14:tracePt t="33726" x="5991225" y="3527425"/>
          <p14:tracePt t="33742" x="5857875" y="3527425"/>
          <p14:tracePt t="33759" x="5759450" y="3517900"/>
          <p14:tracePt t="33776" x="5715000" y="3490913"/>
          <p14:tracePt t="33792" x="5680075" y="3455988"/>
          <p14:tracePt t="33809" x="5670550" y="3429000"/>
          <p14:tracePt t="33826" x="5670550" y="3411538"/>
          <p14:tracePt t="33842" x="5670550" y="3384550"/>
          <p14:tracePt t="33859" x="5705475" y="3348038"/>
          <p14:tracePt t="33876" x="5751513" y="3322638"/>
          <p14:tracePt t="33892" x="5803900" y="3303588"/>
          <p14:tracePt t="33909" x="5857875" y="3286125"/>
          <p14:tracePt t="33925" x="5911850" y="3286125"/>
          <p14:tracePt t="33942" x="5929313" y="3286125"/>
          <p14:tracePt t="33959" x="5938838" y="3303588"/>
          <p14:tracePt t="33976" x="5956300" y="3340100"/>
          <p14:tracePt t="33992" x="5965825" y="3419475"/>
          <p14:tracePt t="34009" x="5965825" y="3473450"/>
          <p14:tracePt t="34026" x="5946775" y="3544888"/>
          <p14:tracePt t="34042" x="5919788" y="3608388"/>
          <p14:tracePt t="34059" x="5875338" y="3670300"/>
          <p14:tracePt t="34075" x="5822950" y="3714750"/>
          <p14:tracePt t="34092" x="5688013" y="3759200"/>
          <p14:tracePt t="34109" x="5581650" y="3768725"/>
          <p14:tracePt t="34125" x="5473700" y="3751263"/>
          <p14:tracePt t="34142" x="5402263" y="3714750"/>
          <p14:tracePt t="34160" x="5340350" y="3652838"/>
          <p14:tracePt t="34175" x="5286375" y="3581400"/>
          <p14:tracePt t="34192" x="5241925" y="3500438"/>
          <p14:tracePt t="34209" x="5232400" y="3446463"/>
          <p14:tracePt t="34225" x="5251450" y="3375025"/>
          <p14:tracePt t="34227" x="5276850" y="3330575"/>
          <p14:tracePt t="34242" x="5340350" y="3268663"/>
          <p14:tracePt t="34259" x="5411788" y="3214688"/>
          <p14:tracePt t="34275" x="5527675" y="3170238"/>
          <p14:tracePt t="34292" x="5653088" y="3152775"/>
          <p14:tracePt t="34309" x="5759450" y="3152775"/>
          <p14:tracePt t="34325" x="5884863" y="3179763"/>
          <p14:tracePt t="34343" x="6089650" y="3259138"/>
          <p14:tracePt t="34359" x="6197600" y="3330575"/>
          <p14:tracePt t="34375" x="6251575" y="3384550"/>
          <p14:tracePt t="34392" x="6286500" y="3429000"/>
          <p14:tracePt t="34409" x="6313488" y="3482975"/>
          <p14:tracePt t="34425" x="6330950" y="3536950"/>
          <p14:tracePt t="34442" x="6330950" y="3571875"/>
          <p14:tracePt t="34459" x="6330950" y="3589338"/>
          <p14:tracePt t="34476" x="6330950" y="3608388"/>
          <p14:tracePt t="34492" x="6323013" y="3652838"/>
          <p14:tracePt t="34509" x="6296025" y="3679825"/>
          <p14:tracePt t="34526" x="6251575" y="3697288"/>
          <p14:tracePt t="34542" x="6215063" y="3714750"/>
          <p14:tracePt t="34559" x="6180138" y="3732213"/>
          <p14:tracePt t="34575" x="6134100" y="3741738"/>
          <p14:tracePt t="34592" x="6126163" y="3741738"/>
          <p14:tracePt t="34609" x="6126163" y="3732213"/>
          <p14:tracePt t="34625" x="6108700" y="3687763"/>
          <p14:tracePt t="34642" x="6099175" y="3633788"/>
          <p14:tracePt t="34659" x="6108700" y="3581400"/>
          <p14:tracePt t="34675" x="6116638" y="3536950"/>
          <p14:tracePt t="34692" x="6153150" y="3482975"/>
          <p14:tracePt t="34709" x="6197600" y="3455988"/>
          <p14:tracePt t="34725" x="6259513" y="3429000"/>
          <p14:tracePt t="34742" x="6323013" y="3419475"/>
          <p14:tracePt t="34759" x="6375400" y="3419475"/>
          <p14:tracePt t="34775" x="6429375" y="3446463"/>
          <p14:tracePt t="34792" x="6491288" y="3500438"/>
          <p14:tracePt t="34809" x="6562725" y="3562350"/>
          <p14:tracePt t="34825" x="6616700" y="3625850"/>
          <p14:tracePt t="34842" x="6626225" y="3705225"/>
          <p14:tracePt t="34859" x="6626225" y="3751263"/>
          <p14:tracePt t="34875" x="6589713" y="3795713"/>
          <p14:tracePt t="34892" x="6527800" y="3848100"/>
          <p14:tracePt t="34909" x="6446838" y="3894138"/>
          <p14:tracePt t="34925" x="6340475" y="3911600"/>
          <p14:tracePt t="34942" x="6276975" y="3911600"/>
          <p14:tracePt t="34959" x="6232525" y="3911600"/>
          <p14:tracePt t="34975" x="6161088" y="3857625"/>
          <p14:tracePt t="34992" x="6143625" y="3803650"/>
          <p14:tracePt t="35008" x="6143625" y="3751263"/>
          <p14:tracePt t="35025" x="6161088" y="3697288"/>
          <p14:tracePt t="35042" x="6197600" y="3633788"/>
          <p14:tracePt t="35059" x="6242050" y="3598863"/>
          <p14:tracePt t="35075" x="6296025" y="3562350"/>
          <p14:tracePt t="35092" x="6402388" y="3544888"/>
          <p14:tracePt t="35108" x="6465888" y="3544888"/>
          <p14:tracePt t="35125" x="6527800" y="3562350"/>
          <p14:tracePt t="35142" x="6562725" y="3608388"/>
          <p14:tracePt t="35158" x="6589713" y="3652838"/>
          <p14:tracePt t="35175" x="6608763" y="3705225"/>
          <p14:tracePt t="35192" x="6616700" y="3759200"/>
          <p14:tracePt t="35208" x="6616700" y="3813175"/>
          <p14:tracePt t="35225" x="6616700" y="3840163"/>
          <p14:tracePt t="40173" x="6626225" y="3840163"/>
          <p14:tracePt t="40181" x="6670675" y="3840163"/>
          <p14:tracePt t="40191" x="6742113" y="3848100"/>
          <p14:tracePt t="40207" x="6911975" y="3857625"/>
          <p14:tracePt t="40224" x="7099300" y="3857625"/>
          <p14:tracePt t="40241" x="7277100" y="3857625"/>
          <p14:tracePt t="40244" x="7385050" y="3848100"/>
          <p14:tracePt t="40274" x="7680325" y="3813175"/>
          <p14:tracePt t="40307" x="7875588" y="3759200"/>
          <p14:tracePt t="40324" x="7894638" y="3741738"/>
          <p14:tracePt t="40341" x="7894638" y="3724275"/>
          <p14:tracePt t="40357" x="7894638" y="3687763"/>
          <p14:tracePt t="40501" x="7894638" y="3724275"/>
          <p14:tracePt t="40509" x="7894638" y="3786188"/>
          <p14:tracePt t="40516" x="7894638" y="3840163"/>
          <p14:tracePt t="40525" x="7902575" y="3867150"/>
          <p14:tracePt t="40540" x="7920038" y="3919538"/>
          <p14:tracePt t="40557" x="7956550" y="3965575"/>
          <p14:tracePt t="40574" x="8018463" y="3983038"/>
          <p14:tracePt t="40590" x="8072438" y="4000500"/>
          <p14:tracePt t="40607" x="8126413" y="4000500"/>
          <p14:tracePt t="40624" x="8170863" y="4000500"/>
          <p14:tracePt t="40640" x="8180388" y="3990975"/>
          <p14:tracePt t="40759" x="8170863" y="3990975"/>
          <p14:tracePt t="40766" x="8161338" y="4000500"/>
          <p14:tracePt t="40776" x="8153400" y="4000500"/>
          <p14:tracePt t="40790" x="8134350" y="4017963"/>
          <p14:tracePt t="40807" x="8116888" y="4027488"/>
          <p14:tracePt t="40824" x="8108950" y="4044950"/>
          <p14:tracePt t="40840" x="8099425" y="4054475"/>
          <p14:tracePt t="40857" x="8099425" y="4062413"/>
          <p14:tracePt t="40874" x="8099425" y="4071938"/>
          <p14:tracePt t="40890" x="8126413" y="4071938"/>
          <p14:tracePt t="40907" x="8134350" y="4062413"/>
          <p14:tracePt t="40925" x="8143875" y="4044950"/>
          <p14:tracePt t="40940" x="8161338" y="4010025"/>
          <p14:tracePt t="40957" x="8161338" y="3956050"/>
          <p14:tracePt t="40974" x="8161338" y="3884613"/>
          <p14:tracePt t="40990" x="8153400" y="3813175"/>
          <p14:tracePt t="41007" x="8126413" y="3759200"/>
          <p14:tracePt t="41025" x="8062913" y="3697288"/>
          <p14:tracePt t="41040" x="8018463" y="3679825"/>
          <p14:tracePt t="41057" x="8010525" y="3679825"/>
          <p14:tracePt t="41120" x="8010525" y="3687763"/>
          <p14:tracePt t="41126" x="8010525" y="3697288"/>
          <p14:tracePt t="41142" x="8001000" y="3705225"/>
          <p14:tracePt t="41149" x="7991475" y="3714750"/>
          <p14:tracePt t="41157" x="7991475" y="3724275"/>
          <p14:tracePt t="41260" x="8001000" y="3724275"/>
          <p14:tracePt t="41267" x="8027988" y="3732213"/>
          <p14:tracePt t="41275" x="8054975" y="3741738"/>
          <p14:tracePt t="41290" x="8099425" y="3751263"/>
          <p14:tracePt t="41307" x="8116888" y="3759200"/>
          <p14:tracePt t="41340" x="8108950" y="3776663"/>
          <p14:tracePt t="41357" x="8081963" y="3786188"/>
          <p14:tracePt t="41374" x="8001000" y="3813175"/>
          <p14:tracePt t="41390" x="7848600" y="3857625"/>
          <p14:tracePt t="41407" x="7777163" y="3894138"/>
          <p14:tracePt t="41424" x="7759700" y="3902075"/>
          <p14:tracePt t="41477" x="7796213" y="3902075"/>
          <p14:tracePt t="41486" x="7848600" y="3902075"/>
          <p14:tracePt t="41492" x="7894638" y="3902075"/>
          <p14:tracePt t="41507" x="7947025" y="3902075"/>
          <p14:tracePt t="41524" x="8072438" y="3911600"/>
          <p14:tracePt t="41540" x="8081963" y="3929063"/>
          <p14:tracePt t="41557" x="8081963" y="3938588"/>
          <p14:tracePt t="41573" x="8054975" y="3965575"/>
          <p14:tracePt t="41590" x="8001000" y="4000500"/>
          <p14:tracePt t="41607" x="7939088" y="4044950"/>
          <p14:tracePt t="41623" x="7885113" y="4089400"/>
          <p14:tracePt t="41640" x="7848600" y="4143375"/>
          <p14:tracePt t="41657" x="7840663" y="4179888"/>
          <p14:tracePt t="41673" x="7840663" y="4205288"/>
          <p14:tracePt t="41690" x="7885113" y="4251325"/>
          <p14:tracePt t="41707" x="7912100" y="4286250"/>
          <p14:tracePt t="41723" x="7920038" y="4322763"/>
          <p14:tracePt t="41740" x="7920038" y="4357688"/>
          <p14:tracePt t="41742" x="7912100" y="4375150"/>
          <p14:tracePt t="41757" x="7902575" y="4394200"/>
          <p14:tracePt t="41775" x="7848600" y="4456113"/>
          <p14:tracePt t="41790" x="7831138" y="4491038"/>
          <p14:tracePt t="41807" x="7823200" y="4518025"/>
          <p14:tracePt t="41823" x="7804150" y="4537075"/>
          <p14:tracePt t="41840" x="7804150" y="4562475"/>
          <p14:tracePt t="41857" x="7804150" y="4598988"/>
          <p14:tracePt t="41873" x="7804150" y="4633913"/>
          <p14:tracePt t="41890" x="7796213" y="4697413"/>
          <p14:tracePt t="41907" x="7786688" y="4751388"/>
          <p14:tracePt t="41923" x="7769225" y="4795838"/>
          <p14:tracePt t="41940" x="7759700" y="4830763"/>
          <p14:tracePt t="41957" x="7751763" y="4875213"/>
          <p14:tracePt t="41973" x="7751763" y="4902200"/>
          <p14:tracePt t="41990" x="7751763" y="4919663"/>
          <p14:tracePt t="42007" x="7751763" y="4929188"/>
          <p14:tracePt t="42023" x="7742238" y="4938713"/>
          <p14:tracePt t="42040" x="7742238" y="4956175"/>
          <p14:tracePt t="42057" x="7742238" y="4965700"/>
          <p14:tracePt t="42073" x="7742238" y="4973638"/>
          <p14:tracePt t="42090" x="7742238" y="4983163"/>
          <p14:tracePt t="42107" x="7742238" y="4991100"/>
          <p14:tracePt t="42123" x="7742238" y="5010150"/>
          <p14:tracePt t="42140" x="7742238" y="5018088"/>
          <p14:tracePt t="42234" x="7742238" y="5027613"/>
          <p14:tracePt t="42813" x="7742238" y="5045075"/>
          <p14:tracePt t="42821" x="7742238" y="5072063"/>
          <p14:tracePt t="42829" x="7742238" y="5089525"/>
          <p14:tracePt t="42857" x="7742238" y="5143500"/>
          <p14:tracePt t="42890" x="7742238" y="5241925"/>
          <p14:tracePt t="42906" x="7742238" y="5268913"/>
          <p14:tracePt t="42923" x="7742238" y="5276850"/>
          <p14:tracePt t="42940" x="7742238" y="5295900"/>
          <p14:tracePt t="42973" x="7742238" y="5303838"/>
          <p14:tracePt t="43072" x="7742238" y="5322888"/>
          <p14:tracePt t="43078" x="7742238" y="5348288"/>
          <p14:tracePt t="43090" x="7732713" y="5375275"/>
          <p14:tracePt t="43106" x="7724775" y="5429250"/>
          <p14:tracePt t="43123" x="7724775" y="5456238"/>
          <p14:tracePt t="43140" x="7724775" y="5483225"/>
          <p14:tracePt t="43156" x="7724775" y="5500688"/>
          <p14:tracePt t="43175" x="7732713" y="551021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hthoek 10"/>
          <p:cNvSpPr/>
          <p:nvPr/>
        </p:nvSpPr>
        <p:spPr>
          <a:xfrm>
            <a:off x="1584843" y="3081968"/>
            <a:ext cx="1945758" cy="18138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20482" name="Tijdelijke aanduiding voor inhoud 3"/>
          <p:cNvPicPr>
            <a:picLocks noGrp="1" noChangeAspect="1"/>
          </p:cNvPicPr>
          <p:nvPr>
            <p:ph idx="1"/>
          </p:nvPr>
        </p:nvPicPr>
        <p:blipFill>
          <a:blip r:embed="rId4">
            <a:extLst>
              <a:ext uri="{28A0092B-C50C-407E-A947-70E740481C1C}">
                <a14:useLocalDpi xmlns:a14="http://schemas.microsoft.com/office/drawing/2010/main" val="0"/>
              </a:ext>
            </a:extLst>
          </a:blip>
          <a:srcRect r="48293"/>
          <a:stretch>
            <a:fillRect/>
          </a:stretch>
        </p:blipFill>
        <p:spPr>
          <a:xfrm>
            <a:off x="2483719" y="2095501"/>
            <a:ext cx="2754312" cy="4870450"/>
          </a:xfrm>
        </p:spPr>
      </p:pic>
      <p:sp>
        <p:nvSpPr>
          <p:cNvPr id="5" name="Rechthoek 4"/>
          <p:cNvSpPr/>
          <p:nvPr/>
        </p:nvSpPr>
        <p:spPr>
          <a:xfrm>
            <a:off x="3143250" y="3454401"/>
            <a:ext cx="1512888" cy="1457325"/>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pic>
        <p:nvPicPr>
          <p:cNvPr id="20485" name="Afbeelding 1"/>
          <p:cNvPicPr>
            <a:picLocks noChangeAspect="1"/>
          </p:cNvPicPr>
          <p:nvPr/>
        </p:nvPicPr>
        <p:blipFill>
          <a:blip r:embed="rId5">
            <a:extLst>
              <a:ext uri="{28A0092B-C50C-407E-A947-70E740481C1C}">
                <a14:useLocalDpi xmlns:a14="http://schemas.microsoft.com/office/drawing/2010/main" val="0"/>
              </a:ext>
            </a:extLst>
          </a:blip>
          <a:srcRect l="39291"/>
          <a:stretch>
            <a:fillRect/>
          </a:stretch>
        </p:blipFill>
        <p:spPr bwMode="auto">
          <a:xfrm>
            <a:off x="6780213" y="2259014"/>
            <a:ext cx="3744912" cy="454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Rechte verbindingslijn 9"/>
          <p:cNvCxnSpPr/>
          <p:nvPr/>
        </p:nvCxnSpPr>
        <p:spPr>
          <a:xfrm>
            <a:off x="3197226" y="3457575"/>
            <a:ext cx="6283325" cy="10922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Rechte verbindingslijn 23"/>
          <p:cNvCxnSpPr/>
          <p:nvPr/>
        </p:nvCxnSpPr>
        <p:spPr>
          <a:xfrm flipV="1">
            <a:off x="3197226" y="4549776"/>
            <a:ext cx="6283325" cy="3460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Rechte verbindingslijn 25"/>
          <p:cNvCxnSpPr/>
          <p:nvPr/>
        </p:nvCxnSpPr>
        <p:spPr>
          <a:xfrm>
            <a:off x="4575176" y="3452814"/>
            <a:ext cx="4905375" cy="10953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Rechte verbindingslijn 28"/>
          <p:cNvCxnSpPr/>
          <p:nvPr/>
        </p:nvCxnSpPr>
        <p:spPr>
          <a:xfrm flipV="1">
            <a:off x="4619625" y="4537076"/>
            <a:ext cx="4789488" cy="3841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Rechte verbindingslijn 11"/>
          <p:cNvCxnSpPr/>
          <p:nvPr/>
        </p:nvCxnSpPr>
        <p:spPr>
          <a:xfrm>
            <a:off x="1584843" y="3081968"/>
            <a:ext cx="1797753"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kstvak 1"/>
          <p:cNvSpPr txBox="1"/>
          <p:nvPr/>
        </p:nvSpPr>
        <p:spPr>
          <a:xfrm>
            <a:off x="1249821" y="1616149"/>
            <a:ext cx="1661288" cy="923330"/>
          </a:xfrm>
          <a:prstGeom prst="rect">
            <a:avLst/>
          </a:prstGeom>
          <a:noFill/>
        </p:spPr>
        <p:txBody>
          <a:bodyPr wrap="none" rtlCol="0">
            <a:spAutoFit/>
          </a:bodyPr>
          <a:lstStyle/>
          <a:p>
            <a:pPr algn="ctr"/>
            <a:r>
              <a:rPr lang="nl-BE" dirty="0"/>
              <a:t>Dosis </a:t>
            </a:r>
          </a:p>
          <a:p>
            <a:pPr algn="ctr"/>
            <a:r>
              <a:rPr lang="nl-BE" dirty="0"/>
              <a:t>ter hoogte </a:t>
            </a:r>
          </a:p>
          <a:p>
            <a:pPr algn="ctr"/>
            <a:r>
              <a:rPr lang="nl-BE" dirty="0"/>
              <a:t>van de detector</a:t>
            </a:r>
          </a:p>
        </p:txBody>
      </p:sp>
      <p:sp>
        <p:nvSpPr>
          <p:cNvPr id="13" name="Tekstvak 12"/>
          <p:cNvSpPr txBox="1"/>
          <p:nvPr/>
        </p:nvSpPr>
        <p:spPr>
          <a:xfrm>
            <a:off x="3197226" y="1318517"/>
            <a:ext cx="1860382" cy="646331"/>
          </a:xfrm>
          <a:prstGeom prst="rect">
            <a:avLst/>
          </a:prstGeom>
          <a:noFill/>
        </p:spPr>
        <p:txBody>
          <a:bodyPr wrap="none" rtlCol="0">
            <a:spAutoFit/>
          </a:bodyPr>
          <a:lstStyle/>
          <a:p>
            <a:pPr algn="ctr"/>
            <a:r>
              <a:rPr lang="nl-BE" dirty="0"/>
              <a:t>Orgaan dosissen /</a:t>
            </a:r>
          </a:p>
          <a:p>
            <a:pPr algn="ctr"/>
            <a:r>
              <a:rPr lang="nl-BE" dirty="0"/>
              <a:t>effectieve dosis</a:t>
            </a:r>
          </a:p>
        </p:txBody>
      </p:sp>
      <p:sp>
        <p:nvSpPr>
          <p:cNvPr id="14" name="Tekstvak 13"/>
          <p:cNvSpPr txBox="1"/>
          <p:nvPr/>
        </p:nvSpPr>
        <p:spPr>
          <a:xfrm>
            <a:off x="8280604" y="2259014"/>
            <a:ext cx="2257029" cy="1200329"/>
          </a:xfrm>
          <a:prstGeom prst="rect">
            <a:avLst/>
          </a:prstGeom>
          <a:noFill/>
        </p:spPr>
        <p:txBody>
          <a:bodyPr wrap="none" rtlCol="0">
            <a:spAutoFit/>
          </a:bodyPr>
          <a:lstStyle/>
          <a:p>
            <a:pPr algn="ctr"/>
            <a:r>
              <a:rPr lang="nl-BE" dirty="0" err="1"/>
              <a:t>Exposie</a:t>
            </a:r>
            <a:endParaRPr lang="nl-BE" dirty="0"/>
          </a:p>
          <a:p>
            <a:pPr algn="ctr"/>
            <a:r>
              <a:rPr lang="nl-BE" dirty="0"/>
              <a:t>(buis)</a:t>
            </a:r>
          </a:p>
          <a:p>
            <a:pPr algn="ctr"/>
            <a:r>
              <a:rPr lang="nl-BE" dirty="0" err="1"/>
              <a:t>Dose</a:t>
            </a:r>
            <a:r>
              <a:rPr lang="nl-BE" dirty="0"/>
              <a:t> – area -  product</a:t>
            </a:r>
          </a:p>
          <a:p>
            <a:pPr algn="ctr"/>
            <a:r>
              <a:rPr lang="nl-BE" dirty="0"/>
              <a:t>‘DAP’</a:t>
            </a:r>
          </a:p>
        </p:txBody>
      </p:sp>
      <p:cxnSp>
        <p:nvCxnSpPr>
          <p:cNvPr id="4" name="Rechte verbindingslijn met pijl 3"/>
          <p:cNvCxnSpPr/>
          <p:nvPr/>
        </p:nvCxnSpPr>
        <p:spPr>
          <a:xfrm>
            <a:off x="2394238" y="2539479"/>
            <a:ext cx="13822" cy="128576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Rechte verbindingslijn met pijl 17"/>
          <p:cNvCxnSpPr/>
          <p:nvPr/>
        </p:nvCxnSpPr>
        <p:spPr>
          <a:xfrm>
            <a:off x="4005654" y="1922242"/>
            <a:ext cx="2466" cy="42668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Rechte verbindingslijn met pijl 21"/>
          <p:cNvCxnSpPr/>
          <p:nvPr/>
        </p:nvCxnSpPr>
        <p:spPr>
          <a:xfrm>
            <a:off x="9339654" y="3562229"/>
            <a:ext cx="2466" cy="42668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Rechte verbindingslijn met pijl 24"/>
          <p:cNvCxnSpPr/>
          <p:nvPr/>
        </p:nvCxnSpPr>
        <p:spPr>
          <a:xfrm flipV="1">
            <a:off x="5871223" y="4144502"/>
            <a:ext cx="1962137" cy="8805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itel 1"/>
          <p:cNvSpPr>
            <a:spLocks noGrp="1"/>
          </p:cNvSpPr>
          <p:nvPr>
            <p:ph type="title"/>
          </p:nvPr>
        </p:nvSpPr>
        <p:spPr>
          <a:xfrm>
            <a:off x="883920" y="718185"/>
            <a:ext cx="7715250" cy="642938"/>
          </a:xfrm>
        </p:spPr>
        <p:txBody>
          <a:bodyPr>
            <a:normAutofit fontScale="90000"/>
          </a:bodyPr>
          <a:lstStyle/>
          <a:p>
            <a:r>
              <a:rPr lang="nl-BE" altLang="nl-BE" dirty="0"/>
              <a:t>Soorten dosissen</a:t>
            </a:r>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8930544"/>
      </p:ext>
    </p:extLst>
  </p:cSld>
  <p:clrMapOvr>
    <a:masterClrMapping/>
  </p:clrMapOvr>
  <mc:AlternateContent xmlns:mc="http://schemas.openxmlformats.org/markup-compatibility/2006" xmlns:p14="http://schemas.microsoft.com/office/powerpoint/2010/main">
    <mc:Choice Requires="p14">
      <p:transition spd="slow" p14:dur="2000" advTm="66934"/>
    </mc:Choice>
    <mc:Fallback xmlns="">
      <p:transition spd="slow" advTm="66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5441" x="7732713" y="5419725"/>
          <p14:tracePt t="5449" x="7732713" y="5241925"/>
          <p14:tracePt t="5456" x="7724775" y="4991100"/>
          <p14:tracePt t="5480" x="7634288" y="4071938"/>
          <p14:tracePt t="5514" x="7769225" y="2608263"/>
          <p14:tracePt t="5530" x="7983538" y="2081213"/>
          <p14:tracePt t="5547" x="8054975" y="1830388"/>
          <p14:tracePt t="5564" x="8054975" y="1812925"/>
          <p14:tracePt t="5659" x="8045450" y="1857375"/>
          <p14:tracePt t="5667" x="7956550" y="1973263"/>
          <p14:tracePt t="5675" x="7848600" y="2108200"/>
          <p14:tracePt t="5683" x="7732713" y="2241550"/>
          <p14:tracePt t="5697" x="7589838" y="2374900"/>
          <p14:tracePt t="5714" x="7089775" y="2741613"/>
          <p14:tracePt t="5730" x="6751638" y="2911475"/>
          <p14:tracePt t="5747" x="6367463" y="3062288"/>
          <p14:tracePt t="5764" x="5946775" y="3187700"/>
          <p14:tracePt t="5780" x="5581650" y="3251200"/>
          <p14:tracePt t="5797" x="5160963" y="3259138"/>
          <p14:tracePt t="5814" x="4652963" y="3152775"/>
          <p14:tracePt t="5830" x="4419600" y="3017838"/>
          <p14:tracePt t="5847" x="4303713" y="2894013"/>
          <p14:tracePt t="5864" x="4268788" y="2776538"/>
          <p14:tracePt t="5880" x="4268788" y="2670175"/>
          <p14:tracePt t="5897" x="4276725" y="2581275"/>
          <p14:tracePt t="5913" x="4295775" y="2509838"/>
          <p14:tracePt t="5930" x="4313238" y="2473325"/>
          <p14:tracePt t="5947" x="4313238" y="2455863"/>
          <p14:tracePt t="5987" x="4313238" y="2446338"/>
          <p14:tracePt t="6004" x="4322763" y="2438400"/>
          <p14:tracePt t="6013" x="4322763" y="2428875"/>
          <p14:tracePt t="6031" x="4340225" y="2393950"/>
          <p14:tracePt t="6047" x="4357688" y="2366963"/>
          <p14:tracePt t="6064" x="4375150" y="2330450"/>
          <p14:tracePt t="6080" x="4384675" y="2322513"/>
          <p14:tracePt t="6097" x="4394200" y="2295525"/>
          <p14:tracePt t="6114" x="4411663" y="2251075"/>
          <p14:tracePt t="6130" x="4419600" y="2214563"/>
          <p14:tracePt t="6147" x="4438650" y="2179638"/>
          <p14:tracePt t="6164" x="4438650" y="2152650"/>
          <p14:tracePt t="6180" x="4438650" y="2125663"/>
          <p14:tracePt t="6197" x="4438650" y="2116138"/>
          <p14:tracePt t="6215" x="4419600" y="2081213"/>
          <p14:tracePt t="6230" x="4402138" y="2071688"/>
          <p14:tracePt t="6247" x="4375150" y="2036763"/>
          <p14:tracePt t="6263" x="4348163" y="2017713"/>
          <p14:tracePt t="6280" x="4313238" y="2000250"/>
          <p14:tracePt t="6297" x="4268788" y="1990725"/>
          <p14:tracePt t="6313" x="4224338" y="1973263"/>
          <p14:tracePt t="6330" x="4143375" y="1955800"/>
          <p14:tracePt t="6347" x="4108450" y="1946275"/>
          <p14:tracePt t="6363" x="4062413" y="1946275"/>
          <p14:tracePt t="6380" x="4054475" y="1946275"/>
          <p14:tracePt t="6397" x="4017963" y="1973263"/>
          <p14:tracePt t="6413" x="3973513" y="2027238"/>
          <p14:tracePt t="6431" x="3884613" y="2125663"/>
          <p14:tracePt t="6447" x="3768725" y="2268538"/>
          <p14:tracePt t="6464" x="3589338" y="2589213"/>
          <p14:tracePt t="6480" x="3429000" y="2884488"/>
          <p14:tracePt t="6497" x="3276600" y="3187700"/>
          <p14:tracePt t="6513" x="3098800" y="3509963"/>
          <p14:tracePt t="6530" x="2938463" y="3894138"/>
          <p14:tracePt t="6547" x="2813050" y="4330700"/>
          <p14:tracePt t="6565" x="2687638" y="4973638"/>
          <p14:tracePt t="6580" x="2589213" y="5313363"/>
          <p14:tracePt t="6597" x="2500313" y="5626100"/>
          <p14:tracePt t="6613" x="2465388" y="5894388"/>
          <p14:tracePt t="6630" x="2465388" y="6116638"/>
          <p14:tracePt t="6647" x="2490788" y="6330950"/>
          <p14:tracePt t="6663" x="2598738" y="6518275"/>
          <p14:tracePt t="6680" x="2697163" y="6599238"/>
          <p14:tracePt t="6698" x="2822575" y="6661150"/>
          <p14:tracePt t="6713" x="2874963" y="6670675"/>
          <p14:tracePt t="6730" x="3098800" y="6643688"/>
          <p14:tracePt t="6747" x="3303588" y="6545263"/>
          <p14:tracePt t="6763" x="3473450" y="6446838"/>
          <p14:tracePt t="6780" x="3652838" y="6330950"/>
          <p14:tracePt t="6797" x="3822700" y="6161088"/>
          <p14:tracePt t="6813" x="4010025" y="5875338"/>
          <p14:tracePt t="6830" x="4295775" y="5276850"/>
          <p14:tracePt t="6847" x="4473575" y="4786313"/>
          <p14:tracePt t="6863" x="4589463" y="4286250"/>
          <p14:tracePt t="6880" x="4714875" y="3803650"/>
          <p14:tracePt t="6897" x="4803775" y="3313113"/>
          <p14:tracePt t="6913" x="4813300" y="2965450"/>
          <p14:tracePt t="6930" x="4786313" y="2714625"/>
          <p14:tracePt t="6947" x="4732338" y="2500313"/>
          <p14:tracePt t="6963" x="4670425" y="2339975"/>
          <p14:tracePt t="6980" x="4545013" y="2214563"/>
          <p14:tracePt t="6997" x="4491038" y="2205038"/>
          <p14:tracePt t="7013" x="4446588" y="2205038"/>
          <p14:tracePt t="7030" x="4411663" y="2241550"/>
          <p14:tracePt t="7047" x="4367213" y="2286000"/>
          <p14:tracePt t="7063" x="4303713" y="2357438"/>
          <p14:tracePt t="7080" x="4224338" y="2465388"/>
          <p14:tracePt t="7097" x="4170363" y="2544763"/>
          <p14:tracePt t="7113" x="4071938" y="2687638"/>
          <p14:tracePt t="7130" x="3956050" y="2874963"/>
          <p14:tracePt t="7147" x="3795713" y="3133725"/>
          <p14:tracePt t="7163" x="3589338" y="3473450"/>
          <p14:tracePt t="7180" x="3419475" y="3857625"/>
          <p14:tracePt t="7197" x="3295650" y="4295775"/>
          <p14:tracePt t="7213" x="3214688" y="4697413"/>
          <p14:tracePt t="7230" x="3179763" y="5322888"/>
          <p14:tracePt t="7247" x="3179763" y="5626100"/>
          <p14:tracePt t="7263" x="3241675" y="5848350"/>
          <p14:tracePt t="7280" x="3313113" y="5983288"/>
          <p14:tracePt t="7297" x="3419475" y="6054725"/>
          <p14:tracePt t="7313" x="3509963" y="6081713"/>
          <p14:tracePt t="7330" x="3571875" y="6072188"/>
          <p14:tracePt t="7347" x="3616325" y="6037263"/>
          <p14:tracePt t="7363" x="3670300" y="5965825"/>
          <p14:tracePt t="7380" x="3759200" y="5803900"/>
          <p14:tracePt t="7397" x="3840163" y="5554663"/>
          <p14:tracePt t="7413" x="3965575" y="5224463"/>
          <p14:tracePt t="7430" x="4071938" y="4840288"/>
          <p14:tracePt t="7447" x="4098925" y="4438650"/>
          <p14:tracePt t="7463" x="4089400" y="4108450"/>
          <p14:tracePt t="7480" x="4044950" y="3776663"/>
          <p14:tracePt t="7497" x="4027488" y="3616325"/>
          <p14:tracePt t="7513" x="3983038" y="3500438"/>
          <p14:tracePt t="7530" x="3938588" y="3438525"/>
          <p14:tracePt t="7547" x="3919538" y="3394075"/>
          <p14:tracePt t="7563" x="3902075" y="3375025"/>
          <p14:tracePt t="7614" x="3902075" y="3384550"/>
          <p14:tracePt t="7621" x="3902075" y="3394075"/>
          <p14:tracePt t="7636" x="3902075" y="3402013"/>
          <p14:tracePt t="7674" x="3911600" y="3402013"/>
          <p14:tracePt t="7723" x="3919538" y="3402013"/>
          <p14:tracePt t="7730" x="3929063" y="3402013"/>
          <p14:tracePt t="7746" x="3938588" y="3402013"/>
          <p14:tracePt t="7872" x="3929063" y="3411538"/>
          <p14:tracePt t="7878" x="3919538" y="3411538"/>
          <p14:tracePt t="7887" x="3902075" y="3419475"/>
          <p14:tracePt t="7896" x="3884613" y="3429000"/>
          <p14:tracePt t="7913" x="3840163" y="3455988"/>
          <p14:tracePt t="7930" x="3795713" y="3482975"/>
          <p14:tracePt t="7946" x="3786188" y="3500438"/>
          <p14:tracePt t="7963" x="3776663" y="3509963"/>
          <p14:tracePt t="7980" x="3724275" y="3571875"/>
          <p14:tracePt t="7996" x="3697288" y="3633788"/>
          <p14:tracePt t="8013" x="3660775" y="3705225"/>
          <p14:tracePt t="8030" x="3652838" y="3768725"/>
          <p14:tracePt t="8046" x="3652838" y="3822700"/>
          <p14:tracePt t="8063" x="3687763" y="3875088"/>
          <p14:tracePt t="8080" x="3830638" y="3919538"/>
          <p14:tracePt t="8096" x="3965575" y="3938588"/>
          <p14:tracePt t="8113" x="4071938" y="3938588"/>
          <p14:tracePt t="8130" x="4098925" y="3946525"/>
          <p14:tracePt t="8163" x="4071938" y="3965575"/>
          <p14:tracePt t="8180" x="3990975" y="4017963"/>
          <p14:tracePt t="8196" x="3884613" y="4071938"/>
          <p14:tracePt t="8213" x="3751263" y="4116388"/>
          <p14:tracePt t="8230" x="3652838" y="4152900"/>
          <p14:tracePt t="8246" x="3643313" y="4160838"/>
          <p14:tracePt t="8263" x="3643313" y="4187825"/>
          <p14:tracePt t="8280" x="3705225" y="4251325"/>
          <p14:tracePt t="8296" x="3840163" y="4313238"/>
          <p14:tracePt t="8313" x="3946525" y="4384675"/>
          <p14:tracePt t="8330" x="3973513" y="4438650"/>
          <p14:tracePt t="8346" x="3973513" y="4473575"/>
          <p14:tracePt t="8363" x="3946525" y="4518025"/>
          <p14:tracePt t="8380" x="3919538" y="4554538"/>
          <p14:tracePt t="8396" x="3902075" y="4589463"/>
          <p14:tracePt t="8413" x="3884613" y="4625975"/>
          <p14:tracePt t="8430" x="3867150" y="4660900"/>
          <p14:tracePt t="8446" x="3867150" y="4670425"/>
          <p14:tracePt t="8463" x="3867150" y="4687888"/>
          <p14:tracePt t="8481" x="3875088" y="4697413"/>
          <p14:tracePt t="8519" x="3884613" y="4697413"/>
          <p14:tracePt t="8535" x="3894138" y="4697413"/>
          <p14:tracePt t="8551" x="3902075" y="4679950"/>
          <p14:tracePt t="8563" x="3911600" y="4660900"/>
          <p14:tracePt t="8580" x="3965575" y="4562475"/>
          <p14:tracePt t="8596" x="4000500" y="4465638"/>
          <p14:tracePt t="8613" x="4037013" y="4340225"/>
          <p14:tracePt t="8630" x="4071938" y="4160838"/>
          <p14:tracePt t="8646" x="4089400" y="3990975"/>
          <p14:tracePt t="8663" x="4133850" y="3813175"/>
          <p14:tracePt t="8680" x="4170363" y="3652838"/>
          <p14:tracePt t="8696" x="4187825" y="3509963"/>
          <p14:tracePt t="8713" x="4197350" y="3402013"/>
          <p14:tracePt t="8729" x="4205288" y="3251200"/>
          <p14:tracePt t="8746" x="4224338" y="3152775"/>
          <p14:tracePt t="8763" x="4241800" y="3062288"/>
          <p14:tracePt t="8779" x="4259263" y="2982913"/>
          <p14:tracePt t="8796" x="4276725" y="2919413"/>
          <p14:tracePt t="8813" x="4286250" y="2867025"/>
          <p14:tracePt t="8830" x="4295775" y="2822575"/>
          <p14:tracePt t="8846" x="4303713" y="2759075"/>
          <p14:tracePt t="8863" x="4295775" y="2714625"/>
          <p14:tracePt t="8879" x="4276725" y="2679700"/>
          <p14:tracePt t="8896" x="4276725" y="2652713"/>
          <p14:tracePt t="8913" x="4276725" y="2633663"/>
          <p14:tracePt t="8929" x="4276725" y="2625725"/>
          <p14:tracePt t="8946" x="4313238" y="2608263"/>
          <p14:tracePt t="8963" x="4357688" y="2598738"/>
          <p14:tracePt t="8979" x="4411663" y="2589213"/>
          <p14:tracePt t="8996" x="4527550" y="2598738"/>
          <p14:tracePt t="9013" x="4598988" y="2660650"/>
          <p14:tracePt t="9029" x="4660900" y="2724150"/>
          <p14:tracePt t="9046" x="4679950" y="2803525"/>
          <p14:tracePt t="9063" x="4687888" y="2874963"/>
          <p14:tracePt t="9079" x="4679950" y="2955925"/>
          <p14:tracePt t="9096" x="4643438" y="3027363"/>
          <p14:tracePt t="9113" x="4625975" y="3054350"/>
          <p14:tracePt t="9129" x="4616450" y="3054350"/>
          <p14:tracePt t="9191" x="4625975" y="3054350"/>
          <p14:tracePt t="9206" x="4633913" y="3054350"/>
          <p14:tracePt t="15066" x="4616450" y="3054350"/>
          <p14:tracePt t="15074" x="4562475" y="3062288"/>
          <p14:tracePt t="15082" x="4518025" y="3071813"/>
          <p14:tracePt t="15095" x="4456113" y="3089275"/>
          <p14:tracePt t="15111" x="4384675" y="3098800"/>
          <p14:tracePt t="15128" x="4367213" y="3108325"/>
          <p14:tracePt t="15208" x="4367213" y="3116263"/>
          <p14:tracePt t="15216" x="4367213" y="3125788"/>
          <p14:tracePt t="15318" x="4357688" y="3125788"/>
          <p14:tracePt t="15348" x="4322763" y="3125788"/>
          <p14:tracePt t="15357" x="4251325" y="3133725"/>
          <p14:tracePt t="15364" x="4152900" y="3152775"/>
          <p14:tracePt t="15378" x="4044950" y="3179763"/>
          <p14:tracePt t="15395" x="3544888" y="3303588"/>
          <p14:tracePt t="15411" x="3133725" y="3402013"/>
          <p14:tracePt t="15428" x="2813050" y="3490913"/>
          <p14:tracePt t="15445" x="2589213" y="3554413"/>
          <p14:tracePt t="15462" x="2446338" y="3608388"/>
          <p14:tracePt t="15478" x="2384425" y="3652838"/>
          <p14:tracePt t="15494" x="2374900" y="3660775"/>
          <p14:tracePt t="15511" x="2366963" y="3679825"/>
          <p14:tracePt t="15528" x="2366963" y="3741738"/>
          <p14:tracePt t="15544" x="2357438" y="3840163"/>
          <p14:tracePt t="15561" x="2330450" y="3983038"/>
          <p14:tracePt t="15578" x="2286000" y="4143375"/>
          <p14:tracePt t="15594" x="2268538" y="4313238"/>
          <p14:tracePt t="15611" x="2251075" y="4465638"/>
          <p14:tracePt t="15628" x="2232025" y="4616450"/>
          <p14:tracePt t="15644" x="2214563" y="4867275"/>
          <p14:tracePt t="15661" x="2205038" y="5037138"/>
          <p14:tracePt t="15678" x="2259013" y="5205413"/>
          <p14:tracePt t="15694" x="2330450" y="5357813"/>
          <p14:tracePt t="15711" x="2438400" y="5510213"/>
          <p14:tracePt t="15728" x="2544763" y="5626100"/>
          <p14:tracePt t="15744" x="2714625" y="5688013"/>
          <p14:tracePt t="15761" x="2911475" y="5715000"/>
          <p14:tracePt t="15778" x="3303588" y="5705475"/>
          <p14:tracePt t="15794" x="3589338" y="5661025"/>
          <p14:tracePt t="15811" x="3857625" y="5589588"/>
          <p14:tracePt t="15828" x="4071938" y="5510213"/>
          <p14:tracePt t="15844" x="4268788" y="5394325"/>
          <p14:tracePt t="15861" x="4429125" y="5241925"/>
          <p14:tracePt t="15878" x="4545013" y="5081588"/>
          <p14:tracePt t="15894" x="4652963" y="4795838"/>
          <p14:tracePt t="15911" x="4687888" y="4589463"/>
          <p14:tracePt t="15928" x="4705350" y="4394200"/>
          <p14:tracePt t="15944" x="4705350" y="4179888"/>
          <p14:tracePt t="15961" x="4679950" y="3956050"/>
          <p14:tracePt t="15978" x="4616450" y="3751263"/>
          <p14:tracePt t="15994" x="4572000" y="3554413"/>
          <p14:tracePt t="16011" x="4527550" y="3429000"/>
          <p14:tracePt t="16028" x="4438650" y="3286125"/>
          <p14:tracePt t="16044" x="4375150" y="3224213"/>
          <p14:tracePt t="16061" x="4322763" y="3160713"/>
          <p14:tracePt t="16078" x="4276725" y="3098800"/>
          <p14:tracePt t="16096" x="4232275" y="3044825"/>
          <p14:tracePt t="16111" x="4187825" y="3009900"/>
          <p14:tracePt t="16128" x="4152900" y="2990850"/>
          <p14:tracePt t="16144" x="4143375" y="2990850"/>
          <p14:tracePt t="16161" x="4133850" y="3000375"/>
          <p14:tracePt t="16178" x="4116388" y="3009900"/>
          <p14:tracePt t="16194" x="4089400" y="3044825"/>
          <p14:tracePt t="16211" x="4010025" y="3116263"/>
          <p14:tracePt t="16228" x="3911600" y="3241675"/>
          <p14:tracePt t="16244" x="3768725" y="3419475"/>
          <p14:tracePt t="16261" x="3608388" y="3616325"/>
          <p14:tracePt t="16278" x="3419475" y="3875088"/>
          <p14:tracePt t="16294" x="3340100" y="4054475"/>
          <p14:tracePt t="16311" x="3268663" y="4224338"/>
          <p14:tracePt t="16328" x="3224213" y="4411663"/>
          <p14:tracePt t="16344" x="3214688" y="4616450"/>
          <p14:tracePt t="16361" x="3241675" y="4813300"/>
          <p14:tracePt t="16377" x="3276600" y="4983163"/>
          <p14:tracePt t="16394" x="3357563" y="5214938"/>
          <p14:tracePt t="16411" x="3438525" y="5340350"/>
          <p14:tracePt t="16428" x="3536950" y="5429250"/>
          <p14:tracePt t="16444" x="3616325" y="5491163"/>
          <p14:tracePt t="16461" x="3679825" y="5527675"/>
          <p14:tracePt t="16477" x="3732213" y="5545138"/>
          <p14:tracePt t="16494" x="3759200" y="5545138"/>
          <p14:tracePt t="16511" x="3776663" y="5545138"/>
          <p14:tracePt t="16528" x="3795713" y="5518150"/>
          <p14:tracePt t="16544" x="3848100" y="5438775"/>
          <p14:tracePt t="16561" x="3919538" y="5276850"/>
          <p14:tracePt t="16577" x="4017963" y="5054600"/>
          <p14:tracePt t="16594" x="4125913" y="4795838"/>
          <p14:tracePt t="16611" x="4259263" y="4465638"/>
          <p14:tracePt t="16628" x="4384675" y="4071938"/>
          <p14:tracePt t="16644" x="4491038" y="3554413"/>
          <p14:tracePt t="16661" x="4527550" y="3259138"/>
          <p14:tracePt t="16677" x="4518025" y="3071813"/>
          <p14:tracePt t="16694" x="4491038" y="2928938"/>
          <p14:tracePt t="16711" x="4473575" y="2857500"/>
          <p14:tracePt t="16727" x="4446588" y="2830513"/>
          <p14:tracePt t="16744" x="4438650" y="2830513"/>
          <p14:tracePt t="16825" x="4438650" y="2840038"/>
          <p14:tracePt t="16841" x="4429125" y="2847975"/>
          <p14:tracePt t="16856" x="4429125" y="2857500"/>
          <p14:tracePt t="16864" x="4419600" y="2857500"/>
          <p14:tracePt t="16877" x="4419600" y="2867025"/>
          <p14:tracePt t="17037" x="4429125" y="2847975"/>
          <p14:tracePt t="17045" x="4446588" y="2803525"/>
          <p14:tracePt t="17053" x="4473575" y="2751138"/>
          <p14:tracePt t="17061" x="4500563" y="2687638"/>
          <p14:tracePt t="17077" x="4527550" y="2544763"/>
          <p14:tracePt t="17094" x="4527550" y="2384425"/>
          <p14:tracePt t="17111" x="4510088" y="2259013"/>
          <p14:tracePt t="17127" x="4473575" y="2170113"/>
          <p14:tracePt t="17144" x="4384675" y="2071688"/>
          <p14:tracePt t="17161" x="4303713" y="2017713"/>
          <p14:tracePt t="17177" x="4232275" y="1965325"/>
          <p14:tracePt t="17194" x="4160838" y="1919288"/>
          <p14:tracePt t="17211" x="4108450" y="1893888"/>
          <p14:tracePt t="17227" x="4054475" y="1874838"/>
          <p14:tracePt t="17244" x="4000500" y="1866900"/>
          <p14:tracePt t="17261" x="3938588" y="1866900"/>
          <p14:tracePt t="17277" x="3884613" y="1866900"/>
          <p14:tracePt t="17294" x="3830638" y="1874838"/>
          <p14:tracePt t="17311" x="3795713" y="1874838"/>
          <p14:tracePt t="17327" x="3776663" y="1874838"/>
          <p14:tracePt t="17344" x="3768725" y="1874838"/>
          <p14:tracePt t="17412" x="3768725" y="1884363"/>
          <p14:tracePt t="17512" x="3768725" y="1866900"/>
          <p14:tracePt t="17521" x="3768725" y="1839913"/>
          <p14:tracePt t="17529" x="3768725" y="1812925"/>
          <p14:tracePt t="17544" x="3751263" y="1758950"/>
          <p14:tracePt t="17560" x="3732213" y="1704975"/>
          <p14:tracePt t="17577" x="3732213" y="1670050"/>
          <p14:tracePt t="17594" x="3732213" y="1652588"/>
          <p14:tracePt t="17653" x="3751263" y="1652588"/>
          <p14:tracePt t="17660" x="3759200" y="1652588"/>
          <p14:tracePt t="17669" x="3776663" y="1652588"/>
          <p14:tracePt t="17685" x="3786188" y="1652588"/>
          <p14:tracePt t="17694" x="3795713" y="1652588"/>
          <p14:tracePt t="17710" x="3803650" y="1643063"/>
          <p14:tracePt t="17727" x="3813175" y="1633538"/>
          <p14:tracePt t="17744" x="3822700" y="1625600"/>
          <p14:tracePt t="17760" x="3822700" y="1616075"/>
          <p14:tracePt t="17777" x="3822700" y="1608138"/>
          <p14:tracePt t="17794" x="3830638" y="1571625"/>
          <p14:tracePt t="17810" x="3830638" y="1554163"/>
          <p14:tracePt t="17827" x="3830638" y="1536700"/>
          <p14:tracePt t="17844" x="3822700" y="1517650"/>
          <p14:tracePt t="17860" x="3803650" y="1517650"/>
          <p14:tracePt t="17877" x="3803650" y="1509713"/>
          <p14:tracePt t="17910" x="3776663" y="1527175"/>
          <p14:tracePt t="17927" x="3724275" y="1625600"/>
          <p14:tracePt t="17944" x="3652838" y="1768475"/>
          <p14:tracePt t="17960" x="3581400" y="1946275"/>
          <p14:tracePt t="17977" x="3536950" y="2170113"/>
          <p14:tracePt t="17994" x="3527425" y="2419350"/>
          <p14:tracePt t="18010" x="3527425" y="2660650"/>
          <p14:tracePt t="18027" x="3536950" y="2894013"/>
          <p14:tracePt t="18044" x="3598863" y="3224213"/>
          <p14:tracePt t="18060" x="3625850" y="3419475"/>
          <p14:tracePt t="18077" x="3687763" y="3581400"/>
          <p14:tracePt t="18094" x="3768725" y="3697288"/>
          <p14:tracePt t="18110" x="3867150" y="3768725"/>
          <p14:tracePt t="18127" x="3956050" y="3795713"/>
          <p14:tracePt t="18144" x="4017963" y="3776663"/>
          <p14:tracePt t="18160" x="4027488" y="3759200"/>
          <p14:tracePt t="18177" x="4027488" y="3714750"/>
          <p14:tracePt t="18194" x="4010025" y="3670300"/>
          <p14:tracePt t="18210" x="3938588" y="3608388"/>
          <p14:tracePt t="18227" x="3840163" y="3608388"/>
          <p14:tracePt t="18244" x="3741738" y="3608388"/>
          <p14:tracePt t="18260" x="3633788" y="3643313"/>
          <p14:tracePt t="18277" x="3571875" y="3697288"/>
          <p14:tracePt t="18294" x="3536950" y="3751263"/>
          <p14:tracePt t="18310" x="3562350" y="3813175"/>
          <p14:tracePt t="18327" x="3705225" y="3884613"/>
          <p14:tracePt t="18344" x="3919538" y="3965575"/>
          <p14:tracePt t="18360" x="4071938" y="4044950"/>
          <p14:tracePt t="18377" x="4098925" y="4071938"/>
          <p14:tracePt t="18394" x="4037013" y="4125913"/>
          <p14:tracePt t="18410" x="3875088" y="4187825"/>
          <p14:tracePt t="18427" x="3625850" y="4251325"/>
          <p14:tracePt t="18444" x="3465513" y="4330700"/>
          <p14:tracePt t="18460" x="3419475" y="4367213"/>
          <p14:tracePt t="18477" x="3419475" y="4384675"/>
          <p14:tracePt t="18494" x="3446463" y="4419600"/>
          <p14:tracePt t="18510" x="3571875" y="4500563"/>
          <p14:tracePt t="18527" x="3687763" y="4572000"/>
          <p14:tracePt t="18544" x="3724275" y="4697413"/>
          <p14:tracePt t="18560" x="3705225" y="4803775"/>
          <p14:tracePt t="18577" x="3633788" y="4938713"/>
          <p14:tracePt t="18594" x="3581400" y="5062538"/>
          <p14:tracePt t="18611" x="3544888" y="5153025"/>
          <p14:tracePt t="18627" x="3536950" y="5224463"/>
          <p14:tracePt t="18644" x="3536950" y="5322888"/>
          <p14:tracePt t="18660" x="3598863" y="5384800"/>
          <p14:tracePt t="18677" x="3724275" y="5419725"/>
          <p14:tracePt t="18693" x="3911600" y="5429250"/>
          <p14:tracePt t="18710" x="4081463" y="5375275"/>
          <p14:tracePt t="18727" x="4224338" y="5224463"/>
          <p14:tracePt t="18744" x="4357688" y="5027613"/>
          <p14:tracePt t="18760" x="4446588" y="4751388"/>
          <p14:tracePt t="18777" x="4456113" y="4500563"/>
          <p14:tracePt t="18794" x="4322763" y="4214813"/>
          <p14:tracePt t="18810" x="4160838" y="4071938"/>
          <p14:tracePt t="18827" x="3929063" y="3946525"/>
          <p14:tracePt t="18844" x="3633788" y="3867150"/>
          <p14:tracePt t="18860" x="3446463" y="3857625"/>
          <p14:tracePt t="18877" x="3340100" y="3919538"/>
          <p14:tracePt t="18894" x="3268663" y="4125913"/>
          <p14:tracePt t="18910" x="3295650" y="4348163"/>
          <p14:tracePt t="18927" x="3402013" y="4572000"/>
          <p14:tracePt t="18944" x="3571875" y="4751388"/>
          <p14:tracePt t="18960" x="3795713" y="4857750"/>
          <p14:tracePt t="18977" x="4017963" y="4875213"/>
          <p14:tracePt t="18994" x="4205288" y="4795838"/>
          <p14:tracePt t="19010" x="4330700" y="4652963"/>
          <p14:tracePt t="19027" x="4394200" y="4456113"/>
          <p14:tracePt t="19044" x="4322763" y="4143375"/>
          <p14:tracePt t="19060" x="4170363" y="3973513"/>
          <p14:tracePt t="19077" x="3902075" y="3840163"/>
          <p14:tracePt t="19094" x="3616325" y="3813175"/>
          <p14:tracePt t="19110" x="3340100" y="3875088"/>
          <p14:tracePt t="19127" x="3152775" y="3990975"/>
          <p14:tracePt t="19144" x="3017838" y="4241800"/>
          <p14:tracePt t="19160" x="3009900" y="4429125"/>
          <p14:tracePt t="19177" x="3089275" y="4589463"/>
          <p14:tracePt t="19193" x="3241675" y="4714875"/>
          <p14:tracePt t="19210" x="3473450" y="4768850"/>
          <p14:tracePt t="19227" x="3724275" y="4759325"/>
          <p14:tracePt t="19243" x="3884613" y="4687888"/>
          <p14:tracePt t="19260" x="3990975" y="4589463"/>
          <p14:tracePt t="19277" x="4054475" y="4465638"/>
          <p14:tracePt t="19293" x="4071938" y="4348163"/>
          <p14:tracePt t="19310" x="4071938" y="4330700"/>
          <p14:tracePt t="19327" x="4054475" y="4330700"/>
          <p14:tracePt t="19343" x="4017963" y="4357688"/>
          <p14:tracePt t="19360" x="3956050" y="4419600"/>
          <p14:tracePt t="19377" x="3894138" y="4527550"/>
          <p14:tracePt t="19393" x="3848100" y="4652963"/>
          <p14:tracePt t="19410" x="3813175" y="4803775"/>
          <p14:tracePt t="19427" x="3803650" y="4875213"/>
          <p14:tracePt t="19444" x="3803650" y="4902200"/>
          <p14:tracePt t="19489" x="3803650" y="4894263"/>
          <p14:tracePt t="19496" x="3803650" y="4884738"/>
          <p14:tracePt t="19510" x="3803650" y="4875213"/>
          <p14:tracePt t="19527" x="3803650" y="4867275"/>
          <p14:tracePt t="19543" x="3803650" y="4848225"/>
          <p14:tracePt t="20504" x="3822700" y="4776788"/>
          <p14:tracePt t="20512" x="3857625" y="4660900"/>
          <p14:tracePt t="20520" x="3902075" y="4554538"/>
          <p14:tracePt t="20529" x="3946525" y="4465638"/>
          <p14:tracePt t="20544" x="4010025" y="4394200"/>
          <p14:tracePt t="20560" x="4143375" y="4160838"/>
          <p14:tracePt t="20577" x="4214813" y="4017963"/>
          <p14:tracePt t="20610" x="4286250" y="3840163"/>
          <p14:tracePt t="20643" x="4295775" y="3795713"/>
          <p14:tracePt t="20755" x="4295775" y="3803650"/>
          <p14:tracePt t="20763" x="4286250" y="3813175"/>
          <p14:tracePt t="20778" x="4276725" y="3822700"/>
          <p14:tracePt t="20795" x="4268788" y="3830638"/>
          <p14:tracePt t="21450" x="4259263" y="3830638"/>
          <p14:tracePt t="21459" x="4232275" y="3857625"/>
          <p14:tracePt t="21467" x="4179888" y="3884613"/>
          <p14:tracePt t="21476" x="4143375" y="3902075"/>
          <p14:tracePt t="21493" x="4108450" y="3929063"/>
          <p14:tracePt t="21526" x="4108450" y="3938588"/>
          <p14:tracePt t="21652" x="4081463" y="3938588"/>
          <p14:tracePt t="21701" x="4081463" y="3919538"/>
          <p14:tracePt t="21709" x="4089400" y="3902075"/>
          <p14:tracePt t="21716" x="4089400" y="3894138"/>
          <p14:tracePt t="21726" x="4098925" y="3867150"/>
          <p14:tracePt t="21743" x="4108450" y="3830638"/>
          <p14:tracePt t="21759" x="4108450" y="3803650"/>
          <p14:tracePt t="21776" x="4125913" y="3768725"/>
          <p14:tracePt t="21793" x="4133850" y="3732213"/>
          <p14:tracePt t="21811" x="4160838" y="3697288"/>
          <p14:tracePt t="21843" x="4160838" y="3687763"/>
          <p14:tracePt t="21859" x="4160838" y="3679825"/>
          <p14:tracePt t="21876" x="4170363" y="3670300"/>
          <p14:tracePt t="21893" x="4179888" y="3660775"/>
          <p14:tracePt t="21909" x="4197350" y="3660775"/>
          <p14:tracePt t="21926" x="4205288" y="3652838"/>
          <p14:tracePt t="21951" x="4205288" y="3643313"/>
          <p14:tracePt t="22030" x="4205288" y="3633788"/>
          <p14:tracePt t="22052" x="4214813" y="3633788"/>
          <p14:tracePt t="22090" x="4232275" y="3616325"/>
          <p14:tracePt t="22098" x="4268788" y="3581400"/>
          <p14:tracePt t="22109" x="4295775" y="3562350"/>
          <p14:tracePt t="22126" x="4367213" y="3490913"/>
          <p14:tracePt t="22143" x="4411663" y="3455988"/>
          <p14:tracePt t="22159" x="4456113" y="3411538"/>
          <p14:tracePt t="22176" x="4510088" y="3375025"/>
          <p14:tracePt t="22193" x="4527550" y="3367088"/>
          <p14:tracePt t="22209" x="4537075" y="3357563"/>
          <p14:tracePt t="22226" x="4545013" y="3348038"/>
          <p14:tracePt t="22243" x="4554538" y="3330575"/>
          <p14:tracePt t="22259" x="4581525" y="3303588"/>
          <p14:tracePt t="22276" x="4608513" y="3276600"/>
          <p14:tracePt t="22293" x="4633913" y="3251200"/>
          <p14:tracePt t="22309" x="4660900" y="3224213"/>
          <p14:tracePt t="22326" x="4679950" y="3197225"/>
          <p14:tracePt t="22343" x="4687888" y="3187700"/>
          <p14:tracePt t="22359" x="4705350" y="3179763"/>
          <p14:tracePt t="22376" x="4714875" y="3170238"/>
          <p14:tracePt t="22393" x="4724400" y="3160713"/>
          <p14:tracePt t="22409" x="4724400" y="3152775"/>
          <p14:tracePt t="22426" x="4741863" y="3133725"/>
          <p14:tracePt t="22443" x="4751388" y="3125788"/>
          <p14:tracePt t="22459" x="4759325" y="3116263"/>
          <p14:tracePt t="22476" x="4768850" y="3098800"/>
          <p14:tracePt t="22493" x="4776788" y="3089275"/>
          <p14:tracePt t="22509" x="4786313" y="3071813"/>
          <p14:tracePt t="22526" x="4803775" y="3054350"/>
          <p14:tracePt t="22543" x="4822825" y="3017838"/>
          <p14:tracePt t="22559" x="4857750" y="2982913"/>
          <p14:tracePt t="22576" x="4911725" y="2919413"/>
          <p14:tracePt t="22593" x="4946650" y="2867025"/>
          <p14:tracePt t="22609" x="4973638" y="2830513"/>
          <p14:tracePt t="22626" x="4991100" y="2786063"/>
          <p14:tracePt t="22642" x="5010150" y="2724150"/>
          <p14:tracePt t="22659" x="5037138" y="2670175"/>
          <p14:tracePt t="22676" x="5054600" y="2598738"/>
          <p14:tracePt t="22692" x="5062538" y="2544763"/>
          <p14:tracePt t="22709" x="5072063" y="2490788"/>
          <p14:tracePt t="22726" x="5081588" y="2438400"/>
          <p14:tracePt t="22743" x="5081588" y="2384425"/>
          <p14:tracePt t="22759" x="5081588" y="2339975"/>
          <p14:tracePt t="22776" x="5072063" y="2286000"/>
          <p14:tracePt t="22793" x="5062538" y="2214563"/>
          <p14:tracePt t="22809" x="5037138" y="2108200"/>
          <p14:tracePt t="22826" x="5027613" y="2036763"/>
          <p14:tracePt t="22842" x="4991100" y="1955800"/>
          <p14:tracePt t="22859" x="4946650" y="1884363"/>
          <p14:tracePt t="22876" x="4911725" y="1812925"/>
          <p14:tracePt t="22892" x="4875213" y="1741488"/>
          <p14:tracePt t="22909" x="4840288" y="1687513"/>
          <p14:tracePt t="22926" x="4776788" y="1589088"/>
          <p14:tracePt t="22942" x="4732338" y="1554163"/>
          <p14:tracePt t="22959" x="4687888" y="1509713"/>
          <p14:tracePt t="22976" x="4652963" y="1465263"/>
          <p14:tracePt t="22992" x="4608513" y="1438275"/>
          <p14:tracePt t="23009" x="4562475" y="1393825"/>
          <p14:tracePt t="23026" x="4510088" y="1347788"/>
          <p14:tracePt t="23042" x="4429125" y="1295400"/>
          <p14:tracePt t="23059" x="4313238" y="1250950"/>
          <p14:tracePt t="23076" x="4232275" y="1214438"/>
          <p14:tracePt t="23092" x="4125913" y="1187450"/>
          <p14:tracePt t="23109" x="4027488" y="1169988"/>
          <p14:tracePt t="23126" x="3929063" y="1152525"/>
          <p14:tracePt t="23142" x="3857625" y="1133475"/>
          <p14:tracePt t="23159" x="3768725" y="1116013"/>
          <p14:tracePt t="23176" x="3625850" y="1089025"/>
          <p14:tracePt t="23192" x="3509963" y="1089025"/>
          <p14:tracePt t="23209" x="3394075" y="1089025"/>
          <p14:tracePt t="23226" x="3295650" y="1081088"/>
          <p14:tracePt t="23242" x="3197225" y="1071563"/>
          <p14:tracePt t="23259" x="3116263" y="1071563"/>
          <p14:tracePt t="23276" x="3027363" y="1062038"/>
          <p14:tracePt t="23292" x="2938463" y="1062038"/>
          <p14:tracePt t="23309" x="2813050" y="1071563"/>
          <p14:tracePt t="23326" x="2759075" y="1081088"/>
          <p14:tracePt t="23342" x="2697163" y="1098550"/>
          <p14:tracePt t="23359" x="2633663" y="1108075"/>
          <p14:tracePt t="23376" x="2581275" y="1125538"/>
          <p14:tracePt t="23392" x="2544763" y="1133475"/>
          <p14:tracePt t="23409" x="2517775" y="1152525"/>
          <p14:tracePt t="23426" x="2500313" y="1160463"/>
          <p14:tracePt t="23442" x="2490788" y="1169988"/>
          <p14:tracePt t="23459" x="2482850" y="1187450"/>
          <p14:tracePt t="23476" x="2473325" y="1196975"/>
          <p14:tracePt t="23492" x="2465388" y="1204913"/>
          <p14:tracePt t="23509" x="2446338" y="1214438"/>
          <p14:tracePt t="23526" x="2438400" y="1223963"/>
          <p14:tracePt t="23542" x="2428875" y="1231900"/>
          <p14:tracePt t="23559" x="2401888" y="1268413"/>
          <p14:tracePt t="23576" x="2374900" y="1295400"/>
          <p14:tracePt t="23592" x="2357438" y="1322388"/>
          <p14:tracePt t="23609" x="2339975" y="1347788"/>
          <p14:tracePt t="23626" x="2330450" y="1374775"/>
          <p14:tracePt t="23642" x="2312988" y="1411288"/>
          <p14:tracePt t="23659" x="2303463" y="1446213"/>
          <p14:tracePt t="23676" x="2286000" y="1482725"/>
          <p14:tracePt t="23692" x="2268538" y="1527175"/>
          <p14:tracePt t="23709" x="2259013" y="1562100"/>
          <p14:tracePt t="23725" x="2241550" y="1608138"/>
          <p14:tracePt t="23742" x="2241550" y="1643063"/>
          <p14:tracePt t="23759" x="2241550" y="1679575"/>
          <p14:tracePt t="23775" x="2241550" y="1724025"/>
          <p14:tracePt t="23792" x="2241550" y="1758950"/>
          <p14:tracePt t="23809" x="2241550" y="1812925"/>
          <p14:tracePt t="23825" x="2241550" y="1857375"/>
          <p14:tracePt t="23842" x="2241550" y="1911350"/>
          <p14:tracePt t="23859" x="2251075" y="1965325"/>
          <p14:tracePt t="23875" x="2259013" y="2027238"/>
          <p14:tracePt t="23892" x="2268538" y="2081213"/>
          <p14:tracePt t="23909" x="2286000" y="2116138"/>
          <p14:tracePt t="23926" x="2295525" y="2143125"/>
          <p14:tracePt t="23943" x="2295525" y="2152650"/>
          <p14:tracePt t="23959" x="2295525" y="2160588"/>
          <p14:tracePt t="23975" x="2295525" y="2170113"/>
          <p14:tracePt t="23992" x="2295525" y="2187575"/>
          <p14:tracePt t="24009" x="2295525" y="2224088"/>
          <p14:tracePt t="24025" x="2286000" y="2268538"/>
          <p14:tracePt t="24042" x="2286000" y="2303463"/>
          <p14:tracePt t="24059" x="2276475" y="2366963"/>
          <p14:tracePt t="24075" x="2268538" y="2419350"/>
          <p14:tracePt t="24092" x="2259013" y="2473325"/>
          <p14:tracePt t="24109" x="2259013" y="2527300"/>
          <p14:tracePt t="24125" x="2259013" y="2581275"/>
          <p14:tracePt t="24142" x="2251075" y="2625725"/>
          <p14:tracePt t="24159" x="2241550" y="2679700"/>
          <p14:tracePt t="24176" x="2232025" y="2795588"/>
          <p14:tracePt t="24192" x="2232025" y="2894013"/>
          <p14:tracePt t="24209" x="2232025" y="2982913"/>
          <p14:tracePt t="24225" x="2232025" y="3081338"/>
          <p14:tracePt t="24242" x="2232025" y="3179763"/>
          <p14:tracePt t="24259" x="2232025" y="3276600"/>
          <p14:tracePt t="24275" x="2241550" y="3367088"/>
          <p14:tracePt t="24292" x="2251075" y="3438525"/>
          <p14:tracePt t="24309" x="2268538" y="3581400"/>
          <p14:tracePt t="24325" x="2276475" y="3679825"/>
          <p14:tracePt t="24342" x="2276475" y="3768725"/>
          <p14:tracePt t="24359" x="2286000" y="3867150"/>
          <p14:tracePt t="24375" x="2286000" y="3929063"/>
          <p14:tracePt t="24392" x="2286000" y="3965575"/>
          <p14:tracePt t="24409" x="2295525" y="3983038"/>
          <p14:tracePt t="24426" x="2295525" y="4000500"/>
          <p14:tracePt t="24442" x="2295525" y="4010025"/>
          <p14:tracePt t="24528" x="2295525" y="4027488"/>
          <p14:tracePt t="24536" x="2295525" y="4037013"/>
          <p14:tracePt t="24544" x="2295525" y="4054475"/>
          <p14:tracePt t="24559" x="2295525" y="4062413"/>
          <p14:tracePt t="24575" x="2295525" y="4071938"/>
          <p14:tracePt t="24715" x="2303463" y="4071938"/>
          <p14:tracePt t="24722" x="2322513" y="4062413"/>
          <p14:tracePt t="24730" x="2347913" y="4054475"/>
          <p14:tracePt t="24742" x="2384425" y="4054475"/>
          <p14:tracePt t="24759" x="2473325" y="4044950"/>
          <p14:tracePt t="24775" x="2544763" y="4027488"/>
          <p14:tracePt t="24792" x="2589213" y="4017963"/>
          <p14:tracePt t="24809" x="2652713" y="3990975"/>
          <p14:tracePt t="24825" x="2670175" y="3965575"/>
          <p14:tracePt t="24842" x="2705100" y="3938588"/>
          <p14:tracePt t="24859" x="2724150" y="3902075"/>
          <p14:tracePt t="24875" x="2751138" y="3867150"/>
          <p14:tracePt t="24892" x="2795588" y="3803650"/>
          <p14:tracePt t="24909" x="2847975" y="3741738"/>
          <p14:tracePt t="24925" x="2884488" y="3670300"/>
          <p14:tracePt t="24927" x="2911475" y="3625850"/>
          <p14:tracePt t="24942" x="2928938" y="3527425"/>
          <p14:tracePt t="24959" x="2928938" y="3429000"/>
          <p14:tracePt t="24975" x="2919413" y="3340100"/>
          <p14:tracePt t="24992" x="2894013" y="3259138"/>
          <p14:tracePt t="25008" x="2867025" y="3205163"/>
          <p14:tracePt t="25025" x="2830513" y="3170238"/>
          <p14:tracePt t="25042" x="2786063" y="3152775"/>
          <p14:tracePt t="25059" x="2705100" y="3143250"/>
          <p14:tracePt t="25075" x="2643188" y="3152775"/>
          <p14:tracePt t="25092" x="2581275" y="3160713"/>
          <p14:tracePt t="25108" x="2527300" y="3187700"/>
          <p14:tracePt t="25125" x="2465388" y="3224213"/>
          <p14:tracePt t="25142" x="2374900" y="3276600"/>
          <p14:tracePt t="25159" x="2276475" y="3330575"/>
          <p14:tracePt t="25175" x="2197100" y="3394075"/>
          <p14:tracePt t="25192" x="2036763" y="3554413"/>
          <p14:tracePt t="25209" x="1938338" y="3660775"/>
          <p14:tracePt t="25225" x="1866900" y="3768725"/>
          <p14:tracePt t="25242" x="1812925" y="3875088"/>
          <p14:tracePt t="25258" x="1768475" y="3973513"/>
          <p14:tracePt t="25276" x="1741488" y="4062413"/>
          <p14:tracePt t="25292" x="1731963" y="4133850"/>
          <p14:tracePt t="25308" x="1731963" y="4214813"/>
          <p14:tracePt t="25325" x="1751013" y="4251325"/>
          <p14:tracePt t="25342" x="1785938" y="4276725"/>
          <p14:tracePt t="25358" x="1822450" y="4295775"/>
          <p14:tracePt t="25375" x="1874838" y="4295775"/>
          <p14:tracePt t="25392" x="1911350" y="4295775"/>
          <p14:tracePt t="25410" x="1973263" y="4276725"/>
          <p14:tracePt t="25425" x="1990725" y="4251325"/>
          <p14:tracePt t="25427" x="2009775" y="4232275"/>
          <p14:tracePt t="25442" x="2062163" y="4187825"/>
          <p14:tracePt t="25458" x="2125663" y="4125913"/>
          <p14:tracePt t="25475" x="2187575" y="4081463"/>
          <p14:tracePt t="25492" x="2241550" y="4017963"/>
          <p14:tracePt t="25508" x="2295525" y="3956050"/>
          <p14:tracePt t="25525" x="2330450" y="3894138"/>
          <p14:tracePt t="25542" x="2347913" y="3813175"/>
          <p14:tracePt t="25558" x="2384425" y="3643313"/>
          <p14:tracePt t="25575" x="2384425" y="3517900"/>
          <p14:tracePt t="25592" x="2366963" y="3429000"/>
          <p14:tracePt t="25608" x="2330450" y="3375025"/>
          <p14:tracePt t="25625" x="2303463" y="3330575"/>
          <p14:tracePt t="25642" x="2268538" y="3322638"/>
          <p14:tracePt t="25658" x="2259013" y="3313113"/>
          <p14:tracePt t="25675" x="2251075" y="3313113"/>
          <p14:tracePt t="25692" x="2232025" y="3313113"/>
          <p14:tracePt t="25708" x="2224088" y="3322638"/>
          <p14:tracePt t="25725" x="2197100" y="3348038"/>
          <p14:tracePt t="25742" x="2170113" y="3394075"/>
          <p14:tracePt t="25758" x="2125663" y="3446463"/>
          <p14:tracePt t="25775" x="2089150" y="3517900"/>
          <p14:tracePt t="25792" x="2054225" y="3625850"/>
          <p14:tracePt t="25808" x="2027238" y="3776663"/>
          <p14:tracePt t="25825" x="2027238" y="3875088"/>
          <p14:tracePt t="25842" x="2054225" y="3973513"/>
          <p14:tracePt t="25858" x="2108200" y="4081463"/>
          <p14:tracePt t="25875" x="2205038" y="4179888"/>
          <p14:tracePt t="25892" x="2312988" y="4251325"/>
          <p14:tracePt t="25908" x="2419350" y="4313238"/>
          <p14:tracePt t="25910" x="2482850" y="4330700"/>
          <p14:tracePt t="25925" x="2536825" y="4340225"/>
          <p14:tracePt t="25942" x="2660650" y="4303713"/>
          <p14:tracePt t="25960" x="2741613" y="4241800"/>
          <p14:tracePt t="25975" x="2813050" y="4125913"/>
          <p14:tracePt t="25992" x="2884488" y="3973513"/>
          <p14:tracePt t="26008" x="2938463" y="3813175"/>
          <p14:tracePt t="26025" x="2965450" y="3660775"/>
          <p14:tracePt t="26042" x="2973388" y="3490913"/>
          <p14:tracePt t="26058" x="2965450" y="3394075"/>
          <p14:tracePt t="26075" x="2901950" y="3322638"/>
          <p14:tracePt t="26092" x="2840038" y="3259138"/>
          <p14:tracePt t="26108" x="2786063" y="3241675"/>
          <p14:tracePt t="26125" x="2732088" y="3241675"/>
          <p14:tracePt t="26142" x="2697163" y="3241675"/>
          <p14:tracePt t="26158" x="2687638" y="3259138"/>
          <p14:tracePt t="26175" x="2679700" y="3259138"/>
          <p14:tracePt t="26192" x="2679700" y="3268663"/>
          <p14:tracePt t="26550" x="2714625" y="3224213"/>
          <p14:tracePt t="26558" x="2768600" y="3179763"/>
          <p14:tracePt t="26566" x="2840038" y="3125788"/>
          <p14:tracePt t="26575" x="2938463" y="3062288"/>
          <p14:tracePt t="26592" x="3357563" y="2894013"/>
          <p14:tracePt t="26608" x="4259263" y="2571750"/>
          <p14:tracePt t="26641" x="6751638" y="1812925"/>
          <p14:tracePt t="26675" x="8867775" y="1411288"/>
          <p14:tracePt t="26692" x="10412413" y="1108075"/>
          <p14:tracePt t="26708" x="11233150" y="990600"/>
          <p14:tracePt t="26725" x="11760200" y="946150"/>
          <p14:tracePt t="26741" x="12090400" y="946150"/>
          <p14:tracePt t="26758" x="12188825" y="955675"/>
          <p14:tracePt t="26775" x="12188825" y="982663"/>
          <p14:tracePt t="26792" x="12188825" y="1009650"/>
          <p14:tracePt t="26808" x="12188825" y="1036638"/>
          <p14:tracePt t="26825" x="12188825" y="1071563"/>
          <p14:tracePt t="26841" x="12188825" y="1116013"/>
          <p14:tracePt t="26858" x="12188825" y="1152525"/>
          <p14:tracePt t="26875" x="12188825" y="1179513"/>
          <p14:tracePt t="26892" x="12188825" y="1214438"/>
          <p14:tracePt t="26909" x="12188825" y="1231900"/>
          <p14:tracePt t="26910" x="12188825" y="1250950"/>
          <p14:tracePt t="26925" x="12188825" y="1276350"/>
          <p14:tracePt t="26941" x="12188825" y="1330325"/>
          <p14:tracePt t="26958" x="12188825" y="1500188"/>
          <p14:tracePt t="26975" x="12188825" y="1625600"/>
          <p14:tracePt t="26991" x="12188825" y="1768475"/>
          <p14:tracePt t="27008" x="12171363" y="1955800"/>
          <p14:tracePt t="27025" x="12126913" y="2170113"/>
          <p14:tracePt t="27041" x="12063413" y="2401888"/>
          <p14:tracePt t="27058" x="12045950" y="2732088"/>
          <p14:tracePt t="27075" x="12018963" y="2946400"/>
          <p14:tracePt t="27091" x="11966575" y="3179763"/>
          <p14:tracePt t="27108" x="11930063" y="3384550"/>
          <p14:tracePt t="27125" x="11885613" y="3562350"/>
          <p14:tracePt t="27141" x="11841163" y="3732213"/>
          <p14:tracePt t="27158" x="11796713" y="3875088"/>
          <p14:tracePt t="27175" x="11760200" y="3973513"/>
          <p14:tracePt t="27191" x="11725275" y="4071938"/>
          <p14:tracePt t="27208" x="11653838" y="4232275"/>
          <p14:tracePt t="27225" x="11599863" y="4348163"/>
          <p14:tracePt t="27241" x="11555413" y="4438650"/>
          <p14:tracePt t="27258" x="11510963" y="4500563"/>
          <p14:tracePt t="27275" x="11456988" y="4562475"/>
          <p14:tracePt t="27291" x="11412538" y="4625975"/>
          <p14:tracePt t="27308" x="11349038" y="4714875"/>
          <p14:tracePt t="27325" x="11296650" y="4776788"/>
          <p14:tracePt t="27341" x="11225213" y="4840288"/>
          <p14:tracePt t="27358" x="11144250" y="4911725"/>
          <p14:tracePt t="27375" x="11037888" y="4991100"/>
          <p14:tracePt t="27391" x="10929938" y="5081588"/>
          <p14:tracePt t="27408" x="10804525" y="5170488"/>
          <p14:tracePt t="27425" x="10688638" y="5259388"/>
          <p14:tracePt t="27427" x="10626725" y="5295900"/>
          <p14:tracePt t="27441" x="10563225" y="5330825"/>
          <p14:tracePt t="27458" x="10375900" y="5429250"/>
          <p14:tracePt t="27475" x="10225088" y="5491163"/>
          <p14:tracePt t="27491" x="10090150" y="5518150"/>
          <p14:tracePt t="27508" x="9974263" y="5518150"/>
          <p14:tracePt t="27525" x="9831388" y="5473700"/>
          <p14:tracePt t="27541" x="9680575" y="5402263"/>
          <p14:tracePt t="27558" x="9429750" y="5259388"/>
          <p14:tracePt t="27574" x="9296400" y="5153025"/>
          <p14:tracePt t="27591" x="9188450" y="5010150"/>
          <p14:tracePt t="27608" x="9072563" y="4822825"/>
          <p14:tracePt t="27626" x="8983663" y="4625975"/>
          <p14:tracePt t="27641" x="8912225" y="4419600"/>
          <p14:tracePt t="27658" x="8885238" y="4224338"/>
          <p14:tracePt t="27675" x="8912225" y="4054475"/>
          <p14:tracePt t="27691" x="8983663" y="3902075"/>
          <p14:tracePt t="27708" x="9170988" y="3660775"/>
          <p14:tracePt t="27726" x="9323388" y="3500438"/>
          <p14:tracePt t="27741" x="9491663" y="3375025"/>
          <p14:tracePt t="27758" x="9680575" y="3276600"/>
          <p14:tracePt t="27775" x="9885363" y="3205163"/>
          <p14:tracePt t="27791" x="10134600" y="3179763"/>
          <p14:tracePt t="27808" x="10555288" y="3179763"/>
          <p14:tracePt t="27824" x="10787063" y="3232150"/>
          <p14:tracePt t="27841" x="11001375" y="3295650"/>
          <p14:tracePt t="27858" x="11161713" y="3384550"/>
          <p14:tracePt t="27874" x="11252200" y="3490913"/>
          <p14:tracePt t="27891" x="11287125" y="3616325"/>
          <p14:tracePt t="27908" x="11296650" y="3795713"/>
          <p14:tracePt t="27924" x="11260138" y="4017963"/>
          <p14:tracePt t="27927" x="11225213" y="4125913"/>
          <p14:tracePt t="27941" x="11171238" y="4251325"/>
          <p14:tracePt t="27958" x="11010900" y="4625975"/>
          <p14:tracePt t="27974" x="10831513" y="4857750"/>
          <p14:tracePt t="27991" x="10653713" y="5027613"/>
          <p14:tracePt t="28008" x="10466388" y="5197475"/>
          <p14:tracePt t="28024" x="10225088" y="5340350"/>
          <p14:tracePt t="28041" x="9991725" y="5429250"/>
          <p14:tracePt t="28058" x="9653588" y="5473700"/>
          <p14:tracePt t="28074" x="9456738" y="5473700"/>
          <p14:tracePt t="28091" x="9269413" y="5411788"/>
          <p14:tracePt t="28108" x="9109075" y="5313363"/>
          <p14:tracePt t="28124" x="8956675" y="5180013"/>
          <p14:tracePt t="28141" x="8840788" y="5010150"/>
          <p14:tracePt t="28158" x="8759825" y="4830763"/>
          <p14:tracePt t="28174" x="8715375" y="4643438"/>
          <p14:tracePt t="28191" x="8705850" y="4429125"/>
          <p14:tracePt t="28208" x="8796338" y="4054475"/>
          <p14:tracePt t="28224" x="8974138" y="3822700"/>
          <p14:tracePt t="28241" x="9205913" y="3608388"/>
          <p14:tracePt t="28258" x="9474200" y="3419475"/>
          <p14:tracePt t="28274" x="9742488" y="3313113"/>
          <p14:tracePt t="28291" x="10001250" y="3268663"/>
          <p14:tracePt t="28308" x="10394950" y="3322638"/>
          <p14:tracePt t="28324" x="10590213" y="3419475"/>
          <p14:tracePt t="28341" x="10725150" y="3554413"/>
          <p14:tracePt t="28358" x="10814050" y="3724275"/>
          <p14:tracePt t="28374" x="10868025" y="3902075"/>
          <p14:tracePt t="28391" x="10868025" y="4108450"/>
          <p14:tracePt t="28408" x="10831513" y="4322763"/>
          <p14:tracePt t="28424" x="10769600" y="4527550"/>
          <p14:tracePt t="28426" x="10733088" y="4625975"/>
          <p14:tracePt t="28441" x="10680700" y="4724400"/>
          <p14:tracePt t="28458" x="10501313" y="4991100"/>
          <p14:tracePt t="28474" x="10358438" y="5153025"/>
          <p14:tracePt t="28491" x="10188575" y="5276850"/>
          <p14:tracePt t="28508" x="10037763" y="5375275"/>
          <p14:tracePt t="28524" x="9885363" y="5438775"/>
          <p14:tracePt t="28541" x="9759950" y="5473700"/>
          <p14:tracePt t="28558" x="9609138" y="5473700"/>
          <p14:tracePt t="28574" x="9545638" y="5438775"/>
          <p14:tracePt t="28591" x="9491663" y="5348288"/>
          <p14:tracePt t="28608" x="9439275" y="5205413"/>
          <p14:tracePt t="28624" x="9375775" y="5018088"/>
          <p14:tracePt t="28641" x="9358313" y="4795838"/>
          <p14:tracePt t="28658" x="9348788" y="4545013"/>
          <p14:tracePt t="28674" x="9367838" y="4295775"/>
          <p14:tracePt t="28691" x="9439275" y="4071938"/>
          <p14:tracePt t="28708" x="9590088" y="3813175"/>
          <p14:tracePt t="28724" x="9715500" y="3679825"/>
          <p14:tracePt t="28741" x="9867900" y="3598863"/>
          <p14:tracePt t="28758" x="10045700" y="3554413"/>
          <p14:tracePt t="28774" x="10198100" y="3554413"/>
          <p14:tracePt t="28791" x="10323513" y="3581400"/>
          <p14:tracePt t="28808" x="10491788" y="3705225"/>
          <p14:tracePt t="28824" x="10590213" y="3830638"/>
          <p14:tracePt t="28841" x="10653713" y="3956050"/>
          <p14:tracePt t="28858" x="10698163" y="4108450"/>
          <p14:tracePt t="28874" x="10715625" y="4251325"/>
          <p14:tracePt t="28891" x="10715625" y="4411663"/>
          <p14:tracePt t="28907" x="10688638" y="4562475"/>
          <p14:tracePt t="28910" x="10661650" y="4652963"/>
          <p14:tracePt t="28924" x="10626725" y="4732338"/>
          <p14:tracePt t="28941" x="10456863" y="4946650"/>
          <p14:tracePt t="28958" x="10296525" y="5062538"/>
          <p14:tracePt t="28974" x="10117138" y="5160963"/>
          <p14:tracePt t="28991" x="9956800" y="5224463"/>
          <p14:tracePt t="29008" x="9804400" y="5251450"/>
          <p14:tracePt t="29024" x="9725025" y="5259388"/>
          <p14:tracePt t="29041" x="9644063" y="5251450"/>
          <p14:tracePt t="29058" x="9590088" y="5224463"/>
          <p14:tracePt t="29074" x="9510713" y="5143500"/>
          <p14:tracePt t="29091" x="9456738" y="5054600"/>
          <p14:tracePt t="29107" x="9402763" y="4938713"/>
          <p14:tracePt t="29124" x="9348788" y="4795838"/>
          <p14:tracePt t="29141" x="9304338" y="4643438"/>
          <p14:tracePt t="29158" x="9296400" y="4527550"/>
          <p14:tracePt t="29174" x="9296400" y="4402138"/>
          <p14:tracePt t="29191" x="9375775" y="4205288"/>
          <p14:tracePt t="29207" x="9447213" y="4108450"/>
          <p14:tracePt t="29224" x="9510713" y="4044950"/>
          <p14:tracePt t="29241" x="9572625" y="4010025"/>
          <p14:tracePt t="29257" x="9653588" y="3990975"/>
          <p14:tracePt t="29274" x="9769475" y="3983038"/>
          <p14:tracePt t="29291" x="9929813" y="4000500"/>
          <p14:tracePt t="29308" x="10134600" y="4071938"/>
          <p14:tracePt t="29324" x="10215563" y="4143375"/>
          <p14:tracePt t="29341" x="10287000" y="4214813"/>
          <p14:tracePt t="29357" x="10331450" y="4276725"/>
          <p14:tracePt t="29374" x="10348913" y="4330700"/>
          <p14:tracePt t="29391" x="10358438" y="4419600"/>
          <p14:tracePt t="29408" x="10358438" y="4527550"/>
          <p14:tracePt t="29424" x="10323513" y="4643438"/>
          <p14:tracePt t="29441" x="10206038" y="4822825"/>
          <p14:tracePt t="29457" x="10109200" y="4919663"/>
          <p14:tracePt t="29474" x="10028238" y="5000625"/>
          <p14:tracePt t="29491" x="9974263" y="5054600"/>
          <p14:tracePt t="29507" x="9947275" y="5081588"/>
          <p14:tracePt t="29524" x="9939338" y="5081588"/>
          <p14:tracePt t="29541" x="9939338" y="5089525"/>
          <p14:tracePt t="30465" x="9939338" y="5072063"/>
          <p14:tracePt t="30473" x="9947275" y="5054600"/>
          <p14:tracePt t="30481" x="9956800" y="5037138"/>
          <p14:tracePt t="30491" x="9966325" y="5018088"/>
          <p14:tracePt t="30507" x="10010775" y="4956175"/>
          <p14:tracePt t="30541" x="10045700" y="4894263"/>
          <p14:tracePt t="30600" x="10028238" y="4867275"/>
          <p14:tracePt t="30607" x="9956800" y="4840288"/>
          <p14:tracePt t="30624" x="9698038" y="4741863"/>
          <p14:tracePt t="30640" x="9126538" y="4589463"/>
          <p14:tracePt t="30657" x="8313738" y="4438650"/>
          <p14:tracePt t="30674" x="7375525" y="4295775"/>
          <p14:tracePt t="30691" x="6313488" y="4170363"/>
          <p14:tracePt t="30707" x="4697413" y="3919538"/>
          <p14:tracePt t="30724" x="3724275" y="3724275"/>
          <p14:tracePt t="30741" x="2894013" y="3571875"/>
          <p14:tracePt t="30757" x="2187575" y="3473450"/>
          <p14:tracePt t="30774" x="1679575" y="3402013"/>
          <p14:tracePt t="30790" x="1438275" y="3357563"/>
          <p14:tracePt t="30807" x="1312863" y="3330575"/>
          <p14:tracePt t="30825" x="1258888" y="3313113"/>
          <p14:tracePt t="31021" x="1258888" y="3295650"/>
          <p14:tracePt t="31028" x="1295400" y="3276600"/>
          <p14:tracePt t="31034" x="1347788" y="3251200"/>
          <p14:tracePt t="31042" x="1384300" y="3224213"/>
          <p14:tracePt t="31057" x="1446213" y="3197225"/>
          <p14:tracePt t="31074" x="1687513" y="3125788"/>
          <p14:tracePt t="31090" x="1822450" y="3071813"/>
          <p14:tracePt t="31107" x="1919288" y="3062288"/>
          <p14:tracePt t="31124" x="1973263" y="3054350"/>
          <p14:tracePt t="31140" x="1990725" y="3044825"/>
          <p14:tracePt t="31157" x="2000250" y="3044825"/>
          <p14:tracePt t="31199" x="2000250" y="3036888"/>
          <p14:tracePt t="31292" x="1990725" y="3044825"/>
          <p14:tracePt t="31301" x="1973263" y="3071813"/>
          <p14:tracePt t="31309" x="1955800" y="3098800"/>
          <p14:tracePt t="31324" x="1874838" y="3224213"/>
          <p14:tracePt t="31340" x="1812925" y="3367088"/>
          <p14:tracePt t="31357" x="1741488" y="3608388"/>
          <p14:tracePt t="31373" x="1697038" y="3822700"/>
          <p14:tracePt t="31390" x="1679575" y="4044950"/>
          <p14:tracePt t="31407" x="1714500" y="4276725"/>
          <p14:tracePt t="31424" x="1803400" y="4446588"/>
          <p14:tracePt t="31427" x="1874838" y="4518025"/>
          <p14:tracePt t="31440" x="1955800" y="4572000"/>
          <p14:tracePt t="31457" x="2152650" y="4660900"/>
          <p14:tracePt t="31474" x="2509838" y="4705350"/>
          <p14:tracePt t="31490" x="2741613" y="4660900"/>
          <p14:tracePt t="31507" x="2919413" y="4537075"/>
          <p14:tracePt t="31524" x="3089275" y="4367213"/>
          <p14:tracePt t="31540" x="3232150" y="4160838"/>
          <p14:tracePt t="31557" x="3330575" y="3938588"/>
          <p14:tracePt t="31574" x="3411538" y="3616325"/>
          <p14:tracePt t="31590" x="3411538" y="3438525"/>
          <p14:tracePt t="31607" x="3348038" y="3286125"/>
          <p14:tracePt t="31624" x="3241675" y="3170238"/>
          <p14:tracePt t="31640" x="3098800" y="3081338"/>
          <p14:tracePt t="31657" x="2955925" y="3027363"/>
          <p14:tracePt t="31674" x="2795588" y="3017838"/>
          <p14:tracePt t="31690" x="2652713" y="3017838"/>
          <p14:tracePt t="31707" x="2438400" y="3089275"/>
          <p14:tracePt t="31724" x="2330450" y="3143250"/>
          <p14:tracePt t="31740" x="2251075" y="3214688"/>
          <p14:tracePt t="31757" x="2187575" y="3276600"/>
          <p14:tracePt t="31773" x="2116138" y="3340100"/>
          <p14:tracePt t="31790" x="2071688" y="3411538"/>
          <p14:tracePt t="31807" x="2036763" y="3517900"/>
          <p14:tracePt t="31824" x="2000250" y="3724275"/>
          <p14:tracePt t="31840" x="2000250" y="3894138"/>
          <p14:tracePt t="31857" x="2027238" y="4089400"/>
          <p14:tracePt t="31873" x="2108200" y="4251325"/>
          <p14:tracePt t="31890" x="2197100" y="4357688"/>
          <p14:tracePt t="31907" x="2303463" y="4419600"/>
          <p14:tracePt t="31923" x="2438400" y="4446588"/>
          <p14:tracePt t="31940" x="2598738" y="4446588"/>
          <p14:tracePt t="31942" x="2670175" y="4429125"/>
          <p14:tracePt t="31957" x="2776538" y="4357688"/>
          <p14:tracePt t="31973" x="2847975" y="4259263"/>
          <p14:tracePt t="31990" x="2919413" y="4133850"/>
          <p14:tracePt t="32007" x="3000375" y="3956050"/>
          <p14:tracePt t="32023" x="3054350" y="3776663"/>
          <p14:tracePt t="32040" x="3062288" y="3581400"/>
          <p14:tracePt t="32057" x="3062288" y="3402013"/>
          <p14:tracePt t="32074" x="2973388" y="3170238"/>
          <p14:tracePt t="32090" x="2847975" y="3054350"/>
          <p14:tracePt t="32107" x="2679700" y="2973388"/>
          <p14:tracePt t="32123" x="2517775" y="2946400"/>
          <p14:tracePt t="32140" x="2374900" y="2946400"/>
          <p14:tracePt t="32157" x="2232025" y="2973388"/>
          <p14:tracePt t="32173" x="2133600" y="3027363"/>
          <p14:tracePt t="32190" x="2044700" y="3098800"/>
          <p14:tracePt t="32207" x="1973263" y="3232150"/>
          <p14:tracePt t="32223" x="1938338" y="3340100"/>
          <p14:tracePt t="32240" x="1893888" y="3455988"/>
          <p14:tracePt t="32257" x="1857375" y="3598863"/>
          <p14:tracePt t="32273" x="1830388" y="3741738"/>
          <p14:tracePt t="32291" x="1822450" y="3902075"/>
          <p14:tracePt t="32307" x="1822450" y="4071938"/>
          <p14:tracePt t="32323" x="1893888" y="4224338"/>
          <p14:tracePt t="32340" x="1990725" y="4357688"/>
          <p14:tracePt t="32357" x="2036763" y="4411663"/>
          <p14:tracePt t="32373" x="2098675" y="4438650"/>
          <p14:tracePt t="32390" x="2133600" y="4438650"/>
          <p14:tracePt t="32407" x="2143125" y="4438650"/>
          <p14:tracePt t="32423" x="2152650" y="4438650"/>
          <p14:tracePt t="32456" x="2152650" y="4429125"/>
          <p14:tracePt t="32490" x="2152650" y="4419600"/>
          <p14:tracePt t="32506" x="2152650" y="4411663"/>
          <p14:tracePt t="32512" x="2160588" y="4411663"/>
          <p14:tracePt t="32523" x="2160588" y="4402138"/>
          <p14:tracePt t="32540" x="2160588" y="4394200"/>
          <p14:tracePt t="33990" x="2179638" y="4375150"/>
          <p14:tracePt t="33997" x="2205038" y="4340225"/>
          <p14:tracePt t="34006" x="2232025" y="4286250"/>
          <p14:tracePt t="34023" x="2295525" y="4179888"/>
          <p14:tracePt t="34040" x="2357438" y="4071938"/>
          <p14:tracePt t="34057" x="2411413" y="3973513"/>
          <p14:tracePt t="34073" x="2465388" y="3867150"/>
          <p14:tracePt t="34106" x="2589213" y="3633788"/>
          <p14:tracePt t="34140" x="2616200" y="3536950"/>
          <p14:tracePt t="34156" x="2616200" y="3500438"/>
          <p14:tracePt t="34173" x="2616200" y="3465513"/>
          <p14:tracePt t="34190" x="2616200" y="3438525"/>
          <p14:tracePt t="34206" x="2616200" y="3419475"/>
          <p14:tracePt t="34223" x="2589213" y="3402013"/>
          <p14:tracePt t="34240" x="2562225" y="3384550"/>
          <p14:tracePt t="34256" x="2554288" y="3384550"/>
          <p14:tracePt t="34273" x="2536825" y="3375025"/>
          <p14:tracePt t="34289" x="2517775" y="3367088"/>
          <p14:tracePt t="34306" x="2500313" y="3357563"/>
          <p14:tracePt t="34323" x="2482850" y="3357563"/>
          <p14:tracePt t="34340" x="2446338" y="3340100"/>
          <p14:tracePt t="34356" x="2428875" y="3340100"/>
          <p14:tracePt t="34373" x="2419350" y="3340100"/>
          <p14:tracePt t="34389" x="2401888" y="3340100"/>
          <p14:tracePt t="34406" x="2384425" y="3357563"/>
          <p14:tracePt t="34423" x="2366963" y="3367088"/>
          <p14:tracePt t="34426" x="2357438" y="3375025"/>
          <p14:tracePt t="34440" x="2339975" y="3394075"/>
          <p14:tracePt t="34456" x="2276475" y="3482975"/>
          <p14:tracePt t="34473" x="2224088" y="3571875"/>
          <p14:tracePt t="34489" x="2170113" y="3705225"/>
          <p14:tracePt t="34506" x="2116138" y="3840163"/>
          <p14:tracePt t="34523" x="2098675" y="3956050"/>
          <p14:tracePt t="34539" x="2081213" y="4054475"/>
          <p14:tracePt t="34556" x="2071688" y="4125913"/>
          <p14:tracePt t="34573" x="2071688" y="4214813"/>
          <p14:tracePt t="34589" x="2098675" y="4303713"/>
          <p14:tracePt t="34606" x="2179638" y="4456113"/>
          <p14:tracePt t="34624" x="2232025" y="4510088"/>
          <p14:tracePt t="34640" x="2295525" y="4537075"/>
          <p14:tracePt t="34656" x="2339975" y="4554538"/>
          <p14:tracePt t="34673" x="2384425" y="4554538"/>
          <p14:tracePt t="34689" x="2428875" y="4545013"/>
          <p14:tracePt t="34706" x="2446338" y="4527550"/>
          <p14:tracePt t="34723" x="2482850" y="4483100"/>
          <p14:tracePt t="34739" x="2527300" y="4438650"/>
          <p14:tracePt t="34756" x="2571750" y="4348163"/>
          <p14:tracePt t="34773" x="2633663" y="4232275"/>
          <p14:tracePt t="34789" x="2705100" y="4089400"/>
          <p14:tracePt t="34806" x="2759075" y="3956050"/>
          <p14:tracePt t="34823" x="2803525" y="3803650"/>
          <p14:tracePt t="34840" x="2830513" y="3643313"/>
          <p14:tracePt t="34856" x="2840038" y="3429000"/>
          <p14:tracePt t="34873" x="2803525" y="3313113"/>
          <p14:tracePt t="34889" x="2759075" y="3251200"/>
          <p14:tracePt t="34906" x="2714625" y="3224213"/>
          <p14:tracePt t="34923" x="2679700" y="3197225"/>
          <p14:tracePt t="34940" x="2660650" y="3197225"/>
          <p14:tracePt t="34956" x="2652713" y="3197225"/>
          <p14:tracePt t="34973" x="2633663" y="3205163"/>
          <p14:tracePt t="34989" x="2625725" y="3214688"/>
          <p14:tracePt t="35006" x="2616200" y="3224213"/>
          <p14:tracePt t="35023" x="2608263" y="3232150"/>
          <p14:tracePt t="35040" x="2598738" y="3251200"/>
          <p14:tracePt t="35056" x="2589213" y="3251200"/>
          <p14:tracePt t="35073" x="2589213" y="3259138"/>
          <p14:tracePt t="35089" x="2581275" y="3268663"/>
          <p14:tracePt t="42139" x="2517775" y="3286125"/>
          <p14:tracePt t="42146" x="2446338" y="3330575"/>
          <p14:tracePt t="42155" x="2366963" y="3367088"/>
          <p14:tracePt t="42171" x="2232025" y="3446463"/>
          <p14:tracePt t="42188" x="2098675" y="3571875"/>
          <p14:tracePt t="42204" x="1919288" y="3751263"/>
          <p14:tracePt t="42221" x="1785938" y="3929063"/>
          <p14:tracePt t="42254" x="1643063" y="4259263"/>
          <p14:tracePt t="42288" x="1643063" y="4537075"/>
          <p14:tracePt t="42304" x="1687513" y="4616450"/>
          <p14:tracePt t="42321" x="1741488" y="4687888"/>
          <p14:tracePt t="42337" x="1839913" y="4751388"/>
          <p14:tracePt t="42354" x="2009775" y="4803775"/>
          <p14:tracePt t="42371" x="2251075" y="4813300"/>
          <p14:tracePt t="42387" x="2509838" y="4786313"/>
          <p14:tracePt t="42404" x="2901950" y="4652963"/>
          <p14:tracePt t="42421" x="3098800" y="4545013"/>
          <p14:tracePt t="42437" x="3241675" y="4394200"/>
          <p14:tracePt t="42454" x="3348038" y="4205288"/>
          <p14:tracePt t="42471" x="3411538" y="4010025"/>
          <p14:tracePt t="42487" x="3419475" y="3830638"/>
          <p14:tracePt t="42504" x="3348038" y="3679825"/>
          <p14:tracePt t="42521" x="3251200" y="3571875"/>
          <p14:tracePt t="42538" x="3071813" y="3490913"/>
          <p14:tracePt t="42554" x="2901950" y="3473450"/>
          <p14:tracePt t="42571" x="2714625" y="3482975"/>
          <p14:tracePt t="42587" x="2527300" y="3527425"/>
          <p14:tracePt t="42604" x="2366963" y="3598863"/>
          <p14:tracePt t="42621" x="2224088" y="3660775"/>
          <p14:tracePt t="42637" x="2116138" y="3732213"/>
          <p14:tracePt t="42654" x="2000250" y="3830638"/>
          <p14:tracePt t="42671" x="1955800" y="3894138"/>
          <p14:tracePt t="42687" x="1911350" y="3956050"/>
          <p14:tracePt t="42704" x="1884363" y="4017963"/>
          <p14:tracePt t="42721" x="1874838" y="4108450"/>
          <p14:tracePt t="42737" x="1874838" y="4205288"/>
          <p14:tracePt t="42754" x="1919288" y="4286250"/>
          <p14:tracePt t="42770" x="1982788" y="4357688"/>
          <p14:tracePt t="42787" x="2108200" y="4419600"/>
          <p14:tracePt t="42804" x="2347913" y="4456113"/>
          <p14:tracePt t="42820" x="2517775" y="4438650"/>
          <p14:tracePt t="42837" x="2660650" y="4357688"/>
          <p14:tracePt t="42854" x="2776538" y="4197350"/>
          <p14:tracePt t="42871" x="2874963" y="4000500"/>
          <p14:tracePt t="42887" x="2919413" y="3795713"/>
          <p14:tracePt t="42904" x="2901950" y="3509963"/>
          <p14:tracePt t="42921" x="2795588" y="3348038"/>
          <p14:tracePt t="42937" x="2652713" y="3259138"/>
          <p14:tracePt t="42954" x="2490788" y="3224213"/>
          <p14:tracePt t="42971" x="2330450" y="3214688"/>
          <p14:tracePt t="42987" x="2170113" y="3251200"/>
          <p14:tracePt t="43004" x="2062163" y="3322638"/>
          <p14:tracePt t="43020" x="1982788" y="3429000"/>
          <p14:tracePt t="43037" x="1938338" y="3562350"/>
          <p14:tracePt t="43054" x="1919288" y="3786188"/>
          <p14:tracePt t="43070" x="1946275" y="3956050"/>
          <p14:tracePt t="43087" x="1990725" y="4125913"/>
          <p14:tracePt t="43104" x="2054225" y="4251325"/>
          <p14:tracePt t="43120" x="2125663" y="4357688"/>
          <p14:tracePt t="43137" x="2259013" y="4446588"/>
          <p14:tracePt t="43154" x="2490788" y="4483100"/>
          <p14:tracePt t="43170" x="2643188" y="4465638"/>
          <p14:tracePt t="43187" x="2795588" y="4375150"/>
          <p14:tracePt t="43204" x="2894013" y="4268788"/>
          <p14:tracePt t="43220" x="2955925" y="4125913"/>
          <p14:tracePt t="43237" x="2990850" y="3990975"/>
          <p14:tracePt t="43254" x="3009900" y="3867150"/>
          <p14:tracePt t="43270" x="3009900" y="3795713"/>
          <p14:tracePt t="43287" x="3000375" y="3732213"/>
          <p14:tracePt t="43304" x="2990850" y="3732213"/>
          <p14:tracePt t="43320" x="2982913" y="3732213"/>
          <p14:tracePt t="43389" x="2973388" y="3732213"/>
          <p14:tracePt t="43396" x="2965450" y="3732213"/>
          <p14:tracePt t="44654" x="2965450" y="3741738"/>
          <p14:tracePt t="44663" x="2955925" y="3724275"/>
          <p14:tracePt t="44671" x="2938463" y="3687763"/>
          <p14:tracePt t="44687" x="2928938" y="3625850"/>
          <p14:tracePt t="44704" x="2928938" y="3571875"/>
          <p14:tracePt t="44720" x="2928938" y="3527425"/>
          <p14:tracePt t="44753" x="2965450" y="3446463"/>
          <p14:tracePt t="45961" x="2955925" y="3455988"/>
          <p14:tracePt t="45969" x="2884488" y="3490913"/>
          <p14:tracePt t="45977" x="2786063" y="3544888"/>
          <p14:tracePt t="45987" x="2643188" y="3608388"/>
          <p14:tracePt t="46004" x="2276475" y="3768725"/>
          <p14:tracePt t="46021" x="2071688" y="3867150"/>
          <p14:tracePt t="46037" x="1901825" y="3929063"/>
          <p14:tracePt t="46070" x="1839913" y="3956050"/>
          <p14:tracePt t="46134" x="1830388" y="3919538"/>
          <p14:tracePt t="46140" x="1803400" y="3840163"/>
          <p14:tracePt t="46153" x="1785938" y="3768725"/>
          <p14:tracePt t="46170" x="1714500" y="3544888"/>
          <p14:tracePt t="46186" x="1704975" y="3438525"/>
          <p14:tracePt t="46204" x="1714500" y="3348038"/>
          <p14:tracePt t="46220" x="1768475" y="3276600"/>
          <p14:tracePt t="46236" x="1803400" y="3214688"/>
          <p14:tracePt t="46253" x="1866900" y="3170238"/>
          <p14:tracePt t="46270" x="1955800" y="3133725"/>
          <p14:tracePt t="46286" x="2098675" y="3125788"/>
          <p14:tracePt t="46303" x="2303463" y="3125788"/>
          <p14:tracePt t="46320" x="2643188" y="3179763"/>
          <p14:tracePt t="46336" x="2874963" y="3251200"/>
          <p14:tracePt t="46353" x="3036888" y="3340100"/>
          <p14:tracePt t="46370" x="3125788" y="3419475"/>
          <p14:tracePt t="46387" x="3143250" y="3482975"/>
          <p14:tracePt t="46403" x="3143250" y="3544888"/>
          <p14:tracePt t="46420" x="3062288" y="3652838"/>
          <p14:tracePt t="46436" x="2955925" y="3751263"/>
          <p14:tracePt t="46453" x="2822575" y="3857625"/>
          <p14:tracePt t="46470" x="2633663" y="3965575"/>
          <p14:tracePt t="46486" x="2330450" y="4098925"/>
          <p14:tracePt t="46503" x="2054225" y="4205288"/>
          <p14:tracePt t="46520" x="1822450" y="4259263"/>
          <p14:tracePt t="46536" x="1697038" y="4276725"/>
          <p14:tracePt t="46553" x="1660525" y="4276725"/>
          <p14:tracePt t="46570" x="1652588" y="4179888"/>
          <p14:tracePt t="46586" x="1660525" y="4044950"/>
          <p14:tracePt t="46603" x="1704975" y="3875088"/>
          <p14:tracePt t="46619" x="1776413" y="3660775"/>
          <p14:tracePt t="46636" x="1857375" y="3455988"/>
          <p14:tracePt t="46653" x="1928813" y="3286125"/>
          <p14:tracePt t="46670" x="2108200" y="3044825"/>
          <p14:tracePt t="46686" x="2214563" y="2955925"/>
          <p14:tracePt t="46703" x="2322513" y="2901950"/>
          <p14:tracePt t="46720" x="2384425" y="2901950"/>
          <p14:tracePt t="46736" x="2438400" y="2901950"/>
          <p14:tracePt t="46753" x="2490788" y="2928938"/>
          <p14:tracePt t="46770" x="2536825" y="2990850"/>
          <p14:tracePt t="46786" x="2589213" y="3089275"/>
          <p14:tracePt t="46803" x="2608263" y="3170238"/>
          <p14:tracePt t="46820" x="2608263" y="3259138"/>
          <p14:tracePt t="46836" x="2589213" y="3340100"/>
          <p14:tracePt t="46853" x="2554288" y="3394075"/>
          <p14:tracePt t="46870" x="2517775" y="3455988"/>
          <p14:tracePt t="46886" x="2490788" y="3490913"/>
          <p14:tracePt t="46903" x="2473325" y="3517900"/>
          <p14:tracePt t="46920" x="2465388" y="3536950"/>
          <p14:tracePt t="46936" x="2455863" y="3544888"/>
          <p14:tracePt t="47070" x="2446338" y="3544888"/>
          <p14:tracePt t="49382" x="2455863" y="3544888"/>
          <p14:tracePt t="49514" x="2465388" y="3544888"/>
          <p14:tracePt t="49554" x="2482850" y="3527425"/>
          <p14:tracePt t="49563" x="2490788" y="3509963"/>
          <p14:tracePt t="49571" x="2517775" y="3465513"/>
          <p14:tracePt t="49602" x="2616200" y="3276600"/>
          <p14:tracePt t="49635" x="2697163" y="3170238"/>
          <p14:tracePt t="49652" x="2724150" y="3125788"/>
          <p14:tracePt t="49669" x="2751138" y="3098800"/>
          <p14:tracePt t="49686" x="2795588" y="3044825"/>
          <p14:tracePt t="49702" x="2830513" y="3009900"/>
          <p14:tracePt t="49719" x="2919413" y="2946400"/>
          <p14:tracePt t="49735" x="3027363" y="2894013"/>
          <p14:tracePt t="49752" x="3179763" y="2830513"/>
          <p14:tracePt t="49769" x="3357563" y="2768600"/>
          <p14:tracePt t="49785" x="3643313" y="2705100"/>
          <p14:tracePt t="49802" x="4044950" y="2616200"/>
          <p14:tracePt t="49819" x="4473575" y="2517775"/>
          <p14:tracePt t="49836" x="5160963" y="2384425"/>
          <p14:tracePt t="49852" x="5572125" y="2322513"/>
          <p14:tracePt t="49869" x="6045200" y="2232025"/>
          <p14:tracePt t="49885" x="6438900" y="2187575"/>
          <p14:tracePt t="49902" x="6831013" y="2125663"/>
          <p14:tracePt t="49919" x="7153275" y="2062163"/>
          <p14:tracePt t="49935" x="7412038" y="2009775"/>
          <p14:tracePt t="49952" x="7697788" y="1965325"/>
          <p14:tracePt t="49969" x="7858125" y="1946275"/>
          <p14:tracePt t="49985" x="8010525" y="1928813"/>
          <p14:tracePt t="50002" x="8161338" y="1911350"/>
          <p14:tracePt t="50019" x="8286750" y="1893888"/>
          <p14:tracePt t="50035" x="8358188" y="1874838"/>
          <p14:tracePt t="50052" x="8412163" y="1866900"/>
          <p14:tracePt t="50069" x="8491538" y="1857375"/>
          <p14:tracePt t="50085" x="8562975" y="1847850"/>
          <p14:tracePt t="50102" x="8589963" y="1839913"/>
          <p14:tracePt t="50118" x="8616950" y="1830388"/>
          <p14:tracePt t="50135" x="8634413" y="1822450"/>
          <p14:tracePt t="50152" x="8653463" y="1822450"/>
          <p14:tracePt t="50169" x="8661400" y="1812925"/>
          <p14:tracePt t="50185" x="8688388" y="1803400"/>
          <p14:tracePt t="50204" x="8796338" y="1803400"/>
          <p14:tracePt t="50220" x="8929688" y="1803400"/>
          <p14:tracePt t="50235" x="9072563" y="1803400"/>
          <p14:tracePt t="50252" x="9242425" y="1830388"/>
          <p14:tracePt t="50269" x="9402763" y="1847850"/>
          <p14:tracePt t="50285" x="9545638" y="1866900"/>
          <p14:tracePt t="50302" x="9671050" y="1893888"/>
          <p14:tracePt t="50318" x="9777413" y="1911350"/>
          <p14:tracePt t="50335" x="9848850" y="1928813"/>
          <p14:tracePt t="50352" x="9920288" y="1955800"/>
          <p14:tracePt t="50369" x="9929813" y="1965325"/>
          <p14:tracePt t="50385" x="9939338" y="1965325"/>
          <p14:tracePt t="50572" x="9939338" y="1982788"/>
          <p14:tracePt t="50580" x="9939338" y="2000250"/>
          <p14:tracePt t="50587" x="9939338" y="2017713"/>
          <p14:tracePt t="50602" x="9939338" y="2054225"/>
          <p14:tracePt t="50618" x="9939338" y="2098675"/>
          <p14:tracePt t="50635" x="9939338" y="2133600"/>
          <p14:tracePt t="50652" x="9956800" y="2170113"/>
          <p14:tracePt t="50669" x="9966325" y="2214563"/>
          <p14:tracePt t="50685" x="9983788" y="2251075"/>
          <p14:tracePt t="50702" x="10001250" y="2303463"/>
          <p14:tracePt t="50718" x="10010775" y="2312988"/>
          <p14:tracePt t="50735" x="10010775" y="2322513"/>
          <p14:tracePt t="50829" x="10010775" y="2330450"/>
          <p14:tracePt t="50837" x="9991725" y="2357438"/>
          <p14:tracePt t="50843" x="9974263" y="2374900"/>
          <p14:tracePt t="50852" x="9956800" y="2393950"/>
          <p14:tracePt t="50868" x="9902825" y="2438400"/>
          <p14:tracePt t="50885" x="9840913" y="2482850"/>
          <p14:tracePt t="50902" x="9777413" y="2536825"/>
          <p14:tracePt t="50918" x="9671050" y="2608263"/>
          <p14:tracePt t="50935" x="9582150" y="2670175"/>
          <p14:tracePt t="50952" x="9420225" y="2830513"/>
          <p14:tracePt t="50968" x="9313863" y="2965450"/>
          <p14:tracePt t="50985" x="9205913" y="3098800"/>
          <p14:tracePt t="51002" x="9090025" y="3241675"/>
          <p14:tracePt t="51018" x="9001125" y="3375025"/>
          <p14:tracePt t="51035" x="8929688" y="3527425"/>
          <p14:tracePt t="51052" x="8858250" y="3679825"/>
          <p14:tracePt t="51068" x="8804275" y="3840163"/>
          <p14:tracePt t="51085" x="8769350" y="4017963"/>
          <p14:tracePt t="51102" x="8751888" y="4276725"/>
          <p14:tracePt t="51118" x="8751888" y="4429125"/>
          <p14:tracePt t="51135" x="8759825" y="4581525"/>
          <p14:tracePt t="51152" x="8777288" y="4732338"/>
          <p14:tracePt t="51168" x="8796338" y="4884738"/>
          <p14:tracePt t="51185" x="8840788" y="5018088"/>
          <p14:tracePt t="51202" x="8939213" y="5214938"/>
          <p14:tracePt t="51218" x="9055100" y="5322888"/>
          <p14:tracePt t="51236" x="9170988" y="5419725"/>
          <p14:tracePt t="51252" x="9313863" y="5483225"/>
          <p14:tracePt t="51268" x="9412288" y="5510213"/>
          <p14:tracePt t="51285" x="9491663" y="5527675"/>
          <p14:tracePt t="51302" x="9582150" y="5537200"/>
          <p14:tracePt t="51318" x="9680575" y="5537200"/>
          <p14:tracePt t="51335" x="9867900" y="5545138"/>
          <p14:tracePt t="51352" x="10028238" y="5510213"/>
          <p14:tracePt t="51368" x="10161588" y="5456238"/>
          <p14:tracePt t="51385" x="10287000" y="5394325"/>
          <p14:tracePt t="51402" x="10358438" y="5330825"/>
          <p14:tracePt t="51418" x="10420350" y="5286375"/>
          <p14:tracePt t="51435" x="10474325" y="5214938"/>
          <p14:tracePt t="51452" x="10545763" y="5037138"/>
          <p14:tracePt t="51468" x="10572750" y="4857750"/>
          <p14:tracePt t="51485" x="10572750" y="4679950"/>
          <p14:tracePt t="51502" x="10572750" y="4510088"/>
          <p14:tracePt t="51518" x="10555288" y="4375150"/>
          <p14:tracePt t="51535" x="10537825" y="4251325"/>
          <p14:tracePt t="51552" x="10501313" y="4152900"/>
          <p14:tracePt t="51568" x="10439400" y="4062413"/>
          <p14:tracePt t="51585" x="10348913" y="3973513"/>
          <p14:tracePt t="51602" x="10242550" y="3938588"/>
          <p14:tracePt t="51618" x="10161588" y="3919538"/>
          <p14:tracePt t="51635" x="10037763" y="3902075"/>
          <p14:tracePt t="51652" x="9885363" y="3884613"/>
          <p14:tracePt t="51668" x="9715500" y="3857625"/>
          <p14:tracePt t="51685" x="9545638" y="3857625"/>
          <p14:tracePt t="51702" x="9331325" y="3875088"/>
          <p14:tracePt t="51718" x="9224963" y="3911600"/>
          <p14:tracePt t="51735" x="9134475" y="3965575"/>
          <p14:tracePt t="51752" x="9082088" y="4010025"/>
          <p14:tracePt t="51768" x="9028113" y="4054475"/>
          <p14:tracePt t="51785" x="8983663" y="4108450"/>
          <p14:tracePt t="51801" x="8956675" y="4160838"/>
          <p14:tracePt t="51818" x="8902700" y="4232275"/>
          <p14:tracePt t="51835" x="8867775" y="4322763"/>
          <p14:tracePt t="51852" x="8823325" y="4473575"/>
          <p14:tracePt t="51868" x="8786813" y="4572000"/>
          <p14:tracePt t="51885" x="8759825" y="4660900"/>
          <p14:tracePt t="51901" x="8751888" y="4741863"/>
          <p14:tracePt t="51918" x="8742363" y="4822825"/>
          <p14:tracePt t="51935" x="8742363" y="4919663"/>
          <p14:tracePt t="51952" x="8796338" y="5126038"/>
          <p14:tracePt t="51968" x="8894763" y="5259388"/>
          <p14:tracePt t="51985" x="9001125" y="5367338"/>
          <p14:tracePt t="52001" x="9144000" y="5446713"/>
          <p14:tracePt t="52018" x="9304338" y="5500688"/>
          <p14:tracePt t="52035" x="9491663" y="5527675"/>
          <p14:tracePt t="52051" x="9732963" y="5562600"/>
          <p14:tracePt t="52068" x="10001250" y="5562600"/>
          <p14:tracePt t="52085" x="10225088" y="5554663"/>
          <p14:tracePt t="52101" x="10474325" y="5456238"/>
          <p14:tracePt t="52118" x="10590213" y="5340350"/>
          <p14:tracePt t="52135" x="10698163" y="5187950"/>
          <p14:tracePt t="52151" x="10760075" y="5018088"/>
          <p14:tracePt t="52168" x="10760075" y="4848225"/>
          <p14:tracePt t="52185" x="10733088" y="4670425"/>
          <p14:tracePt t="52202" x="10644188" y="4419600"/>
          <p14:tracePt t="52218" x="10572750" y="4303713"/>
          <p14:tracePt t="52235" x="10447338" y="4205288"/>
          <p14:tracePt t="52251" x="10296525" y="4143375"/>
          <p14:tracePt t="52268" x="10134600" y="4089400"/>
          <p14:tracePt t="52285" x="9966325" y="4044950"/>
          <p14:tracePt t="52301" x="9796463" y="4027488"/>
          <p14:tracePt t="52318" x="9634538" y="4027488"/>
          <p14:tracePt t="52335" x="9491663" y="4037013"/>
          <p14:tracePt t="52351" x="9420225" y="4081463"/>
          <p14:tracePt t="52368" x="9348788" y="4133850"/>
          <p14:tracePt t="52385" x="9224963" y="4214813"/>
          <p14:tracePt t="52401" x="9117013" y="4313238"/>
          <p14:tracePt t="52418" x="8991600" y="4446588"/>
          <p14:tracePt t="52435" x="8875713" y="4581525"/>
          <p14:tracePt t="52452" x="8715375" y="4803775"/>
          <p14:tracePt t="52468" x="8653463" y="4919663"/>
          <p14:tracePt t="52485" x="8616950" y="5010150"/>
          <p14:tracePt t="52501" x="8609013" y="5062538"/>
          <p14:tracePt t="52518" x="8609013" y="5126038"/>
          <p14:tracePt t="52535" x="8634413" y="5187950"/>
          <p14:tracePt t="52551" x="8688388" y="5276850"/>
          <p14:tracePt t="52568" x="8742363" y="5340350"/>
          <p14:tracePt t="52585" x="8823325" y="5411788"/>
          <p14:tracePt t="52601" x="8867775" y="5438775"/>
          <p14:tracePt t="52618" x="8920163" y="5465763"/>
          <p14:tracePt t="52635" x="8991600" y="5473700"/>
          <p14:tracePt t="52651" x="9072563" y="5483225"/>
          <p14:tracePt t="52668" x="9170988" y="5491163"/>
          <p14:tracePt t="52685" x="9296400" y="5491163"/>
          <p14:tracePt t="52701" x="9429750" y="5491163"/>
          <p14:tracePt t="52718" x="9644063" y="5483225"/>
          <p14:tracePt t="52735" x="9752013" y="5465763"/>
          <p14:tracePt t="52751" x="9848850" y="5419725"/>
          <p14:tracePt t="52768" x="9956800" y="5375275"/>
          <p14:tracePt t="52785" x="10010775" y="5330825"/>
          <p14:tracePt t="52801" x="10063163" y="5303838"/>
          <p14:tracePt t="52818" x="10090150" y="5276850"/>
          <p14:tracePt t="52835" x="10109200" y="5259388"/>
          <p14:tracePt t="52851" x="10117138" y="5251450"/>
          <p14:tracePt t="53789" x="10126663" y="5232400"/>
          <p14:tracePt t="53797" x="10134600" y="5187950"/>
          <p14:tracePt t="53804" x="10153650" y="5126038"/>
          <p14:tracePt t="53818" x="10171113" y="5062538"/>
          <p14:tracePt t="53835" x="10198100" y="4929188"/>
          <p14:tracePt t="53851" x="10242550" y="4732338"/>
          <p14:tracePt t="53884" x="10252075" y="4537075"/>
          <p14:tracePt t="53918" x="10233025" y="4429125"/>
          <p14:tracePt t="53934" x="10198100" y="4367213"/>
          <p14:tracePt t="53951" x="10153650" y="4322763"/>
          <p14:tracePt t="53968" x="10117138" y="4313238"/>
          <p14:tracePt t="53986" x="10072688" y="4313238"/>
          <p14:tracePt t="54001" x="10028238" y="4313238"/>
          <p14:tracePt t="54018" x="9974263" y="4313238"/>
          <p14:tracePt t="54034" x="9912350" y="4330700"/>
          <p14:tracePt t="54051" x="9831388" y="4348163"/>
          <p14:tracePt t="54068" x="9732963" y="4348163"/>
          <p14:tracePt t="54084" x="9555163" y="4348163"/>
          <p14:tracePt t="54101" x="9429750" y="4348163"/>
          <p14:tracePt t="54118" x="9323388" y="4348163"/>
          <p14:tracePt t="54134" x="9224963" y="4348163"/>
          <p14:tracePt t="54151" x="9144000" y="4348163"/>
          <p14:tracePt t="54168" x="9082088" y="4348163"/>
          <p14:tracePt t="54184" x="9037638" y="4348163"/>
          <p14:tracePt t="54201" x="9010650" y="4348163"/>
          <p14:tracePt t="54218" x="8991600" y="4348163"/>
          <p14:tracePt t="54234" x="8983663" y="4357688"/>
          <p14:tracePt t="54251" x="8974138" y="4375150"/>
          <p14:tracePt t="54268" x="8956675" y="4394200"/>
          <p14:tracePt t="54284" x="8912225" y="4438650"/>
          <p14:tracePt t="54301" x="8902700" y="4473575"/>
          <p14:tracePt t="54318" x="8894763" y="4518025"/>
          <p14:tracePt t="54334" x="8894763" y="4572000"/>
          <p14:tracePt t="54351" x="8920163" y="4598988"/>
          <p14:tracePt t="54368" x="8956675" y="4608513"/>
          <p14:tracePt t="54384" x="9001125" y="4608513"/>
          <p14:tracePt t="54401" x="9037638" y="4598988"/>
          <p14:tracePt t="54418" x="9063038" y="4581525"/>
          <p14:tracePt t="54434" x="9072563" y="4562475"/>
          <p14:tracePt t="54451" x="9082088" y="4537075"/>
          <p14:tracePt t="54469" x="9082088" y="4483100"/>
          <p14:tracePt t="54484" x="9063038" y="4446588"/>
          <p14:tracePt t="54501" x="9055100" y="4438650"/>
          <p14:tracePt t="54518" x="9045575" y="4429125"/>
          <p14:tracePt t="54534" x="9037638" y="4429125"/>
          <p14:tracePt t="54551" x="9028113" y="4429125"/>
          <p14:tracePt t="54567" x="9018588" y="4429125"/>
          <p14:tracePt t="54584" x="9010650" y="4429125"/>
          <p14:tracePt t="54601" x="8983663" y="4446588"/>
          <p14:tracePt t="54619" x="8939213" y="4491038"/>
          <p14:tracePt t="54634" x="8894763" y="4554538"/>
          <p14:tracePt t="54651" x="8858250" y="4608513"/>
          <p14:tracePt t="54667" x="8848725" y="4643438"/>
          <p14:tracePt t="54684" x="8840788" y="4670425"/>
          <p14:tracePt t="54701" x="8840788" y="4679950"/>
          <p14:tracePt t="54719" x="8867775" y="4697413"/>
          <p14:tracePt t="54735" x="8920163" y="4697413"/>
          <p14:tracePt t="54751" x="8974138" y="4697413"/>
          <p14:tracePt t="54767" x="9010650" y="4697413"/>
          <p14:tracePt t="54784" x="9018588" y="4687888"/>
          <p14:tracePt t="54801" x="9037638" y="4679950"/>
          <p14:tracePt t="54817" x="9037638" y="4670425"/>
          <p14:tracePt t="54835" x="9045575" y="4643438"/>
          <p14:tracePt t="54851" x="9045575" y="4633913"/>
          <p14:tracePt t="54867" x="9045575" y="4625975"/>
          <p14:tracePt t="55148" x="9045575" y="4616450"/>
          <p14:tracePt t="55156" x="9055100" y="4616450"/>
          <p14:tracePt t="55167" x="9055100" y="4598988"/>
          <p14:tracePt t="55184" x="9055100" y="4589463"/>
          <p14:tracePt t="55201" x="9063038" y="4589463"/>
          <p14:tracePt t="55219" x="9063038" y="4581525"/>
          <p14:tracePt t="55236" x="9072563" y="4581525"/>
          <p14:tracePt t="55367" x="9063038" y="4581525"/>
          <p14:tracePt t="55382" x="9045575" y="4581525"/>
          <p14:tracePt t="55390" x="9028113" y="4581525"/>
          <p14:tracePt t="55401" x="9010650" y="4581525"/>
          <p14:tracePt t="55417" x="8956675" y="4572000"/>
          <p14:tracePt t="55434" x="8912225" y="4562475"/>
          <p14:tracePt t="55451" x="8894763" y="4554538"/>
          <p14:tracePt t="55484" x="8885238" y="4554538"/>
          <p14:tracePt t="55522" x="8885238" y="4562475"/>
          <p14:tracePt t="55531" x="8875713" y="4581525"/>
          <p14:tracePt t="55538" x="8875713" y="4598988"/>
          <p14:tracePt t="55550" x="8875713" y="4608513"/>
          <p14:tracePt t="55567" x="8875713" y="4616450"/>
          <p14:tracePt t="55584" x="8894763" y="4625975"/>
          <p14:tracePt t="55601" x="8939213" y="4625975"/>
          <p14:tracePt t="55617" x="8974138" y="4616450"/>
          <p14:tracePt t="55634" x="9001125" y="4608513"/>
          <p14:tracePt t="55650" x="9010650" y="4589463"/>
          <p14:tracePt t="55667" x="9010650" y="4581525"/>
          <p14:tracePt t="55684" x="9010650" y="4572000"/>
          <p14:tracePt t="55700" x="9018588" y="4562475"/>
          <p14:tracePt t="55717" x="9018588" y="4554538"/>
          <p14:tracePt t="55734" x="9018588" y="4545013"/>
          <p14:tracePt t="56556" x="8991600" y="4545013"/>
          <p14:tracePt t="56563" x="8947150" y="4545013"/>
          <p14:tracePt t="56571" x="8902700" y="4545013"/>
          <p14:tracePt t="56584" x="8831263" y="4545013"/>
          <p14:tracePt t="56617" x="8402638" y="4545013"/>
          <p14:tracePt t="56650" x="7991475" y="4545013"/>
          <p14:tracePt t="56667" x="7769225" y="4545013"/>
          <p14:tracePt t="56684" x="7554913" y="4545013"/>
          <p14:tracePt t="56700" x="7323138" y="4537075"/>
          <p14:tracePt t="56718" x="6894513" y="4527550"/>
          <p14:tracePt t="56734" x="6438900" y="4545013"/>
          <p14:tracePt t="56750" x="5929313" y="4562475"/>
          <p14:tracePt t="56767" x="5411788" y="4572000"/>
          <p14:tracePt t="56783" x="5010150" y="4598988"/>
          <p14:tracePt t="56800" x="4652963" y="4625975"/>
          <p14:tracePt t="56817" x="4330700" y="4633913"/>
          <p14:tracePt t="56834" x="3983038" y="4643438"/>
          <p14:tracePt t="56850" x="3867150" y="4652963"/>
          <p14:tracePt t="56867" x="3803650" y="4652963"/>
          <p14:tracePt t="56886" x="3768725" y="4652963"/>
          <p14:tracePt t="56961" x="3759200" y="4633913"/>
          <p14:tracePt t="56970" x="3732213" y="4625975"/>
          <p14:tracePt t="56977" x="3705225" y="4625975"/>
          <p14:tracePt t="56985" x="3697288" y="4616450"/>
          <p14:tracePt t="58562" x="3776663" y="4608513"/>
          <p14:tracePt t="58572" x="3973513" y="4598988"/>
          <p14:tracePt t="58580" x="4251325" y="4581525"/>
          <p14:tracePt t="58586" x="4518025" y="4581525"/>
          <p14:tracePt t="58617" x="5313363" y="4510088"/>
          <p14:tracePt t="58650" x="6599238" y="4384675"/>
          <p14:tracePt t="58666" x="7170738" y="4357688"/>
          <p14:tracePt t="58683" x="7643813" y="4330700"/>
          <p14:tracePt t="58700" x="8037513" y="4313238"/>
          <p14:tracePt t="58716" x="8259763" y="4313238"/>
          <p14:tracePt t="58733" x="8375650" y="4313238"/>
          <p14:tracePt t="58750" x="8456613" y="4313238"/>
          <p14:tracePt t="58766" x="8491538" y="4303713"/>
          <p14:tracePt t="58783" x="8537575" y="4286250"/>
          <p14:tracePt t="58800" x="8582025" y="4286250"/>
          <p14:tracePt t="58816" x="8589963" y="4286250"/>
          <p14:tracePt t="58891" x="8616950" y="4286250"/>
          <p14:tracePt t="58899" x="8643938" y="4286250"/>
          <p14:tracePt t="58906" x="8697913" y="4295775"/>
          <p14:tracePt t="58916" x="8742363" y="4303713"/>
          <p14:tracePt t="58933" x="8894763" y="4313238"/>
          <p14:tracePt t="58950" x="9045575" y="4322763"/>
          <p14:tracePt t="58966" x="9215438" y="4313238"/>
          <p14:tracePt t="58985" x="9466263" y="4276725"/>
          <p14:tracePt t="59000" x="9572625" y="4241800"/>
          <p14:tracePt t="59016" x="9626600" y="4214813"/>
          <p14:tracePt t="59033" x="9653588" y="4179888"/>
          <p14:tracePt t="59050" x="9661525" y="4160838"/>
          <p14:tracePt t="59066" x="9680575" y="4133850"/>
          <p14:tracePt t="59083" x="9688513" y="4098925"/>
          <p14:tracePt t="59100" x="9688513" y="4054475"/>
          <p14:tracePt t="59116" x="9680575" y="4017963"/>
          <p14:tracePt t="59133" x="9671050" y="3983038"/>
          <p14:tracePt t="59150" x="9653588" y="3965575"/>
          <p14:tracePt t="59167" x="9617075" y="3929063"/>
          <p14:tracePt t="59183" x="9572625" y="3911600"/>
          <p14:tracePt t="59200" x="9518650" y="3894138"/>
          <p14:tracePt t="59216" x="9447213" y="3875088"/>
          <p14:tracePt t="59233" x="9385300" y="3867150"/>
          <p14:tracePt t="59250" x="9304338" y="3867150"/>
          <p14:tracePt t="59266" x="9251950" y="3875088"/>
          <p14:tracePt t="59283" x="9205913" y="3902075"/>
          <p14:tracePt t="59300" x="9144000" y="3956050"/>
          <p14:tracePt t="59316" x="9090025" y="4027488"/>
          <p14:tracePt t="59333" x="9037638" y="4081463"/>
          <p14:tracePt t="59350" x="8974138" y="4179888"/>
          <p14:tracePt t="59366" x="8947150" y="4251325"/>
          <p14:tracePt t="59383" x="8929688" y="4322763"/>
          <p14:tracePt t="59400" x="8929688" y="4429125"/>
          <p14:tracePt t="59416" x="8929688" y="4562475"/>
          <p14:tracePt t="59433" x="8956675" y="4714875"/>
          <p14:tracePt t="59450" x="9010650" y="4857750"/>
          <p14:tracePt t="59466" x="9072563" y="5010150"/>
          <p14:tracePt t="59483" x="9134475" y="5126038"/>
          <p14:tracePt t="59500" x="9313863" y="5259388"/>
          <p14:tracePt t="59516" x="9456738" y="5303838"/>
          <p14:tracePt t="59535" x="9626600" y="5322888"/>
          <p14:tracePt t="59549" x="9831388" y="5322888"/>
          <p14:tracePt t="59566" x="10063163" y="5322888"/>
          <p14:tracePt t="59583" x="10304463" y="5303838"/>
          <p14:tracePt t="59600" x="10555288" y="5259388"/>
          <p14:tracePt t="59616" x="10804525" y="5170488"/>
          <p14:tracePt t="59633" x="10902950" y="5089525"/>
          <p14:tracePt t="59649" x="10947400" y="4991100"/>
          <p14:tracePt t="59666" x="10966450" y="4894263"/>
          <p14:tracePt t="59683" x="10966450" y="4768850"/>
          <p14:tracePt t="59699" x="10939463" y="4625975"/>
          <p14:tracePt t="59716" x="10875963" y="4465638"/>
          <p14:tracePt t="59733" x="10814050" y="4313238"/>
          <p14:tracePt t="59750" x="10634663" y="4089400"/>
          <p14:tracePt t="59766" x="10447338" y="3983038"/>
          <p14:tracePt t="59783" x="10215563" y="3884613"/>
          <p14:tracePt t="59799" x="9929813" y="3813175"/>
          <p14:tracePt t="59816" x="9644063" y="3795713"/>
          <p14:tracePt t="59833" x="9367838" y="3795713"/>
          <p14:tracePt t="59850" x="9117013" y="3795713"/>
          <p14:tracePt t="59866" x="8813800" y="3867150"/>
          <p14:tracePt t="59883" x="8653463" y="3919538"/>
          <p14:tracePt t="59899" x="8545513" y="3983038"/>
          <p14:tracePt t="59916" x="8447088" y="4054475"/>
          <p14:tracePt t="59933" x="8385175" y="4152900"/>
          <p14:tracePt t="59949" x="8340725" y="4259263"/>
          <p14:tracePt t="59966" x="8323263" y="4384675"/>
          <p14:tracePt t="59983" x="8323263" y="4527550"/>
          <p14:tracePt t="59999" x="8340725" y="4687888"/>
          <p14:tracePt t="60016" x="8358188" y="4803775"/>
          <p14:tracePt t="60033" x="8412163" y="4919663"/>
          <p14:tracePt t="60049" x="8510588" y="5027613"/>
          <p14:tracePt t="60066" x="8634413" y="5108575"/>
          <p14:tracePt t="60083" x="8786813" y="5143500"/>
          <p14:tracePt t="60099" x="8956675" y="5160963"/>
          <p14:tracePt t="60116" x="9286875" y="5160963"/>
          <p14:tracePt t="60133" x="9501188" y="5153025"/>
          <p14:tracePt t="60149" x="9698038" y="5099050"/>
          <p14:tracePt t="60166" x="9848850" y="5037138"/>
          <p14:tracePt t="60183" x="9939338" y="4965700"/>
          <p14:tracePt t="60199" x="9991725" y="4848225"/>
          <p14:tracePt t="60216" x="10010775" y="4714875"/>
          <p14:tracePt t="60233" x="10010775" y="4545013"/>
          <p14:tracePt t="60249" x="9983788" y="4375150"/>
          <p14:tracePt t="60266" x="9858375" y="4125913"/>
          <p14:tracePt t="60283" x="9732963" y="3983038"/>
          <p14:tracePt t="60299" x="9582150" y="3857625"/>
          <p14:tracePt t="60316" x="9412288" y="3759200"/>
          <p14:tracePt t="60333" x="9242425" y="3687763"/>
          <p14:tracePt t="60349" x="9063038" y="3660775"/>
          <p14:tracePt t="60366" x="8831263" y="3652838"/>
          <p14:tracePt t="60383" x="8705850" y="3670300"/>
          <p14:tracePt t="60399" x="8616950" y="3714750"/>
          <p14:tracePt t="60416" x="8537575" y="3768725"/>
          <p14:tracePt t="60433" x="8483600" y="3830638"/>
          <p14:tracePt t="60449" x="8429625" y="3929063"/>
          <p14:tracePt t="60466" x="8367713" y="4054475"/>
          <p14:tracePt t="60483" x="8313738" y="4205288"/>
          <p14:tracePt t="60486" x="8296275" y="4295775"/>
          <p14:tracePt t="60499" x="8286750" y="4367213"/>
          <p14:tracePt t="60516" x="8277225" y="4572000"/>
          <p14:tracePt t="60533" x="8313738" y="4705350"/>
          <p14:tracePt t="60549" x="8385175" y="4830763"/>
          <p14:tracePt t="60566" x="8474075" y="4902200"/>
          <p14:tracePt t="60583" x="8572500" y="4946650"/>
          <p14:tracePt t="60599" x="8653463" y="4956175"/>
          <p14:tracePt t="60616" x="8732838" y="4956175"/>
          <p14:tracePt t="60633" x="8777288" y="4911725"/>
          <p14:tracePt t="60649" x="8823325" y="4840288"/>
          <p14:tracePt t="60666" x="8875713" y="4714875"/>
          <p14:tracePt t="60683" x="8894763" y="4562475"/>
          <p14:tracePt t="60699" x="8894763" y="4402138"/>
          <p14:tracePt t="60717" x="8894763" y="4251325"/>
          <p14:tracePt t="60732" x="8848725" y="4152900"/>
          <p14:tracePt t="60749" x="8796338" y="4089400"/>
          <p14:tracePt t="60766" x="8705850" y="4044950"/>
          <p14:tracePt t="60783" x="8643938" y="4044950"/>
          <p14:tracePt t="60799" x="8555038" y="4062413"/>
          <p14:tracePt t="60816" x="8501063" y="4108450"/>
          <p14:tracePt t="60832" x="8447088" y="4160838"/>
          <p14:tracePt t="60849" x="8402638" y="4232275"/>
          <p14:tracePt t="60866" x="8348663" y="4367213"/>
          <p14:tracePt t="60882" x="8331200" y="4465638"/>
          <p14:tracePt t="60902" x="8313738" y="4554538"/>
          <p14:tracePt t="60916" x="8313738" y="4643438"/>
          <p14:tracePt t="60932" x="8313738" y="4705350"/>
          <p14:tracePt t="60949" x="8340725" y="4759325"/>
          <p14:tracePt t="60966" x="8385175" y="4786313"/>
          <p14:tracePt t="60983" x="8420100" y="4803775"/>
          <p14:tracePt t="60985" x="8439150" y="4803775"/>
          <p14:tracePt t="60999" x="8456613" y="4803775"/>
          <p14:tracePt t="61016" x="8518525" y="4776788"/>
          <p14:tracePt t="61032" x="8582025" y="4732338"/>
          <p14:tracePt t="61049" x="8643938" y="4670425"/>
          <p14:tracePt t="61066" x="8705850" y="4589463"/>
          <p14:tracePt t="61082" x="8769350" y="4527550"/>
          <p14:tracePt t="61099" x="8796338" y="4491038"/>
          <p14:tracePt t="61116" x="8796338" y="4473575"/>
          <p14:tracePt t="61336" x="8804275" y="4473575"/>
          <p14:tracePt t="61368" x="8823325" y="4473575"/>
          <p14:tracePt t="61374" x="8840788" y="4473575"/>
          <p14:tracePt t="61382" x="8858250" y="4473575"/>
          <p14:tracePt t="61399" x="8894763" y="4483100"/>
          <p14:tracePt t="61416" x="8929688" y="4491038"/>
          <p14:tracePt t="61432" x="8947150" y="4491038"/>
          <p14:tracePt t="61586" x="8956675" y="4491038"/>
          <p14:tracePt t="61602" x="8966200" y="4491038"/>
          <p14:tracePt t="61608" x="8974138" y="4491038"/>
          <p14:tracePt t="61616" x="8983663" y="4491038"/>
          <p14:tracePt t="61632" x="9010650" y="4491038"/>
          <p14:tracePt t="61649" x="9045575" y="4491038"/>
          <p14:tracePt t="61666" x="9090025" y="4500563"/>
          <p14:tracePt t="61682" x="9126538" y="4510088"/>
          <p14:tracePt t="61699" x="9144000" y="4518025"/>
          <p14:tracePt t="61716" x="9153525" y="4518025"/>
          <p14:tracePt t="61854" x="9153525" y="4527550"/>
          <p14:tracePt t="61877" x="9144000" y="4527550"/>
          <p14:tracePt t="61883" x="9134475" y="4527550"/>
          <p14:tracePt t="61891" x="9126538" y="4527550"/>
          <p14:tracePt t="61899" x="9109075" y="4527550"/>
          <p14:tracePt t="61916" x="9037638" y="4527550"/>
          <p14:tracePt t="61932" x="8840788" y="4500563"/>
          <p14:tracePt t="61949" x="8562975" y="4473575"/>
          <p14:tracePt t="61965" x="8134350" y="4429125"/>
          <p14:tracePt t="61982" x="7554913" y="4375150"/>
          <p14:tracePt t="62001" x="6429375" y="4224338"/>
          <p14:tracePt t="62016" x="5608638" y="4108450"/>
          <p14:tracePt t="62032" x="4616450" y="3965575"/>
          <p14:tracePt t="62049" x="3670300" y="3803650"/>
          <p14:tracePt t="62067" x="2990850" y="3714750"/>
          <p14:tracePt t="62082" x="2608263" y="3633788"/>
          <p14:tracePt t="62099" x="2465388" y="3608388"/>
          <p14:tracePt t="62116" x="2438400" y="3598863"/>
          <p14:tracePt t="62132" x="2438400" y="3589338"/>
          <p14:tracePt t="62149" x="2490788" y="3581400"/>
          <p14:tracePt t="62165" x="2581275" y="3562350"/>
          <p14:tracePt t="62182" x="2670175" y="3544888"/>
          <p14:tracePt t="62199" x="2768600" y="3527425"/>
          <p14:tracePt t="62216" x="2857500" y="3517900"/>
          <p14:tracePt t="62232" x="2965450" y="3500438"/>
          <p14:tracePt t="62249" x="3081338" y="3473450"/>
          <p14:tracePt t="62266" x="3241675" y="3419475"/>
          <p14:tracePt t="62282" x="3367088" y="3402013"/>
          <p14:tracePt t="62299" x="3465513" y="3394075"/>
          <p14:tracePt t="62316" x="3544888" y="3384550"/>
          <p14:tracePt t="62332" x="3589338" y="3375025"/>
          <p14:tracePt t="62349" x="3608388" y="3367088"/>
          <p14:tracePt t="62407" x="3589338" y="3367088"/>
          <p14:tracePt t="62414" x="3571875" y="3357563"/>
          <p14:tracePt t="62422" x="3544888" y="3357563"/>
          <p14:tracePt t="62432" x="3509963" y="3357563"/>
          <p14:tracePt t="62449" x="3446463" y="3357563"/>
          <p14:tracePt t="62465" x="3402013" y="3375025"/>
          <p14:tracePt t="62482" x="3357563" y="3402013"/>
          <p14:tracePt t="62499" x="3322638" y="3429000"/>
          <p14:tracePt t="62502" x="3303588" y="3465513"/>
          <p14:tracePt t="62516" x="3268663" y="3517900"/>
          <p14:tracePt t="62532" x="3241675" y="3589338"/>
          <p14:tracePt t="62549" x="3232150" y="3679825"/>
          <p14:tracePt t="62565" x="3232150" y="3776663"/>
          <p14:tracePt t="62582" x="3276600" y="3911600"/>
          <p14:tracePt t="62599" x="3340100" y="4071938"/>
          <p14:tracePt t="62616" x="3554413" y="4313238"/>
          <p14:tracePt t="62632" x="3768725" y="4429125"/>
          <p14:tracePt t="62649" x="4000500" y="4527550"/>
          <p14:tracePt t="62665" x="4268788" y="4581525"/>
          <p14:tracePt t="62682" x="4545013" y="4589463"/>
          <p14:tracePt t="62699" x="4786313" y="4554538"/>
          <p14:tracePt t="62715" x="4973638" y="4483100"/>
          <p14:tracePt t="62732" x="5081588" y="4375150"/>
          <p14:tracePt t="62749" x="5133975" y="4241800"/>
          <p14:tracePt t="62765" x="5143500" y="4071938"/>
          <p14:tracePt t="62782" x="5054600" y="3795713"/>
          <p14:tracePt t="62799" x="4911725" y="3625850"/>
          <p14:tracePt t="62815" x="4759325" y="3473450"/>
          <p14:tracePt t="62832" x="4554538" y="3375025"/>
          <p14:tracePt t="62849" x="4330700" y="3322638"/>
          <p14:tracePt t="62866" x="4037013" y="3268663"/>
          <p14:tracePt t="62882" x="3919538" y="3268663"/>
          <p14:tracePt t="62899" x="3822700" y="3295650"/>
          <p14:tracePt t="62915" x="3768725" y="3340100"/>
          <p14:tracePt t="62932" x="3714750" y="3411538"/>
          <p14:tracePt t="62949" x="3660775" y="3517900"/>
          <p14:tracePt t="62965" x="3608388" y="3643313"/>
          <p14:tracePt t="62982" x="3581400" y="3776663"/>
          <p14:tracePt t="62999" x="3554413" y="3902075"/>
          <p14:tracePt t="63015" x="3554413" y="4017963"/>
          <p14:tracePt t="63018" x="3562350" y="4062413"/>
          <p14:tracePt t="63032" x="3598863" y="4133850"/>
          <p14:tracePt t="63049" x="3660775" y="4197350"/>
          <p14:tracePt t="63065" x="3714750" y="4251325"/>
          <p14:tracePt t="63082" x="3751263" y="4268788"/>
          <p14:tracePt t="63099" x="3759200" y="4286250"/>
          <p14:tracePt t="65870" x="3795713" y="4295775"/>
          <p14:tracePt t="65877" x="4000500" y="4357688"/>
          <p14:tracePt t="65884" x="4394200" y="4456113"/>
          <p14:tracePt t="65898" x="5259388" y="4679950"/>
          <p14:tracePt t="65915" x="6215063" y="4894263"/>
          <p14:tracePt t="65932" x="7277100" y="5072063"/>
          <p14:tracePt t="65948" x="8348663" y="5259388"/>
          <p14:tracePt t="65981" x="10028238" y="5429250"/>
          <p14:tracePt t="66015" x="10929938" y="5491163"/>
          <p14:tracePt t="66033" x="11090275" y="5491163"/>
          <p14:tracePt t="66048" x="11099800" y="5491163"/>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lstStyle/>
          <a:p>
            <a:endParaRPr lang="nl-BE"/>
          </a:p>
        </p:txBody>
      </p:sp>
      <p:pic>
        <p:nvPicPr>
          <p:cNvPr id="4" name="Afbeelding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58172" y="1825625"/>
            <a:ext cx="7121108" cy="4747405"/>
          </a:xfrm>
          <a:prstGeom prst="rect">
            <a:avLst/>
          </a:prstGeom>
        </p:spPr>
      </p:pic>
      <p:cxnSp>
        <p:nvCxnSpPr>
          <p:cNvPr id="11" name="Rechte verbindingslijn met pijl 10"/>
          <p:cNvCxnSpPr/>
          <p:nvPr/>
        </p:nvCxnSpPr>
        <p:spPr>
          <a:xfrm>
            <a:off x="5593080" y="2743200"/>
            <a:ext cx="60960" cy="222504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Ovaal 11"/>
          <p:cNvSpPr/>
          <p:nvPr/>
        </p:nvSpPr>
        <p:spPr>
          <a:xfrm>
            <a:off x="5471160" y="4998720"/>
            <a:ext cx="447566" cy="324025"/>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cxnSp>
        <p:nvCxnSpPr>
          <p:cNvPr id="14" name="Rechte verbindingslijn met pijl 13"/>
          <p:cNvCxnSpPr/>
          <p:nvPr/>
        </p:nvCxnSpPr>
        <p:spPr>
          <a:xfrm flipV="1">
            <a:off x="5947422" y="4483100"/>
            <a:ext cx="1430650" cy="62685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Rechte verbindingslijn met pijl 15"/>
          <p:cNvCxnSpPr/>
          <p:nvPr/>
        </p:nvCxnSpPr>
        <p:spPr>
          <a:xfrm>
            <a:off x="5628961" y="5149477"/>
            <a:ext cx="1809737" cy="14532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Rechte verbindingslijn met pijl 17"/>
          <p:cNvCxnSpPr>
            <a:stCxn id="12" idx="7"/>
          </p:cNvCxnSpPr>
          <p:nvPr/>
        </p:nvCxnSpPr>
        <p:spPr>
          <a:xfrm flipV="1">
            <a:off x="5853181" y="3290284"/>
            <a:ext cx="1568699" cy="175588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Tekstvak 20"/>
          <p:cNvSpPr txBox="1"/>
          <p:nvPr/>
        </p:nvSpPr>
        <p:spPr>
          <a:xfrm>
            <a:off x="6928491" y="725314"/>
            <a:ext cx="1860382" cy="646331"/>
          </a:xfrm>
          <a:prstGeom prst="rect">
            <a:avLst/>
          </a:prstGeom>
          <a:noFill/>
        </p:spPr>
        <p:txBody>
          <a:bodyPr wrap="none" rtlCol="0">
            <a:spAutoFit/>
          </a:bodyPr>
          <a:lstStyle/>
          <a:p>
            <a:pPr algn="ctr"/>
            <a:r>
              <a:rPr lang="nl-BE" dirty="0"/>
              <a:t>Orgaan dosissen /</a:t>
            </a:r>
          </a:p>
          <a:p>
            <a:pPr algn="ctr"/>
            <a:r>
              <a:rPr lang="nl-BE" dirty="0"/>
              <a:t>effectieve </a:t>
            </a:r>
            <a:r>
              <a:rPr lang="nl-BE" dirty="0" err="1"/>
              <a:t>dose</a:t>
            </a:r>
            <a:endParaRPr lang="nl-BE" dirty="0"/>
          </a:p>
        </p:txBody>
      </p:sp>
      <p:cxnSp>
        <p:nvCxnSpPr>
          <p:cNvPr id="22" name="Rechte verbindingslijn met pijl 21"/>
          <p:cNvCxnSpPr/>
          <p:nvPr/>
        </p:nvCxnSpPr>
        <p:spPr>
          <a:xfrm>
            <a:off x="7858682" y="1303044"/>
            <a:ext cx="2466" cy="42668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Rechthoek 23"/>
          <p:cNvSpPr/>
          <p:nvPr/>
        </p:nvSpPr>
        <p:spPr>
          <a:xfrm>
            <a:off x="7421880" y="3187700"/>
            <a:ext cx="155697" cy="25527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26" name="Titel 1"/>
          <p:cNvSpPr txBox="1">
            <a:spLocks/>
          </p:cNvSpPr>
          <p:nvPr/>
        </p:nvSpPr>
        <p:spPr>
          <a:xfrm>
            <a:off x="883920" y="718185"/>
            <a:ext cx="771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a:t>Soorten dosissen</a:t>
            </a:r>
            <a:endParaRPr lang="nl-BE" alt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3538198"/>
      </p:ext>
    </p:extLst>
  </p:cSld>
  <p:clrMapOvr>
    <a:masterClrMapping/>
  </p:clrMapOvr>
  <mc:AlternateContent xmlns:mc="http://schemas.openxmlformats.org/markup-compatibility/2006" xmlns:p14="http://schemas.microsoft.com/office/powerpoint/2010/main">
    <mc:Choice Requires="p14">
      <p:transition spd="slow" p14:dur="2000" advTm="30029"/>
    </mc:Choice>
    <mc:Fallback xmlns="">
      <p:transition spd="slow" advTm="30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15" x="11099800" y="5473700"/>
          <p14:tracePt t="1622" x="11099800" y="5456238"/>
          <p14:tracePt t="1632" x="11082338" y="5429250"/>
          <p14:tracePt t="1647" x="11028363" y="5367338"/>
          <p14:tracePt t="1664" x="10939463" y="5286375"/>
          <p14:tracePt t="1680" x="10823575" y="5214938"/>
          <p14:tracePt t="1696" x="10698163" y="5126038"/>
          <p14:tracePt t="1730" x="10474325" y="4956175"/>
          <p14:tracePt t="1763" x="10331450" y="4822825"/>
          <p14:tracePt t="1780" x="10225088" y="4751388"/>
          <p14:tracePt t="1796" x="10126663" y="4670425"/>
          <p14:tracePt t="1813" x="10055225" y="4598988"/>
          <p14:tracePt t="1830" x="9983788" y="4537075"/>
          <p14:tracePt t="1846" x="9929813" y="4456113"/>
          <p14:tracePt t="1863" x="9858375" y="4394200"/>
          <p14:tracePt t="1880" x="9752013" y="4313238"/>
          <p14:tracePt t="1896" x="9698038" y="4268788"/>
          <p14:tracePt t="1913" x="9634538" y="4205288"/>
          <p14:tracePt t="1930" x="9545638" y="4125913"/>
          <p14:tracePt t="1946" x="9412288" y="4027488"/>
          <p14:tracePt t="1963" x="9259888" y="3929063"/>
          <p14:tracePt t="1980" x="9010650" y="3759200"/>
          <p14:tracePt t="1996" x="8831263" y="3643313"/>
          <p14:tracePt t="2013" x="8661400" y="3527425"/>
          <p14:tracePt t="2030" x="8510588" y="3394075"/>
          <p14:tracePt t="2046" x="8348663" y="3259138"/>
          <p14:tracePt t="2063" x="8170863" y="3125788"/>
          <p14:tracePt t="2080" x="7912100" y="2938463"/>
          <p14:tracePt t="2096" x="7581900" y="2759075"/>
          <p14:tracePt t="2113" x="7224713" y="2625725"/>
          <p14:tracePt t="2115" x="7010400" y="2571750"/>
          <p14:tracePt t="2130" x="6562725" y="2482850"/>
          <p14:tracePt t="2146" x="6072188" y="2473325"/>
          <p14:tracePt t="2163" x="5634038" y="2517775"/>
          <p14:tracePt t="2180" x="5116513" y="2608263"/>
          <p14:tracePt t="2196" x="4679950" y="2724150"/>
          <p14:tracePt t="2213" x="4268788" y="2919413"/>
          <p14:tracePt t="2230" x="3857625" y="3232150"/>
          <p14:tracePt t="2246" x="3633788" y="3527425"/>
          <p14:tracePt t="2263" x="3509963" y="3884613"/>
          <p14:tracePt t="2280" x="3419475" y="4286250"/>
          <p14:tracePt t="2296" x="3384550" y="4724400"/>
          <p14:tracePt t="2313" x="3411538" y="5153025"/>
          <p14:tracePt t="2330" x="3608388" y="5653088"/>
          <p14:tracePt t="2346" x="3983038" y="6188075"/>
          <p14:tracePt t="2363" x="4456113" y="6634163"/>
          <p14:tracePt t="2380" x="5357813" y="6848475"/>
          <p14:tracePt t="2396" x="6072188" y="6848475"/>
          <p14:tracePt t="2413" x="6894513" y="6742113"/>
          <p14:tracePt t="2430" x="7705725" y="6446838"/>
          <p14:tracePt t="2446" x="8466138" y="6054725"/>
          <p14:tracePt t="2463" x="9161463" y="5589588"/>
          <p14:tracePt t="2480" x="9769475" y="4938713"/>
          <p14:tracePt t="2496" x="9912350" y="4581525"/>
          <p14:tracePt t="2513" x="9966325" y="4330700"/>
          <p14:tracePt t="2529" x="9966325" y="4170363"/>
          <p14:tracePt t="2546" x="9939338" y="4089400"/>
          <p14:tracePt t="2563" x="9912350" y="4062413"/>
          <p14:tracePt t="2582" x="9902825" y="4062413"/>
          <p14:tracePt t="3160" x="9885363" y="4081463"/>
          <p14:tracePt t="3168" x="9848850" y="4098925"/>
          <p14:tracePt t="3177" x="9831388" y="4116388"/>
          <p14:tracePt t="3185" x="9813925" y="4133850"/>
          <p14:tracePt t="3196" x="9796463" y="4143375"/>
          <p14:tracePt t="3213" x="9786938" y="4152900"/>
          <p14:tracePt t="3364" x="9769475" y="4152900"/>
          <p14:tracePt t="3372" x="9742488" y="4133850"/>
          <p14:tracePt t="3381" x="9705975" y="4108450"/>
          <p14:tracePt t="3396" x="9590088" y="4027488"/>
          <p14:tracePt t="3413" x="9447213" y="3929063"/>
          <p14:tracePt t="3429" x="9296400" y="3822700"/>
          <p14:tracePt t="3446" x="9153525" y="3751263"/>
          <p14:tracePt t="3464" x="9055100" y="3697288"/>
          <p14:tracePt t="3479" x="9010650" y="3687763"/>
          <p14:tracePt t="3496" x="8956675" y="3687763"/>
          <p14:tracePt t="3513" x="8867775" y="3697288"/>
          <p14:tracePt t="3529" x="8759825" y="3732213"/>
          <p14:tracePt t="3546" x="8697913" y="3786188"/>
          <p14:tracePt t="3563" x="8688388" y="3822700"/>
          <p14:tracePt t="3596" x="8688388" y="3867150"/>
          <p14:tracePt t="3613" x="8688388" y="3875088"/>
          <p14:tracePt t="3779" x="8680450" y="3848100"/>
          <p14:tracePt t="3787" x="8653463" y="3795713"/>
          <p14:tracePt t="3796" x="8626475" y="3741738"/>
          <p14:tracePt t="3813" x="8518525" y="3625850"/>
          <p14:tracePt t="3829" x="8313738" y="3517900"/>
          <p14:tracePt t="3846" x="7894638" y="3402013"/>
          <p14:tracePt t="3863" x="7510463" y="3313113"/>
          <p14:tracePt t="3879" x="7259638" y="3259138"/>
          <p14:tracePt t="3896" x="7054850" y="3232150"/>
          <p14:tracePt t="3913" x="7010400" y="3232150"/>
          <p14:tracePt t="3929" x="7000875" y="3232150"/>
          <p14:tracePt t="4005" x="7000875" y="3224213"/>
          <p14:tracePt t="4012" x="6991350" y="3205163"/>
          <p14:tracePt t="4021" x="6973888" y="3170238"/>
          <p14:tracePt t="4030" x="6946900" y="3143250"/>
          <p14:tracePt t="4046" x="6894513" y="3036888"/>
          <p14:tracePt t="4063" x="6813550" y="2911475"/>
          <p14:tracePt t="4079" x="6697663" y="2776538"/>
          <p14:tracePt t="4097" x="6581775" y="2652713"/>
          <p14:tracePt t="4098" x="6527800" y="2589213"/>
          <p14:tracePt t="4112" x="6473825" y="2517775"/>
          <p14:tracePt t="4129" x="6394450" y="2393950"/>
          <p14:tracePt t="4146" x="6286500" y="2214563"/>
          <p14:tracePt t="4162" x="6215063" y="2125663"/>
          <p14:tracePt t="4179" x="6180138" y="2062163"/>
          <p14:tracePt t="4196" x="6161088" y="2009775"/>
          <p14:tracePt t="4212" x="6143625" y="1973263"/>
          <p14:tracePt t="4229" x="6108700" y="1946275"/>
          <p14:tracePt t="4246" x="6027738" y="1919288"/>
          <p14:tracePt t="4262" x="5983288" y="1911350"/>
          <p14:tracePt t="4279" x="5919788" y="1911350"/>
          <p14:tracePt t="4296" x="5822950" y="1911350"/>
          <p14:tracePt t="4312" x="5724525" y="1928813"/>
          <p14:tracePt t="4329" x="5643563" y="1946275"/>
          <p14:tracePt t="4346" x="5589588" y="1965325"/>
          <p14:tracePt t="4362" x="5527675" y="2009775"/>
          <p14:tracePt t="4379" x="5473700" y="2081213"/>
          <p14:tracePt t="4396" x="5402263" y="2214563"/>
          <p14:tracePt t="4413" x="5384800" y="2312988"/>
          <p14:tracePt t="4429" x="5375275" y="2411413"/>
          <p14:tracePt t="4446" x="5402263" y="2509838"/>
          <p14:tracePt t="4463" x="5483225" y="2608263"/>
          <p14:tracePt t="4479" x="5626100" y="2679700"/>
          <p14:tracePt t="4496" x="5991225" y="2714625"/>
          <p14:tracePt t="4512" x="6259513" y="2679700"/>
          <p14:tracePt t="4529" x="6483350" y="2581275"/>
          <p14:tracePt t="4546" x="6643688" y="2446338"/>
          <p14:tracePt t="4562" x="6724650" y="2295525"/>
          <p14:tracePt t="4579" x="6769100" y="2133600"/>
          <p14:tracePt t="4596" x="6769100" y="1990725"/>
          <p14:tracePt t="4612" x="6705600" y="1847850"/>
          <p14:tracePt t="4614" x="6670675" y="1785938"/>
          <p14:tracePt t="4629" x="6634163" y="1731963"/>
          <p14:tracePt t="4646" x="6429375" y="1598613"/>
          <p14:tracePt t="4662" x="6259513" y="1544638"/>
          <p14:tracePt t="4679" x="6054725" y="1527175"/>
          <p14:tracePt t="4696" x="5840413" y="1527175"/>
          <p14:tracePt t="4712" x="5643563" y="1581150"/>
          <p14:tracePt t="4729" x="5446713" y="1670050"/>
          <p14:tracePt t="4746" x="5259388" y="1839913"/>
          <p14:tracePt t="4763" x="5197475" y="1955800"/>
          <p14:tracePt t="4779" x="5187950" y="2081213"/>
          <p14:tracePt t="4796" x="5214938" y="2197100"/>
          <p14:tracePt t="4812" x="5286375" y="2303463"/>
          <p14:tracePt t="4829" x="5394325" y="2393950"/>
          <p14:tracePt t="4846" x="5527675" y="2446338"/>
          <p14:tracePt t="4862" x="5724525" y="2473325"/>
          <p14:tracePt t="4879" x="5956300" y="2473325"/>
          <p14:tracePt t="4896" x="6303963" y="2357438"/>
          <p14:tracePt t="4912" x="6473825" y="2214563"/>
          <p14:tracePt t="4929" x="6572250" y="2054225"/>
          <p14:tracePt t="4946" x="6589713" y="1893888"/>
          <p14:tracePt t="4962" x="6554788" y="1751013"/>
          <p14:tracePt t="4979" x="6465888" y="1633538"/>
          <p14:tracePt t="4996" x="6242050" y="1562100"/>
          <p14:tracePt t="5012" x="6062663" y="1562100"/>
          <p14:tracePt t="5029" x="5894388" y="1633538"/>
          <p14:tracePt t="5045" x="5724525" y="1714500"/>
          <p14:tracePt t="5062" x="5581650" y="1866900"/>
          <p14:tracePt t="5079" x="5500688" y="1990725"/>
          <p14:tracePt t="5096" x="5465763" y="2108200"/>
          <p14:tracePt t="5099" x="5465763" y="2160588"/>
          <p14:tracePt t="5112" x="5465763" y="2205038"/>
          <p14:tracePt t="5129" x="5510213" y="2295525"/>
          <p14:tracePt t="5146" x="5626100" y="2366963"/>
          <p14:tracePt t="5162" x="5732463" y="2384425"/>
          <p14:tracePt t="5179" x="5875338" y="2384425"/>
          <p14:tracePt t="5195" x="5991225" y="2374900"/>
          <p14:tracePt t="5212" x="6062663" y="2322513"/>
          <p14:tracePt t="5229" x="6108700" y="2286000"/>
          <p14:tracePt t="5247" x="6134100" y="2232025"/>
          <p14:tracePt t="5262" x="6143625" y="2214563"/>
          <p14:tracePt t="5403" x="6153150" y="2214563"/>
          <p14:tracePt t="5411" x="6153150" y="2224088"/>
          <p14:tracePt t="5418" x="6153150" y="2241550"/>
          <p14:tracePt t="5429" x="6161088" y="2251075"/>
          <p14:tracePt t="5445" x="6180138" y="2303463"/>
          <p14:tracePt t="5462" x="6232525" y="2438400"/>
          <p14:tracePt t="5479" x="6303963" y="2652713"/>
          <p14:tracePt t="5496" x="6402388" y="3081338"/>
          <p14:tracePt t="5512" x="6446838" y="3348038"/>
          <p14:tracePt t="5529" x="6465888" y="3598863"/>
          <p14:tracePt t="5545" x="6483350" y="3813175"/>
          <p14:tracePt t="5562" x="6500813" y="3983038"/>
          <p14:tracePt t="5579" x="6510338" y="4116388"/>
          <p14:tracePt t="5596" x="6518275" y="4224338"/>
          <p14:tracePt t="5612" x="6527800" y="4268788"/>
          <p14:tracePt t="5684" x="6510338" y="4251325"/>
          <p14:tracePt t="5693" x="6473825" y="4224338"/>
          <p14:tracePt t="5701" x="6419850" y="4205288"/>
          <p14:tracePt t="5712" x="6375400" y="4205288"/>
          <p14:tracePt t="5729" x="6251575" y="4205288"/>
          <p14:tracePt t="5746" x="5965825" y="4259263"/>
          <p14:tracePt t="5762" x="5643563" y="4367213"/>
          <p14:tracePt t="5780" x="5241925" y="4518025"/>
          <p14:tracePt t="5795" x="4848225" y="4660900"/>
          <p14:tracePt t="5812" x="4456113" y="4776788"/>
          <p14:tracePt t="5829" x="4133850" y="4857750"/>
          <p14:tracePt t="5845" x="3929063" y="4938713"/>
          <p14:tracePt t="5862" x="3768725" y="5018088"/>
          <p14:tracePt t="5880" x="3633788" y="5116513"/>
          <p14:tracePt t="5895" x="3598863" y="5170488"/>
          <p14:tracePt t="5912" x="3571875" y="5224463"/>
          <p14:tracePt t="5929" x="3554413" y="5286375"/>
          <p14:tracePt t="5945" x="3536950" y="5322888"/>
          <p14:tracePt t="5962" x="3527425" y="5367338"/>
          <p14:tracePt t="5979" x="3509963" y="5402263"/>
          <p14:tracePt t="5996" x="3490913" y="5456238"/>
          <p14:tracePt t="6012" x="3482975" y="5465763"/>
          <p14:tracePt t="6029" x="3482975" y="5483225"/>
          <p14:tracePt t="6045" x="3482975" y="5491163"/>
          <p14:tracePt t="6079" x="3482975" y="5500688"/>
          <p14:tracePt t="6106" x="3509963" y="5500688"/>
          <p14:tracePt t="6115" x="3571875" y="5491163"/>
          <p14:tracePt t="6129" x="3643313" y="5473700"/>
          <p14:tracePt t="6145" x="3857625" y="5402263"/>
          <p14:tracePt t="6162" x="4438650" y="5251450"/>
          <p14:tracePt t="6179" x="5037138" y="5116513"/>
          <p14:tracePt t="6195" x="5724525" y="4965700"/>
          <p14:tracePt t="6212" x="6581775" y="4813300"/>
          <p14:tracePt t="6229" x="7402513" y="4714875"/>
          <p14:tracePt t="6247" x="8474075" y="4589463"/>
          <p14:tracePt t="6262" x="8867775" y="4527550"/>
          <p14:tracePt t="6279" x="9109075" y="4473575"/>
          <p14:tracePt t="6295" x="9205913" y="4456113"/>
          <p14:tracePt t="6312" x="9215438" y="4456113"/>
          <p14:tracePt t="6746" x="9205913" y="4456113"/>
          <p14:tracePt t="6754" x="9126538" y="4473575"/>
          <p14:tracePt t="6762" x="9018588" y="4491038"/>
          <p14:tracePt t="6779" x="8759825" y="4554538"/>
          <p14:tracePt t="6795" x="8269288" y="4652963"/>
          <p14:tracePt t="6812" x="7742238" y="4751388"/>
          <p14:tracePt t="6829" x="7224713" y="4857750"/>
          <p14:tracePt t="6862" x="6527800" y="4965700"/>
          <p14:tracePt t="6895" x="6411913" y="4991100"/>
          <p14:tracePt t="7036" x="6402388" y="4991100"/>
          <p14:tracePt t="7052" x="6384925" y="5010150"/>
          <p14:tracePt t="7060" x="6340475" y="5037138"/>
          <p14:tracePt t="7067" x="6296025" y="5054600"/>
          <p14:tracePt t="7078" x="6224588" y="5072063"/>
          <p14:tracePt t="7095" x="6081713" y="5108575"/>
          <p14:tracePt t="7113" x="5929313" y="5133975"/>
          <p14:tracePt t="7114" x="5857875" y="5143500"/>
          <p14:tracePt t="7128" x="5813425" y="5153025"/>
          <p14:tracePt t="7145" x="5751513" y="5170488"/>
          <p14:tracePt t="7553" x="5751513" y="5133975"/>
          <p14:tracePt t="7560" x="5751513" y="5045075"/>
          <p14:tracePt t="7570" x="5751513" y="4965700"/>
          <p14:tracePt t="7578" x="5751513" y="4884738"/>
          <p14:tracePt t="7595" x="5741988" y="4714875"/>
          <p14:tracePt t="7612" x="5715000" y="4545013"/>
          <p14:tracePt t="7615" x="5715000" y="4446588"/>
          <p14:tracePt t="7645" x="5732463" y="4152900"/>
          <p14:tracePt t="7678" x="5759450" y="3768725"/>
          <p14:tracePt t="7695" x="5768975" y="3643313"/>
          <p14:tracePt t="7712" x="5768975" y="3554413"/>
          <p14:tracePt t="7728" x="5759450" y="3490913"/>
          <p14:tracePt t="7745" x="5759450" y="3438525"/>
          <p14:tracePt t="7762" x="5759450" y="3357563"/>
          <p14:tracePt t="7778" x="5759450" y="3313113"/>
          <p14:tracePt t="7795" x="5776913" y="3268663"/>
          <p14:tracePt t="7811" x="5786438" y="3214688"/>
          <p14:tracePt t="7828" x="5795963" y="3108325"/>
          <p14:tracePt t="7845" x="5813425" y="3017838"/>
          <p14:tracePt t="7862" x="5830888" y="2955925"/>
          <p14:tracePt t="7878" x="5840413" y="2919413"/>
          <p14:tracePt t="7895" x="5840413" y="2874963"/>
          <p14:tracePt t="7912" x="5857875" y="2847975"/>
          <p14:tracePt t="7928" x="5857875" y="2840038"/>
          <p14:tracePt t="8074" x="5857875" y="2857500"/>
          <p14:tracePt t="8084" x="5848350" y="2911475"/>
          <p14:tracePt t="8090" x="5840413" y="2955925"/>
          <p14:tracePt t="8098" x="5830888" y="3036888"/>
          <p14:tracePt t="8111" x="5822950" y="3116263"/>
          <p14:tracePt t="8128" x="5795963" y="3295650"/>
          <p14:tracePt t="8145" x="5776913" y="3465513"/>
          <p14:tracePt t="8161" x="5759450" y="3724275"/>
          <p14:tracePt t="8178" x="5732463" y="3902075"/>
          <p14:tracePt t="8195" x="5715000" y="4071938"/>
          <p14:tracePt t="8212" x="5705475" y="4232275"/>
          <p14:tracePt t="8228" x="5697538" y="4394200"/>
          <p14:tracePt t="8245" x="5697538" y="4545013"/>
          <p14:tracePt t="8262" x="5715000" y="4751388"/>
          <p14:tracePt t="8278" x="5741988" y="4867275"/>
          <p14:tracePt t="8295" x="5768975" y="4983163"/>
          <p14:tracePt t="8312" x="5786438" y="5072063"/>
          <p14:tracePt t="8328" x="5795963" y="5126038"/>
          <p14:tracePt t="8345" x="5795963" y="5205413"/>
          <p14:tracePt t="8361" x="5795963" y="5268913"/>
          <p14:tracePt t="8378" x="5786438" y="5322888"/>
          <p14:tracePt t="8395" x="5786438" y="5384800"/>
          <p14:tracePt t="8411" x="5776913" y="5402263"/>
          <p14:tracePt t="8428" x="5768975" y="5419725"/>
          <p14:tracePt t="8445" x="5768975" y="5429250"/>
          <p14:tracePt t="8461" x="5768975" y="5438775"/>
          <p14:tracePt t="8478" x="5759450" y="5438775"/>
          <p14:tracePt t="9054" x="5759450" y="5446713"/>
          <p14:tracePt t="9068" x="5751513" y="5456238"/>
          <p14:tracePt t="9074" x="5751513" y="5483225"/>
          <p14:tracePt t="9083" x="5751513" y="5510213"/>
          <p14:tracePt t="9095" x="5751513" y="5537200"/>
          <p14:tracePt t="9112" x="5759450" y="5581650"/>
          <p14:tracePt t="9128" x="5768975" y="5626100"/>
          <p14:tracePt t="9131" x="5768975" y="5653088"/>
          <p14:tracePt t="9161" x="5768975" y="5768975"/>
          <p14:tracePt t="9195" x="5768975" y="5929313"/>
          <p14:tracePt t="9211" x="5751513" y="6010275"/>
          <p14:tracePt t="9228" x="5724525" y="6108700"/>
          <p14:tracePt t="9244" x="5688013" y="6215063"/>
          <p14:tracePt t="9261" x="5680075" y="6303963"/>
          <p14:tracePt t="9278" x="5661025" y="6394450"/>
          <p14:tracePt t="9294" x="5661025" y="6429375"/>
          <p14:tracePt t="9311" x="5741988" y="6483350"/>
          <p14:tracePt t="9328" x="5902325" y="6491288"/>
          <p14:tracePt t="9344" x="6143625" y="6473825"/>
          <p14:tracePt t="9361" x="6375400" y="6419850"/>
          <p14:tracePt t="9378" x="6599238" y="6357938"/>
          <p14:tracePt t="9394" x="6786563" y="6323013"/>
          <p14:tracePt t="9411" x="6858000" y="6296025"/>
          <p14:tracePt t="9444" x="6858000" y="6286500"/>
          <p14:tracePt t="9461" x="6823075" y="6269038"/>
          <p14:tracePt t="9478" x="6670675" y="6259513"/>
          <p14:tracePt t="9494" x="6554788" y="6259513"/>
          <p14:tracePt t="9511" x="6429375" y="6259513"/>
          <p14:tracePt t="9528" x="6313488" y="6276975"/>
          <p14:tracePt t="9544" x="6303963" y="6276975"/>
          <p14:tracePt t="9578" x="6340475" y="6259513"/>
          <p14:tracePt t="9594" x="6456363" y="6180138"/>
          <p14:tracePt t="9611" x="6643688" y="6108700"/>
          <p14:tracePt t="9613" x="6732588" y="6062663"/>
          <p14:tracePt t="9628" x="6823075" y="6027738"/>
          <p14:tracePt t="9645" x="6983413" y="5956300"/>
          <p14:tracePt t="9661" x="7099300" y="5929313"/>
          <p14:tracePt t="9678" x="7126288" y="5911850"/>
          <p14:tracePt t="9694" x="7126288" y="5902325"/>
          <p14:tracePt t="9711" x="7116763" y="5911850"/>
          <p14:tracePt t="9728" x="7037388" y="5938838"/>
          <p14:tracePt t="9744" x="6902450" y="5973763"/>
          <p14:tracePt t="9761" x="6715125" y="6037263"/>
          <p14:tracePt t="9778" x="6402388" y="6108700"/>
          <p14:tracePt t="9794" x="6323013" y="6108700"/>
          <p14:tracePt t="9833" x="6330950" y="6099175"/>
          <p14:tracePt t="9844" x="6367463" y="6072188"/>
          <p14:tracePt t="9861" x="6527800" y="5983288"/>
          <p14:tracePt t="9878" x="6742113" y="5902325"/>
          <p14:tracePt t="9894" x="6956425" y="5830888"/>
          <p14:tracePt t="9911" x="7153275" y="5768975"/>
          <p14:tracePt t="9928" x="7180263" y="5759450"/>
          <p14:tracePt t="9961" x="7153275" y="5768975"/>
          <p14:tracePt t="9977" x="6973888" y="5813425"/>
          <p14:tracePt t="9994" x="6715125" y="5875338"/>
          <p14:tracePt t="10011" x="6330950" y="5983288"/>
          <p14:tracePt t="10028" x="5795963" y="6081713"/>
          <p14:tracePt t="10044" x="5616575" y="6099175"/>
          <p14:tracePt t="10061" x="5581650" y="6099175"/>
          <p14:tracePt t="10094" x="5608638" y="6089650"/>
          <p14:tracePt t="10111" x="5741988" y="6045200"/>
          <p14:tracePt t="10128" x="5983288" y="6010275"/>
          <p14:tracePt t="10144" x="6303963" y="5956300"/>
          <p14:tracePt t="10161" x="6581775" y="5929313"/>
          <p14:tracePt t="10178" x="6670675" y="5929313"/>
          <p14:tracePt t="10194" x="6680200" y="5929313"/>
          <p14:tracePt t="10228" x="6661150" y="5938838"/>
          <p14:tracePt t="10244" x="6537325" y="5991225"/>
          <p14:tracePt t="10261" x="6357938" y="6054725"/>
          <p14:tracePt t="10278" x="6116638" y="6116638"/>
          <p14:tracePt t="10294" x="6018213" y="6134100"/>
          <p14:tracePt t="10311" x="5983288" y="6143625"/>
          <p14:tracePt t="10381" x="5991225" y="6143625"/>
          <p14:tracePt t="10585" x="5991225" y="6134100"/>
          <p14:tracePt t="12302" x="5991225" y="6126163"/>
          <p14:tracePt t="12312" x="5991225" y="6116638"/>
          <p14:tracePt t="12318" x="5991225" y="6099175"/>
          <p14:tracePt t="12327" x="5991225" y="6072188"/>
          <p14:tracePt t="12344" x="5991225" y="6045200"/>
          <p14:tracePt t="12360" x="5991225" y="6018213"/>
          <p14:tracePt t="12394" x="5991225" y="5911850"/>
          <p14:tracePt t="12427" x="5991225" y="5795963"/>
          <p14:tracePt t="12444" x="5956300" y="5724525"/>
          <p14:tracePt t="12460" x="5911850" y="5661025"/>
          <p14:tracePt t="12477" x="5857875" y="5616575"/>
          <p14:tracePt t="12494" x="5830888" y="5599113"/>
          <p14:tracePt t="12510" x="5803900" y="5589588"/>
          <p14:tracePt t="12527" x="5776913" y="5562600"/>
          <p14:tracePt t="12544" x="5697538" y="5527675"/>
          <p14:tracePt t="12560" x="5661025" y="5510213"/>
          <p14:tracePt t="12577" x="5643563" y="5491163"/>
          <p14:tracePt t="12594" x="5634038" y="5483225"/>
          <p14:tracePt t="12610" x="5626100" y="5483225"/>
          <p14:tracePt t="12627" x="5626100" y="5473700"/>
          <p14:tracePt t="12644" x="5626100" y="5456238"/>
          <p14:tracePt t="12660" x="5616575" y="5402263"/>
          <p14:tracePt t="12677" x="5599113" y="5303838"/>
          <p14:tracePt t="12694" x="5581650" y="5241925"/>
          <p14:tracePt t="12710" x="5572125" y="5170488"/>
          <p14:tracePt t="12727" x="5554663" y="5126038"/>
          <p14:tracePt t="12744" x="5537200" y="5089525"/>
          <p14:tracePt t="12760" x="5527675" y="5072063"/>
          <p14:tracePt t="12777" x="5518150" y="5072063"/>
          <p14:tracePt t="12794" x="5510213" y="5072063"/>
          <p14:tracePt t="12810" x="5500688" y="5081588"/>
          <p14:tracePt t="12827" x="5491163" y="5116513"/>
          <p14:tracePt t="12844" x="5483225" y="5160963"/>
          <p14:tracePt t="12860" x="5483225" y="5214938"/>
          <p14:tracePt t="12877" x="5491163" y="5251450"/>
          <p14:tracePt t="12894" x="5537200" y="5276850"/>
          <p14:tracePt t="12910" x="5599113" y="5286375"/>
          <p14:tracePt t="12927" x="5715000" y="5276850"/>
          <p14:tracePt t="12943" x="5786438" y="5241925"/>
          <p14:tracePt t="12960" x="5840413" y="5197475"/>
          <p14:tracePt t="12977" x="5884863" y="5153025"/>
          <p14:tracePt t="12993" x="5894388" y="5116513"/>
          <p14:tracePt t="13010" x="5911850" y="5072063"/>
          <p14:tracePt t="13027" x="5911850" y="5037138"/>
          <p14:tracePt t="13044" x="5902325" y="4983163"/>
          <p14:tracePt t="13060" x="5867400" y="4946650"/>
          <p14:tracePt t="13077" x="5830888" y="4929188"/>
          <p14:tracePt t="13094" x="5795963" y="4929188"/>
          <p14:tracePt t="13110" x="5759450" y="4929188"/>
          <p14:tracePt t="13127" x="5724525" y="4929188"/>
          <p14:tracePt t="13130" x="5705475" y="4929188"/>
          <p14:tracePt t="13143" x="5697538" y="4946650"/>
          <p14:tracePt t="13160" x="5661025" y="4983163"/>
          <p14:tracePt t="13177" x="5626100" y="5062538"/>
          <p14:tracePt t="13193" x="5616575" y="5108575"/>
          <p14:tracePt t="13210" x="5616575" y="5143500"/>
          <p14:tracePt t="13227" x="5643563" y="5180013"/>
          <p14:tracePt t="13243" x="5688013" y="5187950"/>
          <p14:tracePt t="13260" x="5741988" y="5197475"/>
          <p14:tracePt t="13277" x="5840413" y="5187950"/>
          <p14:tracePt t="13294" x="5973763" y="5133975"/>
          <p14:tracePt t="13310" x="6027738" y="5089525"/>
          <p14:tracePt t="13327" x="6045200" y="5037138"/>
          <p14:tracePt t="13343" x="6045200" y="4983163"/>
          <p14:tracePt t="13360" x="6018213" y="4929188"/>
          <p14:tracePt t="13377" x="5919788" y="4875213"/>
          <p14:tracePt t="13393" x="5795963" y="4848225"/>
          <p14:tracePt t="13410" x="5697538" y="4840288"/>
          <p14:tracePt t="13427" x="5626100" y="4848225"/>
          <p14:tracePt t="13443" x="5554663" y="4902200"/>
          <p14:tracePt t="13460" x="5527675" y="4946650"/>
          <p14:tracePt t="13477" x="5527675" y="5000625"/>
          <p14:tracePt t="13493" x="5527675" y="5054600"/>
          <p14:tracePt t="13510" x="5562600" y="5108575"/>
          <p14:tracePt t="13527" x="5634038" y="5160963"/>
          <p14:tracePt t="13544" x="5867400" y="5187950"/>
          <p14:tracePt t="13560" x="6045200" y="5187950"/>
          <p14:tracePt t="13577" x="6224588" y="5160963"/>
          <p14:tracePt t="13594" x="6375400" y="5089525"/>
          <p14:tracePt t="13610" x="6446838" y="5027613"/>
          <p14:tracePt t="13627" x="6483350" y="4965700"/>
          <p14:tracePt t="13643" x="6483350" y="4894263"/>
          <p14:tracePt t="13660" x="6411913" y="4813300"/>
          <p14:tracePt t="13677" x="6251575" y="4732338"/>
          <p14:tracePt t="13693" x="6134100" y="4724400"/>
          <p14:tracePt t="13710" x="6018213" y="4724400"/>
          <p14:tracePt t="13727" x="5911850" y="4751388"/>
          <p14:tracePt t="13743" x="5848350" y="4786313"/>
          <p14:tracePt t="13760" x="5822950" y="4830763"/>
          <p14:tracePt t="13777" x="5795963" y="4875213"/>
          <p14:tracePt t="13794" x="5786438" y="4956175"/>
          <p14:tracePt t="13810" x="5786438" y="5000625"/>
          <p14:tracePt t="13827" x="5786438" y="5010150"/>
          <p14:tracePt t="13843" x="5795963" y="5027613"/>
          <p14:tracePt t="14116" x="5795963" y="5037138"/>
          <p14:tracePt t="15062" x="5786438" y="5037138"/>
          <p14:tracePt t="15070" x="5776913" y="5045075"/>
          <p14:tracePt t="15076" x="5768975" y="5054600"/>
          <p14:tracePt t="15110" x="5715000" y="5081588"/>
          <p14:tracePt t="15143" x="5705475" y="5089525"/>
          <p14:tracePt t="15279" x="5705475" y="5081588"/>
          <p14:tracePt t="15287" x="5705475" y="5062538"/>
          <p14:tracePt t="15294" x="5732463" y="5027613"/>
          <p14:tracePt t="15310" x="5813425" y="4946650"/>
          <p14:tracePt t="15326" x="5973763" y="4776788"/>
          <p14:tracePt t="15343" x="6286500" y="4491038"/>
          <p14:tracePt t="15360" x="6688138" y="4179888"/>
          <p14:tracePt t="15376" x="7126288" y="3786188"/>
          <p14:tracePt t="15394" x="7670800" y="3375025"/>
          <p14:tracePt t="15410" x="8180388" y="3036888"/>
          <p14:tracePt t="15426" x="8831263" y="2616200"/>
          <p14:tracePt t="15443" x="9028113" y="2473325"/>
          <p14:tracePt t="15459" x="9109075" y="2393950"/>
          <p14:tracePt t="15476" x="9126538" y="2366963"/>
          <p14:tracePt t="15701" x="9117013" y="2374900"/>
          <p14:tracePt t="16117" x="9090025" y="2401888"/>
          <p14:tracePt t="16122" x="9010650" y="2473325"/>
          <p14:tracePt t="16131" x="8902700" y="2571750"/>
          <p14:tracePt t="16143" x="8769350" y="2697163"/>
          <p14:tracePt t="16160" x="8385175" y="3000375"/>
          <p14:tracePt t="16177" x="7929563" y="3313113"/>
          <p14:tracePt t="16193" x="7296150" y="3751263"/>
          <p14:tracePt t="16226" x="6813550" y="4062413"/>
          <p14:tracePt t="16259" x="6599238" y="4232275"/>
          <p14:tracePt t="16276" x="6537325" y="4276725"/>
          <p14:tracePt t="16293" x="6518275" y="4295775"/>
          <p14:tracePt t="16309" x="6510338" y="4303713"/>
          <p14:tracePt t="16397" x="6518275" y="4295775"/>
          <p14:tracePt t="16404" x="6545263" y="4251325"/>
          <p14:tracePt t="16414" x="6581775" y="4197350"/>
          <p14:tracePt t="16426" x="6626225" y="4125913"/>
          <p14:tracePt t="16443" x="6777038" y="3990975"/>
          <p14:tracePt t="16459" x="7251700" y="3724275"/>
          <p14:tracePt t="16476" x="7616825" y="3473450"/>
          <p14:tracePt t="16493" x="8010525" y="3286125"/>
          <p14:tracePt t="16509" x="8215313" y="3179763"/>
          <p14:tracePt t="16526" x="8385175" y="3098800"/>
          <p14:tracePt t="16542" x="8483600" y="3054350"/>
          <p14:tracePt t="20305" x="8483600" y="3044825"/>
          <p14:tracePt t="20313" x="8483600" y="3036888"/>
          <p14:tracePt t="20320" x="8466138" y="3017838"/>
          <p14:tracePt t="20328" x="8420100" y="2990850"/>
          <p14:tracePt t="20342" x="8358188" y="2946400"/>
          <p14:tracePt t="20359" x="8296275" y="2911475"/>
          <p14:tracePt t="20377" x="8251825" y="2901950"/>
          <p14:tracePt t="20408" x="8205788" y="2884488"/>
          <p14:tracePt t="20442" x="8188325" y="2884488"/>
          <p14:tracePt t="20458" x="8180388" y="2884488"/>
          <p14:tracePt t="20475" x="8161338" y="2884488"/>
          <p14:tracePt t="20492" x="8143875" y="2894013"/>
          <p14:tracePt t="20508" x="8134350" y="2894013"/>
          <p14:tracePt t="20525" x="8126413" y="2894013"/>
          <p14:tracePt t="20608" x="8126413" y="2884488"/>
          <p14:tracePt t="20624" x="8126413" y="2874963"/>
          <p14:tracePt t="20642" x="8126413" y="2867025"/>
          <p14:tracePt t="20649" x="8116888" y="2867025"/>
          <p14:tracePt t="20658" x="8116888" y="2857500"/>
          <p14:tracePt t="20675" x="8089900" y="2847975"/>
          <p14:tracePt t="20691" x="8054975" y="2830513"/>
          <p14:tracePt t="20708" x="8018463" y="2822575"/>
          <p14:tracePt t="20725" x="8001000" y="2822575"/>
          <p14:tracePt t="20742" x="7991475" y="2822575"/>
          <p14:tracePt t="20758" x="7983538" y="2822575"/>
          <p14:tracePt t="20775" x="7966075" y="2822575"/>
          <p14:tracePt t="20791" x="7956550" y="2840038"/>
          <p14:tracePt t="20808" x="7939088" y="2857500"/>
          <p14:tracePt t="20825" x="7902575" y="2894013"/>
          <p14:tracePt t="20842" x="7848600" y="2955925"/>
          <p14:tracePt t="20858" x="7813675" y="2990850"/>
          <p14:tracePt t="20875" x="7759700" y="3036888"/>
          <p14:tracePt t="20891" x="7732713" y="3081338"/>
          <p14:tracePt t="20908" x="7724775" y="3108325"/>
          <p14:tracePt t="20925" x="7724775" y="3116263"/>
          <p14:tracePt t="20941" x="7732713" y="3116263"/>
          <p14:tracePt t="20958" x="7823200" y="3133725"/>
          <p14:tracePt t="20975" x="8001000" y="3152775"/>
          <p14:tracePt t="20992" x="8304213" y="3187700"/>
          <p14:tracePt t="21008" x="8474075" y="3214688"/>
          <p14:tracePt t="21025" x="8562975" y="3241675"/>
          <p14:tracePt t="21041" x="8582025" y="3276600"/>
          <p14:tracePt t="21058" x="8582025" y="3313113"/>
          <p14:tracePt t="21075" x="8555038" y="3367088"/>
          <p14:tracePt t="21092" x="8456613" y="3500438"/>
          <p14:tracePt t="21108" x="8394700" y="3608388"/>
          <p14:tracePt t="21125" x="8348663" y="3705225"/>
          <p14:tracePt t="21141" x="8340725" y="3776663"/>
          <p14:tracePt t="21158" x="8367713" y="3848100"/>
          <p14:tracePt t="21175" x="8439150" y="3894138"/>
          <p14:tracePt t="21193" x="8555038" y="3938588"/>
          <p14:tracePt t="21208" x="8670925" y="3973513"/>
          <p14:tracePt t="21225" x="8759825" y="4017963"/>
          <p14:tracePt t="21243" x="8813800" y="4089400"/>
          <p14:tracePt t="21258" x="8831263" y="4143375"/>
          <p14:tracePt t="21275" x="8831263" y="4187825"/>
          <p14:tracePt t="21291" x="8813800" y="4232275"/>
          <p14:tracePt t="21308" x="8796338" y="4259263"/>
          <p14:tracePt t="21325" x="8769350" y="4268788"/>
          <p14:tracePt t="21341" x="8742363" y="4268788"/>
          <p14:tracePt t="21358" x="8680450" y="4224338"/>
          <p14:tracePt t="21375" x="8653463" y="4116388"/>
          <p14:tracePt t="21391" x="8653463" y="3973513"/>
          <p14:tracePt t="21408" x="8680450" y="3848100"/>
          <p14:tracePt t="21425" x="8724900" y="3732213"/>
          <p14:tracePt t="21441" x="8742363" y="3652838"/>
          <p14:tracePt t="21458" x="8769350" y="3616325"/>
          <p14:tracePt t="21475" x="8777288" y="3616325"/>
          <p14:tracePt t="21508" x="8777288" y="3643313"/>
          <p14:tracePt t="21525" x="8796338" y="3724275"/>
          <p14:tracePt t="21541" x="8786813" y="3875088"/>
          <p14:tracePt t="21558" x="8759825" y="4108450"/>
          <p14:tracePt t="21574" x="8715375" y="4384675"/>
          <p14:tracePt t="21592" x="8670925" y="4786313"/>
          <p14:tracePt t="21610" x="8616950" y="4991100"/>
          <p14:tracePt t="21625" x="8572500" y="5153025"/>
          <p14:tracePt t="21641" x="8537575" y="5259388"/>
          <p14:tracePt t="21658" x="8510588" y="5313363"/>
          <p14:tracePt t="21675" x="8501063" y="5367338"/>
          <p14:tracePt t="21691" x="8483600" y="5402263"/>
          <p14:tracePt t="21708" x="8474075" y="5429250"/>
          <p14:tracePt t="21725" x="8474075" y="5438775"/>
          <p14:tracePt t="21741" x="8466138" y="5438775"/>
          <p14:tracePt t="21874" x="8466138" y="5446713"/>
          <p14:tracePt t="21907" x="8466138" y="5456238"/>
          <p14:tracePt t="21913" x="8456613" y="5456238"/>
          <p14:tracePt t="21924" x="8456613" y="5473700"/>
          <p14:tracePt t="21941" x="8456613" y="5500688"/>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En voor CT: hetzelfde liedje</a:t>
            </a:r>
          </a:p>
        </p:txBody>
      </p:sp>
      <p:pic>
        <p:nvPicPr>
          <p:cNvPr id="4" name="Tijdelijke aanduiding voor inhoud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122967" y="1690688"/>
            <a:ext cx="6605271" cy="4953953"/>
          </a:xfrm>
          <a:prstGeom prst="rect">
            <a:avLst/>
          </a:prstGeom>
          <a:ln>
            <a:noFill/>
          </a:ln>
          <a:effectLst>
            <a:outerShdw blurRad="292100" dist="139700" dir="2700000" algn="tl" rotWithShape="0">
              <a:srgbClr val="333333">
                <a:alpha val="65000"/>
              </a:srgbClr>
            </a:outerShdw>
          </a:effectLst>
        </p:spPr>
      </p:pic>
      <p:sp>
        <p:nvSpPr>
          <p:cNvPr id="5" name="Ovaal 4"/>
          <p:cNvSpPr/>
          <p:nvPr/>
        </p:nvSpPr>
        <p:spPr>
          <a:xfrm>
            <a:off x="7459557" y="3748088"/>
            <a:ext cx="1386840" cy="701040"/>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cxnSp>
        <p:nvCxnSpPr>
          <p:cNvPr id="7" name="Rechte verbindingslijn met pijl 6"/>
          <p:cNvCxnSpPr/>
          <p:nvPr/>
        </p:nvCxnSpPr>
        <p:spPr>
          <a:xfrm>
            <a:off x="7078557" y="3458528"/>
            <a:ext cx="807720" cy="6400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Rechte verbindingslijn met pijl 8"/>
          <p:cNvCxnSpPr/>
          <p:nvPr/>
        </p:nvCxnSpPr>
        <p:spPr>
          <a:xfrm>
            <a:off x="7078557" y="3458528"/>
            <a:ext cx="2072640" cy="1325880"/>
          </a:xfrm>
          <a:prstGeom prst="straightConnector1">
            <a:avLst/>
          </a:prstGeom>
          <a:ln w="28575">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Rechte verbindingslijn met pijl 10"/>
          <p:cNvCxnSpPr/>
          <p:nvPr/>
        </p:nvCxnSpPr>
        <p:spPr>
          <a:xfrm>
            <a:off x="7078557" y="3458528"/>
            <a:ext cx="1374246" cy="640080"/>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Rechte verbindingslijn met pijl 12"/>
          <p:cNvCxnSpPr/>
          <p:nvPr/>
        </p:nvCxnSpPr>
        <p:spPr>
          <a:xfrm flipV="1">
            <a:off x="8540486" y="2669144"/>
            <a:ext cx="1022190" cy="1462484"/>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5" name="Rechthoek 14"/>
          <p:cNvSpPr/>
          <p:nvPr/>
        </p:nvSpPr>
        <p:spPr>
          <a:xfrm>
            <a:off x="9721585" y="2523888"/>
            <a:ext cx="990600" cy="290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6" name="Rechthoek 15"/>
          <p:cNvSpPr/>
          <p:nvPr/>
        </p:nvSpPr>
        <p:spPr>
          <a:xfrm>
            <a:off x="7845081" y="2017257"/>
            <a:ext cx="687123" cy="1303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7" name="Ovaal 16"/>
          <p:cNvSpPr/>
          <p:nvPr/>
        </p:nvSpPr>
        <p:spPr>
          <a:xfrm>
            <a:off x="7871036" y="4068128"/>
            <a:ext cx="196797" cy="1976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8" name="Ovaal 17"/>
          <p:cNvSpPr/>
          <p:nvPr/>
        </p:nvSpPr>
        <p:spPr>
          <a:xfrm>
            <a:off x="8465396" y="4022408"/>
            <a:ext cx="196797" cy="197604"/>
          </a:xfrm>
          <a:prstGeom prst="ellips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9" name="Afbeelding 9"/>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6509" y="1504036"/>
            <a:ext cx="3627014" cy="51891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bestand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78908891"/>
      </p:ext>
    </p:extLst>
  </p:cSld>
  <p:clrMapOvr>
    <a:masterClrMapping/>
  </p:clrMapOvr>
  <mc:AlternateContent xmlns:mc="http://schemas.openxmlformats.org/markup-compatibility/2006" xmlns:p14="http://schemas.microsoft.com/office/powerpoint/2010/main">
    <mc:Choice Requires="p14">
      <p:transition spd="slow" p14:dur="2000" advTm="47573"/>
    </mc:Choice>
    <mc:Fallback xmlns="">
      <p:transition spd="slow" advTm="47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1000"/>
                                        <p:tgtEl>
                                          <p:spTgt spid="13"/>
                                        </p:tgtEl>
                                      </p:cBhvr>
                                    </p:animEffect>
                                    <p:anim calcmode="lin" valueType="num">
                                      <p:cBhvr>
                                        <p:cTn id="37" dur="1000" fill="hold"/>
                                        <p:tgtEl>
                                          <p:spTgt spid="13"/>
                                        </p:tgtEl>
                                        <p:attrNameLst>
                                          <p:attrName>ppt_x</p:attrName>
                                        </p:attrNameLst>
                                      </p:cBhvr>
                                      <p:tavLst>
                                        <p:tav tm="0">
                                          <p:val>
                                            <p:strVal val="#ppt_x"/>
                                          </p:val>
                                        </p:tav>
                                        <p:tav tm="100000">
                                          <p:val>
                                            <p:strVal val="#ppt_x"/>
                                          </p:val>
                                        </p:tav>
                                      </p:tavLst>
                                    </p:anim>
                                    <p:anim calcmode="lin" valueType="num">
                                      <p:cBhvr>
                                        <p:cTn id="38" dur="1000" fill="hold"/>
                                        <p:tgtEl>
                                          <p:spTgt spid="13"/>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1000"/>
                                        <p:tgtEl>
                                          <p:spTgt spid="15"/>
                                        </p:tgtEl>
                                      </p:cBhvr>
                                    </p:animEffect>
                                    <p:anim calcmode="lin" valueType="num">
                                      <p:cBhvr>
                                        <p:cTn id="42" dur="1000" fill="hold"/>
                                        <p:tgtEl>
                                          <p:spTgt spid="15"/>
                                        </p:tgtEl>
                                        <p:attrNameLst>
                                          <p:attrName>ppt_x</p:attrName>
                                        </p:attrNameLst>
                                      </p:cBhvr>
                                      <p:tavLst>
                                        <p:tav tm="0">
                                          <p:val>
                                            <p:strVal val="#ppt_x"/>
                                          </p:val>
                                        </p:tav>
                                        <p:tav tm="100000">
                                          <p:val>
                                            <p:strVal val="#ppt_x"/>
                                          </p:val>
                                        </p:tav>
                                      </p:tavLst>
                                    </p:anim>
                                    <p:anim calcmode="lin" valueType="num">
                                      <p:cBhvr>
                                        <p:cTn id="43" dur="1000" fill="hold"/>
                                        <p:tgtEl>
                                          <p:spTgt spid="15"/>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fade">
                                      <p:cBhvr>
                                        <p:cTn id="46" dur="1000"/>
                                        <p:tgtEl>
                                          <p:spTgt spid="16"/>
                                        </p:tgtEl>
                                      </p:cBhvr>
                                    </p:animEffect>
                                    <p:anim calcmode="lin" valueType="num">
                                      <p:cBhvr>
                                        <p:cTn id="47" dur="1000" fill="hold"/>
                                        <p:tgtEl>
                                          <p:spTgt spid="16"/>
                                        </p:tgtEl>
                                        <p:attrNameLst>
                                          <p:attrName>ppt_x</p:attrName>
                                        </p:attrNameLst>
                                      </p:cBhvr>
                                      <p:tavLst>
                                        <p:tav tm="0">
                                          <p:val>
                                            <p:strVal val="#ppt_x"/>
                                          </p:val>
                                        </p:tav>
                                        <p:tav tm="100000">
                                          <p:val>
                                            <p:strVal val="#ppt_x"/>
                                          </p:val>
                                        </p:tav>
                                      </p:tavLst>
                                    </p:anim>
                                    <p:anim calcmode="lin" valueType="num">
                                      <p:cBhvr>
                                        <p:cTn id="48" dur="1000" fill="hold"/>
                                        <p:tgtEl>
                                          <p:spTgt spid="1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1000"/>
                                        <p:tgtEl>
                                          <p:spTgt spid="17"/>
                                        </p:tgtEl>
                                      </p:cBhvr>
                                    </p:animEffect>
                                    <p:anim calcmode="lin" valueType="num">
                                      <p:cBhvr>
                                        <p:cTn id="52" dur="1000" fill="hold"/>
                                        <p:tgtEl>
                                          <p:spTgt spid="17"/>
                                        </p:tgtEl>
                                        <p:attrNameLst>
                                          <p:attrName>ppt_x</p:attrName>
                                        </p:attrNameLst>
                                      </p:cBhvr>
                                      <p:tavLst>
                                        <p:tav tm="0">
                                          <p:val>
                                            <p:strVal val="#ppt_x"/>
                                          </p:val>
                                        </p:tav>
                                        <p:tav tm="100000">
                                          <p:val>
                                            <p:strVal val="#ppt_x"/>
                                          </p:val>
                                        </p:tav>
                                      </p:tavLst>
                                    </p:anim>
                                    <p:anim calcmode="lin" valueType="num">
                                      <p:cBhvr>
                                        <p:cTn id="53" dur="1000" fill="hold"/>
                                        <p:tgtEl>
                                          <p:spTgt spid="17"/>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fade">
                                      <p:cBhvr>
                                        <p:cTn id="56" dur="1000"/>
                                        <p:tgtEl>
                                          <p:spTgt spid="18"/>
                                        </p:tgtEl>
                                      </p:cBhvr>
                                    </p:animEffect>
                                    <p:anim calcmode="lin" valueType="num">
                                      <p:cBhvr>
                                        <p:cTn id="57" dur="1000" fill="hold"/>
                                        <p:tgtEl>
                                          <p:spTgt spid="18"/>
                                        </p:tgtEl>
                                        <p:attrNameLst>
                                          <p:attrName>ppt_x</p:attrName>
                                        </p:attrNameLst>
                                      </p:cBhvr>
                                      <p:tavLst>
                                        <p:tav tm="0">
                                          <p:val>
                                            <p:strVal val="#ppt_x"/>
                                          </p:val>
                                        </p:tav>
                                        <p:tav tm="100000">
                                          <p:val>
                                            <p:strVal val="#ppt_x"/>
                                          </p:val>
                                        </p:tav>
                                      </p:tavLst>
                                    </p:anim>
                                    <p:anim calcmode="lin" valueType="num">
                                      <p:cBhvr>
                                        <p:cTn id="5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9" fill="hold" display="0">
                  <p:stCondLst>
                    <p:cond delay="indefinite"/>
                  </p:stCondLst>
                  <p:endCondLst>
                    <p:cond evt="onStopAudio" delay="0">
                      <p:tgtEl>
                        <p:sldTgt/>
                      </p:tgtEl>
                    </p:cond>
                  </p:endCondLst>
                </p:cTn>
                <p:tgtEl>
                  <p:spTgt spid="3"/>
                </p:tgtEl>
              </p:cMediaNode>
            </p:audio>
          </p:childTnLst>
        </p:cTn>
      </p:par>
    </p:tnLst>
    <p:bldLst>
      <p:bldP spid="5" grpId="0" animBg="1"/>
      <p:bldP spid="15" grpId="0" animBg="1"/>
      <p:bldP spid="16" grpId="0" animBg="1"/>
      <p:bldP spid="17" grpId="0" animBg="1"/>
      <p:bldP spid="18" grpId="0" animBg="1"/>
    </p:bldLst>
  </p:timing>
  <p:extLst>
    <p:ext uri="{3A86A75C-4F4B-4683-9AE1-C65F6400EC91}">
      <p14:laserTraceLst xmlns:p14="http://schemas.microsoft.com/office/powerpoint/2010/main">
        <p14:tracePtLst>
          <p14:tracePt t="4085" x="8412163" y="5446713"/>
          <p14:tracePt t="4091" x="8331200" y="5367338"/>
          <p14:tracePt t="4099" x="8251825" y="5303838"/>
          <p14:tracePt t="4109" x="8188325" y="5251450"/>
          <p14:tracePt t="4126" x="8081963" y="5187950"/>
          <p14:tracePt t="4142" x="8045450" y="5170488"/>
          <p14:tracePt t="4159" x="8037513" y="5160963"/>
          <p14:tracePt t="4248" x="8027988" y="5160963"/>
          <p14:tracePt t="4280" x="7991475" y="5143500"/>
          <p14:tracePt t="4285" x="7912100" y="5116513"/>
          <p14:tracePt t="4293" x="7813675" y="5089525"/>
          <p14:tracePt t="4309" x="7537450" y="5018088"/>
          <p14:tracePt t="4325" x="7277100" y="4946650"/>
          <p14:tracePt t="4342" x="6991350" y="4867275"/>
          <p14:tracePt t="4359" x="6643688" y="4741863"/>
          <p14:tracePt t="4375" x="6323013" y="4581525"/>
          <p14:tracePt t="4392" x="5991225" y="4402138"/>
          <p14:tracePt t="4409" x="5759450" y="4214813"/>
          <p14:tracePt t="4425" x="5545138" y="3990975"/>
          <p14:tracePt t="4442" x="5251450" y="3554413"/>
          <p14:tracePt t="4459" x="5108575" y="3232150"/>
          <p14:tracePt t="4475" x="4946650" y="2928938"/>
          <p14:tracePt t="4492" x="4848225" y="2670175"/>
          <p14:tracePt t="4509" x="4795838" y="2473325"/>
          <p14:tracePt t="4525" x="4705350" y="2295525"/>
          <p14:tracePt t="4542" x="4625975" y="2133600"/>
          <p14:tracePt t="4559" x="4473575" y="1901825"/>
          <p14:tracePt t="4576" x="4330700" y="1768475"/>
          <p14:tracePt t="4592" x="4179888" y="1687513"/>
          <p14:tracePt t="4609" x="4071938" y="1652588"/>
          <p14:tracePt t="4625" x="4010025" y="1633538"/>
          <p14:tracePt t="4642" x="3938588" y="1616075"/>
          <p14:tracePt t="4659" x="3830638" y="1562100"/>
          <p14:tracePt t="4661" x="3795713" y="1536700"/>
          <p14:tracePt t="4675" x="3741738" y="1509713"/>
          <p14:tracePt t="4692" x="3509963" y="1411288"/>
          <p14:tracePt t="4709" x="3367088" y="1366838"/>
          <p14:tracePt t="4725" x="3214688" y="1347788"/>
          <p14:tracePt t="4742" x="3071813" y="1339850"/>
          <p14:tracePt t="4759" x="2938463" y="1330325"/>
          <p14:tracePt t="4775" x="2786063" y="1330325"/>
          <p14:tracePt t="4793" x="2536825" y="1347788"/>
          <p14:tracePt t="4809" x="2411413" y="1374775"/>
          <p14:tracePt t="4825" x="2276475" y="1419225"/>
          <p14:tracePt t="4842" x="2179638" y="1465263"/>
          <p14:tracePt t="4859" x="2081213" y="1536700"/>
          <p14:tracePt t="4875" x="1946275" y="1608138"/>
          <p14:tracePt t="4892" x="1812925" y="1687513"/>
          <p14:tracePt t="4909" x="1704975" y="1768475"/>
          <p14:tracePt t="4925" x="1598613" y="1874838"/>
          <p14:tracePt t="4942" x="1500188" y="2036763"/>
          <p14:tracePt t="4959" x="1455738" y="2143125"/>
          <p14:tracePt t="4975" x="1446213" y="2241550"/>
          <p14:tracePt t="4992" x="1446213" y="2339975"/>
          <p14:tracePt t="5009" x="1509713" y="2446338"/>
          <p14:tracePt t="5025" x="1589088" y="2527300"/>
          <p14:tracePt t="5042" x="1731963" y="2581275"/>
          <p14:tracePt t="5059" x="1946275" y="2589213"/>
          <p14:tracePt t="5075" x="2108200" y="2562225"/>
          <p14:tracePt t="5092" x="2241550" y="2473325"/>
          <p14:tracePt t="5109" x="2357438" y="2366963"/>
          <p14:tracePt t="5125" x="2419350" y="2232025"/>
          <p14:tracePt t="5142" x="2465388" y="2108200"/>
          <p14:tracePt t="5159" x="2482850" y="2000250"/>
          <p14:tracePt t="5161" x="2482850" y="1946275"/>
          <p14:tracePt t="5175" x="2482850" y="1901825"/>
          <p14:tracePt t="5192" x="2438400" y="1803400"/>
          <p14:tracePt t="5209" x="2303463" y="1731963"/>
          <p14:tracePt t="5225" x="2197100" y="1724025"/>
          <p14:tracePt t="5242" x="2081213" y="1724025"/>
          <p14:tracePt t="5259" x="1938338" y="1751013"/>
          <p14:tracePt t="5275" x="1785938" y="1803400"/>
          <p14:tracePt t="5292" x="1660525" y="1866900"/>
          <p14:tracePt t="5309" x="1554163" y="1973263"/>
          <p14:tracePt t="5325" x="1490663" y="2036763"/>
          <p14:tracePt t="5342" x="1455738" y="2089150"/>
          <p14:tracePt t="5359" x="1438275" y="2152650"/>
          <p14:tracePt t="5375" x="1419225" y="2214563"/>
          <p14:tracePt t="5392" x="1419225" y="2268538"/>
          <p14:tracePt t="5409" x="1455738" y="2330450"/>
          <p14:tracePt t="5425" x="1517650" y="2384425"/>
          <p14:tracePt t="5442" x="1652588" y="2428875"/>
          <p14:tracePt t="5458" x="1919288" y="2465388"/>
          <p14:tracePt t="5475" x="2081213" y="2465388"/>
          <p14:tracePt t="5492" x="2214563" y="2419350"/>
          <p14:tracePt t="5509" x="2303463" y="2366963"/>
          <p14:tracePt t="5525" x="2357438" y="2295525"/>
          <p14:tracePt t="5542" x="2374900" y="2179638"/>
          <p14:tracePt t="5559" x="2374900" y="2009775"/>
          <p14:tracePt t="5575" x="2357438" y="1911350"/>
          <p14:tracePt t="5592" x="2312988" y="1839913"/>
          <p14:tracePt t="5609" x="2241550" y="1795463"/>
          <p14:tracePt t="5625" x="2143125" y="1785938"/>
          <p14:tracePt t="5642" x="2027238" y="1785938"/>
          <p14:tracePt t="5658" x="1928813" y="1830388"/>
          <p14:tracePt t="5661" x="1874838" y="1857375"/>
          <p14:tracePt t="5675" x="1822450" y="1893888"/>
          <p14:tracePt t="5692" x="1643063" y="2017713"/>
          <p14:tracePt t="5708" x="1554163" y="2116138"/>
          <p14:tracePt t="5725" x="1500188" y="2205038"/>
          <p14:tracePt t="5742" x="1465263" y="2286000"/>
          <p14:tracePt t="5758" x="1446213" y="2339975"/>
          <p14:tracePt t="5775" x="1446213" y="2393950"/>
          <p14:tracePt t="5792" x="1482725" y="2419350"/>
          <p14:tracePt t="5808" x="1581150" y="2438400"/>
          <p14:tracePt t="5825" x="1679575" y="2411413"/>
          <p14:tracePt t="5842" x="1751013" y="2357438"/>
          <p14:tracePt t="5858" x="1830388" y="2268538"/>
          <p14:tracePt t="5875" x="1893888" y="2170113"/>
          <p14:tracePt t="5892" x="1919288" y="2081213"/>
          <p14:tracePt t="5908" x="1928813" y="2017713"/>
          <p14:tracePt t="5925" x="1928813" y="1973263"/>
          <p14:tracePt t="5942" x="1901825" y="1955800"/>
          <p14:tracePt t="5958" x="1866900" y="1955800"/>
          <p14:tracePt t="5975" x="1857375" y="1955800"/>
          <p14:tracePt t="6008" x="1847850" y="1955800"/>
          <p14:tracePt t="6025" x="1839913" y="1965325"/>
          <p14:tracePt t="6042" x="1830388" y="1973263"/>
          <p14:tracePt t="6058" x="1822450" y="1973263"/>
          <p14:tracePt t="6223" x="1830388" y="1973263"/>
          <p14:tracePt t="6231" x="1847850" y="1965325"/>
          <p14:tracePt t="6242" x="1866900" y="1965325"/>
          <p14:tracePt t="6258" x="1911350" y="1955800"/>
          <p14:tracePt t="6275" x="1955800" y="1946275"/>
          <p14:tracePt t="6292" x="2009775" y="1946275"/>
          <p14:tracePt t="6309" x="2071688" y="1955800"/>
          <p14:tracePt t="6325" x="2108200" y="1973263"/>
          <p14:tracePt t="6342" x="2152650" y="1990725"/>
          <p14:tracePt t="6358" x="2187575" y="2009775"/>
          <p14:tracePt t="6375" x="2251075" y="2044700"/>
          <p14:tracePt t="6391" x="2312988" y="2089150"/>
          <p14:tracePt t="6408" x="2357438" y="2125663"/>
          <p14:tracePt t="6425" x="2419350" y="2170113"/>
          <p14:tracePt t="6442" x="2500313" y="2224088"/>
          <p14:tracePt t="6458" x="2562225" y="2286000"/>
          <p14:tracePt t="6475" x="2616200" y="2339975"/>
          <p14:tracePt t="6492" x="2660650" y="2401888"/>
          <p14:tracePt t="6508" x="2670175" y="2465388"/>
          <p14:tracePt t="6525" x="2697163" y="2544763"/>
          <p14:tracePt t="6542" x="2714625" y="2633663"/>
          <p14:tracePt t="6559" x="2732088" y="2759075"/>
          <p14:tracePt t="6575" x="2724150" y="2857500"/>
          <p14:tracePt t="6592" x="2714625" y="2965450"/>
          <p14:tracePt t="6608" x="2705100" y="3098800"/>
          <p14:tracePt t="6625" x="2697163" y="3241675"/>
          <p14:tracePt t="6642" x="2679700" y="3402013"/>
          <p14:tracePt t="6658" x="2652713" y="3554413"/>
          <p14:tracePt t="6675" x="2598738" y="3697288"/>
          <p14:tracePt t="6677" x="2571750" y="3776663"/>
          <p14:tracePt t="6692" x="2517775" y="3919538"/>
          <p14:tracePt t="6708" x="2473325" y="4071938"/>
          <p14:tracePt t="6725" x="2401888" y="4232275"/>
          <p14:tracePt t="6742" x="2339975" y="4411663"/>
          <p14:tracePt t="6758" x="2259013" y="4572000"/>
          <p14:tracePt t="6775" x="2187575" y="4714875"/>
          <p14:tracePt t="6792" x="2108200" y="4830763"/>
          <p14:tracePt t="6808" x="2054225" y="4911725"/>
          <p14:tracePt t="6825" x="1955800" y="5037138"/>
          <p14:tracePt t="6841" x="1893888" y="5099050"/>
          <p14:tracePt t="6858" x="1830388" y="5143500"/>
          <p14:tracePt t="6875" x="1776413" y="5180013"/>
          <p14:tracePt t="6891" x="1697038" y="5205413"/>
          <p14:tracePt t="6908" x="1608138" y="5224463"/>
          <p14:tracePt t="6925" x="1490663" y="5241925"/>
          <p14:tracePt t="6942" x="1438275" y="5259388"/>
          <p14:tracePt t="6958" x="1366838" y="5268913"/>
          <p14:tracePt t="6975" x="1312863" y="5268913"/>
          <p14:tracePt t="6992" x="1258888" y="5241925"/>
          <p14:tracePt t="7008" x="1196975" y="5187950"/>
          <p14:tracePt t="7025" x="1125538" y="5099050"/>
          <p14:tracePt t="7041" x="1054100" y="4983163"/>
          <p14:tracePt t="7058" x="982663" y="4822825"/>
          <p14:tracePt t="7075" x="946150" y="4545013"/>
          <p14:tracePt t="7091" x="919163" y="4322763"/>
          <p14:tracePt t="7108" x="884238" y="4071938"/>
          <p14:tracePt t="7125" x="839788" y="3830638"/>
          <p14:tracePt t="7141" x="830263" y="3625850"/>
          <p14:tracePt t="7158" x="857250" y="3465513"/>
          <p14:tracePt t="7175" x="928688" y="3313113"/>
          <p14:tracePt t="7178" x="965200" y="3259138"/>
          <p14:tracePt t="7191" x="1027113" y="3152775"/>
          <p14:tracePt t="7208" x="1098550" y="3054350"/>
          <p14:tracePt t="7225" x="1160463" y="2990850"/>
          <p14:tracePt t="7241" x="1250950" y="2919413"/>
          <p14:tracePt t="7258" x="1347788" y="2847975"/>
          <p14:tracePt t="7275" x="1465263" y="2768600"/>
          <p14:tracePt t="7291" x="1571625" y="2697163"/>
          <p14:tracePt t="7308" x="1670050" y="2660650"/>
          <p14:tracePt t="7325" x="1866900" y="2571750"/>
          <p14:tracePt t="7341" x="2054225" y="2500313"/>
          <p14:tracePt t="7358" x="2214563" y="2455863"/>
          <p14:tracePt t="7375" x="2357438" y="2438400"/>
          <p14:tracePt t="7391" x="2500313" y="2438400"/>
          <p14:tracePt t="7408" x="2643188" y="2446338"/>
          <p14:tracePt t="7425" x="2732088" y="2500313"/>
          <p14:tracePt t="7441" x="2847975" y="2625725"/>
          <p14:tracePt t="7458" x="2901950" y="2751138"/>
          <p14:tracePt t="7475" x="2955925" y="2911475"/>
          <p14:tracePt t="7491" x="3009900" y="3081338"/>
          <p14:tracePt t="7508" x="3044825" y="3251200"/>
          <p14:tracePt t="7525" x="3044825" y="3429000"/>
          <p14:tracePt t="7541" x="3009900" y="3625850"/>
          <p14:tracePt t="7558" x="2965450" y="3840163"/>
          <p14:tracePt t="7575" x="2867025" y="4160838"/>
          <p14:tracePt t="7592" x="2803525" y="4322763"/>
          <p14:tracePt t="7608" x="2751138" y="4438650"/>
          <p14:tracePt t="7625" x="2697163" y="4545013"/>
          <p14:tracePt t="7641" x="2616200" y="4652963"/>
          <p14:tracePt t="7658" x="2536825" y="4759325"/>
          <p14:tracePt t="7675" x="2446338" y="4848225"/>
          <p14:tracePt t="7676" x="2411413" y="4884738"/>
          <p14:tracePt t="7691" x="2322513" y="4946650"/>
          <p14:tracePt t="7708" x="2251075" y="4991100"/>
          <p14:tracePt t="7725" x="2205038" y="5018088"/>
          <p14:tracePt t="7741" x="2160588" y="5027613"/>
          <p14:tracePt t="7758" x="2143125" y="5045075"/>
          <p14:tracePt t="7775" x="2133600" y="5045075"/>
          <p14:tracePt t="7791" x="2116138" y="5045075"/>
          <p14:tracePt t="7808" x="2071688" y="4983163"/>
          <p14:tracePt t="7825" x="2009775" y="4830763"/>
          <p14:tracePt t="7841" x="2000250" y="4679950"/>
          <p14:tracePt t="7858" x="1990725" y="4491038"/>
          <p14:tracePt t="7875" x="1982788" y="4276725"/>
          <p14:tracePt t="7891" x="1982788" y="4071938"/>
          <p14:tracePt t="7908" x="2017713" y="3857625"/>
          <p14:tracePt t="7925" x="2054225" y="3652838"/>
          <p14:tracePt t="7941" x="2098675" y="3411538"/>
          <p14:tracePt t="7958" x="2152650" y="3268663"/>
          <p14:tracePt t="7974" x="2179638" y="3152775"/>
          <p14:tracePt t="7991" x="2214563" y="3036888"/>
          <p14:tracePt t="8008" x="2251075" y="2928938"/>
          <p14:tracePt t="8025" x="2276475" y="2830513"/>
          <p14:tracePt t="8041" x="2276475" y="2741613"/>
          <p14:tracePt t="8058" x="2276475" y="2670175"/>
          <p14:tracePt t="8075" x="2295525" y="2608263"/>
          <p14:tracePt t="8091" x="2295525" y="2562225"/>
          <p14:tracePt t="8108" x="2295525" y="2544763"/>
          <p14:tracePt t="8124" x="2286000" y="2527300"/>
          <p14:tracePt t="8141" x="2276475" y="2527300"/>
          <p14:tracePt t="8158" x="2268538" y="2544763"/>
          <p14:tracePt t="8176" x="2197100" y="2633663"/>
          <p14:tracePt t="8191" x="2116138" y="2741613"/>
          <p14:tracePt t="8208" x="2000250" y="2874963"/>
          <p14:tracePt t="8224" x="1884363" y="3000375"/>
          <p14:tracePt t="8241" x="1776413" y="3108325"/>
          <p14:tracePt t="8258" x="1643063" y="3232150"/>
          <p14:tracePt t="8274" x="1490663" y="3394075"/>
          <p14:tracePt t="8291" x="1393825" y="3527425"/>
          <p14:tracePt t="8308" x="1322388" y="3608388"/>
          <p14:tracePt t="8325" x="1295400" y="3643313"/>
          <p14:tracePt t="8358" x="1295400" y="3625850"/>
          <p14:tracePt t="8374" x="1339850" y="3527425"/>
          <p14:tracePt t="8391" x="1401763" y="3384550"/>
          <p14:tracePt t="8408" x="1482725" y="3241675"/>
          <p14:tracePt t="8424" x="1562100" y="3133725"/>
          <p14:tracePt t="8441" x="1687513" y="3017838"/>
          <p14:tracePt t="8458" x="1741488" y="2982913"/>
          <p14:tracePt t="8476" x="1758950" y="2982913"/>
          <p14:tracePt t="8491" x="1768475" y="2990850"/>
          <p14:tracePt t="8508" x="1795463" y="3062288"/>
          <p14:tracePt t="8524" x="1812925" y="3205163"/>
          <p14:tracePt t="8541" x="1812925" y="3411538"/>
          <p14:tracePt t="8558" x="1812925" y="3633788"/>
          <p14:tracePt t="8575" x="1830388" y="3911600"/>
          <p14:tracePt t="8592" x="1847850" y="4054475"/>
          <p14:tracePt t="8608" x="1857375" y="4197350"/>
          <p14:tracePt t="8624" x="1857375" y="4340225"/>
          <p14:tracePt t="8641" x="1857375" y="4438650"/>
          <p14:tracePt t="8658" x="1839913" y="4483100"/>
          <p14:tracePt t="8674" x="1839913" y="4500563"/>
          <p14:tracePt t="8740" x="1830388" y="4500563"/>
          <p14:tracePt t="8770" x="1812925" y="4518025"/>
          <p14:tracePt t="8778" x="1795463" y="4518025"/>
          <p14:tracePt t="8786" x="1776413" y="4527550"/>
          <p14:tracePt t="8793" x="1751013" y="4545013"/>
          <p14:tracePt t="8808" x="1731963" y="4554538"/>
          <p14:tracePt t="8825" x="1679575" y="4581525"/>
          <p14:tracePt t="8841" x="1660525" y="4598988"/>
          <p14:tracePt t="8858" x="1633538" y="4625975"/>
          <p14:tracePt t="8874" x="1608138" y="4670425"/>
          <p14:tracePt t="8891" x="1562100" y="4705350"/>
          <p14:tracePt t="8908" x="1509713" y="4751388"/>
          <p14:tracePt t="8924" x="1455738" y="4813300"/>
          <p14:tracePt t="8941" x="1374775" y="4884738"/>
          <p14:tracePt t="8958" x="1339850" y="4902200"/>
          <p14:tracePt t="8974" x="1330325" y="4902200"/>
          <p14:tracePt t="9008" x="1303338" y="4867275"/>
          <p14:tracePt t="9024" x="1258888" y="4751388"/>
          <p14:tracePt t="9041" x="1241425" y="4616450"/>
          <p14:tracePt t="9058" x="1223963" y="4456113"/>
          <p14:tracePt t="9074" x="1214438" y="4286250"/>
          <p14:tracePt t="9091" x="1231900" y="4037013"/>
          <p14:tracePt t="9108" x="1285875" y="3919538"/>
          <p14:tracePt t="9124" x="1339850" y="3840163"/>
          <p14:tracePt t="9141" x="1384300" y="3795713"/>
          <p14:tracePt t="9158" x="1428750" y="3768725"/>
          <p14:tracePt t="9174" x="1473200" y="3759200"/>
          <p14:tracePt t="9177" x="1509713" y="3759200"/>
          <p14:tracePt t="9191" x="1608138" y="3795713"/>
          <p14:tracePt t="9208" x="1704975" y="3875088"/>
          <p14:tracePt t="9224" x="1795463" y="3990975"/>
          <p14:tracePt t="9241" x="1857375" y="4143375"/>
          <p14:tracePt t="9258" x="1919288" y="4303713"/>
          <p14:tracePt t="9274" x="1955800" y="4446588"/>
          <p14:tracePt t="9291" x="1965325" y="4554538"/>
          <p14:tracePt t="9307" x="1955800" y="4625975"/>
          <p14:tracePt t="9324" x="1919288" y="4714875"/>
          <p14:tracePt t="9341" x="1857375" y="4768850"/>
          <p14:tracePt t="9357" x="1803400" y="4776788"/>
          <p14:tracePt t="9374" x="1751013" y="4776788"/>
          <p14:tracePt t="9391" x="1687513" y="4714875"/>
          <p14:tracePt t="9407" x="1625600" y="4608513"/>
          <p14:tracePt t="9426" x="1536700" y="4411663"/>
          <p14:tracePt t="9441" x="1517650" y="4268788"/>
          <p14:tracePt t="9457" x="1517650" y="4098925"/>
          <p14:tracePt t="9474" x="1581150" y="3938588"/>
          <p14:tracePt t="9491" x="1660525" y="3822700"/>
          <p14:tracePt t="9507" x="1724025" y="3732213"/>
          <p14:tracePt t="9524" x="1785938" y="3697288"/>
          <p14:tracePt t="9542" x="1847850" y="3679825"/>
          <p14:tracePt t="9557" x="1901825" y="3679825"/>
          <p14:tracePt t="9574" x="1965325" y="3732213"/>
          <p14:tracePt t="9591" x="2054225" y="3902075"/>
          <p14:tracePt t="9607" x="2089150" y="4054475"/>
          <p14:tracePt t="9624" x="2098675" y="4160838"/>
          <p14:tracePt t="9641" x="2054225" y="4286250"/>
          <p14:tracePt t="9657" x="2000250" y="4394200"/>
          <p14:tracePt t="9674" x="1911350" y="4491038"/>
          <p14:tracePt t="9677" x="1839913" y="4527550"/>
          <p14:tracePt t="9691" x="1714500" y="4572000"/>
          <p14:tracePt t="9708" x="1616075" y="4581525"/>
          <p14:tracePt t="9724" x="1490663" y="4527550"/>
          <p14:tracePt t="9742" x="1357313" y="4411663"/>
          <p14:tracePt t="9757" x="1241425" y="4259263"/>
          <p14:tracePt t="9774" x="1204913" y="4108450"/>
          <p14:tracePt t="9791" x="1204913" y="3965575"/>
          <p14:tracePt t="9807" x="1250950" y="3813175"/>
          <p14:tracePt t="9824" x="1322388" y="3697288"/>
          <p14:tracePt t="9841" x="1473200" y="3589338"/>
          <p14:tracePt t="9857" x="1608138" y="3562350"/>
          <p14:tracePt t="9874" x="1741488" y="3562350"/>
          <p14:tracePt t="9891" x="1822450" y="3598863"/>
          <p14:tracePt t="9907" x="1874838" y="3652838"/>
          <p14:tracePt t="9924" x="1928813" y="3751263"/>
          <p14:tracePt t="9941" x="1946275" y="3938588"/>
          <p14:tracePt t="9957" x="1911350" y="4044950"/>
          <p14:tracePt t="9974" x="1839913" y="4143375"/>
          <p14:tracePt t="9991" x="1776413" y="4205288"/>
          <p14:tracePt t="10007" x="1741488" y="4232275"/>
          <p14:tracePt t="10092" x="1741488" y="4224338"/>
          <p14:tracePt t="10106" x="1741488" y="4214813"/>
          <p14:tracePt t="10310" x="1751013" y="4214813"/>
          <p14:tracePt t="10317" x="1758950" y="4214813"/>
          <p14:tracePt t="10326" x="1768475" y="4214813"/>
          <p14:tracePt t="10347" x="1776413" y="4214813"/>
          <p14:tracePt t="10373" x="1785938" y="4224338"/>
          <p14:tracePt t="10379" x="1795463" y="4232275"/>
          <p14:tracePt t="10396" x="1803400" y="4241800"/>
          <p14:tracePt t="10411" x="1812925" y="4251325"/>
          <p14:tracePt t="10428" x="1830388" y="4259263"/>
          <p14:tracePt t="10442" x="1839913" y="4259263"/>
          <p14:tracePt t="10457" x="1857375" y="4259263"/>
          <p14:tracePt t="10474" x="1866900" y="4259263"/>
          <p14:tracePt t="10528" x="1866900" y="4251325"/>
          <p14:tracePt t="10544" x="1866900" y="4232275"/>
          <p14:tracePt t="10551" x="1866900" y="4224338"/>
          <p14:tracePt t="10561" x="1866900" y="4205288"/>
          <p14:tracePt t="10576" x="1866900" y="4197350"/>
          <p14:tracePt t="10613" x="1866900" y="4187825"/>
          <p14:tracePt t="10637" x="1866900" y="4179888"/>
          <p14:tracePt t="10654" x="1866900" y="4170363"/>
          <p14:tracePt t="10661" x="1866900" y="4143375"/>
          <p14:tracePt t="10669" x="1857375" y="4133850"/>
          <p14:tracePt t="10675" x="1857375" y="4116388"/>
          <p14:tracePt t="10691" x="1847850" y="4081463"/>
          <p14:tracePt t="10707" x="1830388" y="4044950"/>
          <p14:tracePt t="10724" x="1830388" y="4010025"/>
          <p14:tracePt t="10740" x="1830388" y="4000500"/>
          <p14:tracePt t="10887" x="1822450" y="4000500"/>
          <p14:tracePt t="10990" x="1812925" y="4017963"/>
          <p14:tracePt t="10997" x="1812925" y="4037013"/>
          <p14:tracePt t="11007" x="1803400" y="4054475"/>
          <p14:tracePt t="11024" x="1785938" y="4098925"/>
          <p14:tracePt t="11040" x="1776413" y="4143375"/>
          <p14:tracePt t="11057" x="1758950" y="4205288"/>
          <p14:tracePt t="11074" x="1751013" y="4295775"/>
          <p14:tracePt t="11090" x="1724025" y="4419600"/>
          <p14:tracePt t="11107" x="1704975" y="4473575"/>
          <p14:tracePt t="11124" x="1697038" y="4527550"/>
          <p14:tracePt t="11140" x="1679575" y="4581525"/>
          <p14:tracePt t="11157" x="1670050" y="4643438"/>
          <p14:tracePt t="11174" x="1652588" y="4714875"/>
          <p14:tracePt t="11191" x="1608138" y="4867275"/>
          <p14:tracePt t="11207" x="1571625" y="4973638"/>
          <p14:tracePt t="11224" x="1527175" y="5081588"/>
          <p14:tracePt t="11240" x="1490663" y="5170488"/>
          <p14:tracePt t="11257" x="1465263" y="5241925"/>
          <p14:tracePt t="11274" x="1455738" y="5286375"/>
          <p14:tracePt t="11290" x="1438275" y="5322888"/>
          <p14:tracePt t="11307" x="1438275" y="5340350"/>
          <p14:tracePt t="11324" x="1419225" y="5367338"/>
          <p14:tracePt t="11340" x="1419225" y="5384800"/>
          <p14:tracePt t="11419" x="1411288" y="5384800"/>
          <p14:tracePt t="11428" x="1411288" y="5394325"/>
          <p14:tracePt t="11434" x="1411288" y="5402263"/>
          <p14:tracePt t="11442" x="1411288" y="5411788"/>
          <p14:tracePt t="12716" x="1419225" y="5411788"/>
          <p14:tracePt t="12723" x="1428750" y="5411788"/>
          <p14:tracePt t="12732" x="1428750" y="5402263"/>
          <p14:tracePt t="12740" x="1428750" y="5394325"/>
          <p14:tracePt t="12757" x="1438275" y="5394325"/>
          <p14:tracePt t="12887" x="1465263" y="5394325"/>
          <p14:tracePt t="12896" x="1500188" y="5394325"/>
          <p14:tracePt t="12904" x="1554163" y="5394325"/>
          <p14:tracePt t="12912" x="1625600" y="5375275"/>
          <p14:tracePt t="12923" x="1687513" y="5375275"/>
          <p14:tracePt t="12940" x="1847850" y="5348288"/>
          <p14:tracePt t="12957" x="2187575" y="5322888"/>
          <p14:tracePt t="12973" x="2446338" y="5268913"/>
          <p14:tracePt t="12990" x="2625725" y="5251450"/>
          <p14:tracePt t="13007" x="2714625" y="5224463"/>
          <p14:tracePt t="13023" x="2768600" y="5205413"/>
          <p14:tracePt t="13040" x="2776538" y="5197475"/>
          <p14:tracePt t="13056" x="2776538" y="5187950"/>
          <p14:tracePt t="13073" x="2795588" y="5160963"/>
          <p14:tracePt t="13090" x="2803525" y="5116513"/>
          <p14:tracePt t="13107" x="2847975" y="4983163"/>
          <p14:tracePt t="13123" x="2874963" y="4894263"/>
          <p14:tracePt t="13140" x="2911475" y="4840288"/>
          <p14:tracePt t="13157" x="2919413" y="4803775"/>
          <p14:tracePt t="13173" x="2928938" y="4786313"/>
          <p14:tracePt t="13190" x="2928938" y="4776788"/>
          <p14:tracePt t="13255" x="2928938" y="4786313"/>
          <p14:tracePt t="13272" x="2919413" y="4795838"/>
          <p14:tracePt t="13334" x="2901950" y="4795838"/>
          <p14:tracePt t="13342" x="2884488" y="4795838"/>
          <p14:tracePt t="13350" x="2867025" y="4786313"/>
          <p14:tracePt t="13356" x="2847975" y="4786313"/>
          <p14:tracePt t="13373" x="2803525" y="4768850"/>
          <p14:tracePt t="13390" x="2751138" y="4759325"/>
          <p14:tracePt t="13406" x="2714625" y="4759325"/>
          <p14:tracePt t="13423" x="2697163" y="4751388"/>
          <p14:tracePt t="13553" x="2697163" y="4741863"/>
          <p14:tracePt t="13809" x="2687638" y="4751388"/>
          <p14:tracePt t="13817" x="2687638" y="4759325"/>
          <p14:tracePt t="13825" x="2679700" y="4768850"/>
          <p14:tracePt t="13842" x="2670175" y="4776788"/>
          <p14:tracePt t="13857" x="2660650" y="4795838"/>
          <p14:tracePt t="13873" x="2652713" y="4803775"/>
          <p14:tracePt t="13890" x="2643188" y="4813300"/>
          <p14:tracePt t="13923" x="2616200" y="4830763"/>
          <p14:tracePt t="13957" x="2581275" y="4867275"/>
          <p14:tracePt t="13973" x="2571750" y="4884738"/>
          <p14:tracePt t="13990" x="2536825" y="4911725"/>
          <p14:tracePt t="14006" x="2509838" y="4938713"/>
          <p14:tracePt t="14023" x="2465388" y="4965700"/>
          <p14:tracePt t="14040" x="2428875" y="4983163"/>
          <p14:tracePt t="14056" x="2411413" y="5000625"/>
          <p14:tracePt t="14073" x="2374900" y="5010150"/>
          <p14:tracePt t="14090" x="2339975" y="5027613"/>
          <p14:tracePt t="14106" x="2295525" y="5037138"/>
          <p14:tracePt t="14123" x="2241550" y="5054600"/>
          <p14:tracePt t="14140" x="2197100" y="5072063"/>
          <p14:tracePt t="14156" x="2160588" y="5081588"/>
          <p14:tracePt t="14173" x="2125663" y="5089525"/>
          <p14:tracePt t="14189" x="2081213" y="5099050"/>
          <p14:tracePt t="14207" x="2017713" y="5099050"/>
          <p14:tracePt t="14223" x="1955800" y="5099050"/>
          <p14:tracePt t="14240" x="1901825" y="5099050"/>
          <p14:tracePt t="14256" x="1857375" y="5099050"/>
          <p14:tracePt t="14273" x="1822450" y="5089525"/>
          <p14:tracePt t="14289" x="1803400" y="5081588"/>
          <p14:tracePt t="14306" x="1785938" y="5072063"/>
          <p14:tracePt t="14323" x="1758950" y="5054600"/>
          <p14:tracePt t="14340" x="1731963" y="5045075"/>
          <p14:tracePt t="14356" x="1679575" y="5000625"/>
          <p14:tracePt t="14373" x="1633538" y="4965700"/>
          <p14:tracePt t="14389" x="1571625" y="4911725"/>
          <p14:tracePt t="14406" x="1527175" y="4848225"/>
          <p14:tracePt t="14423" x="1482725" y="4795838"/>
          <p14:tracePt t="14440" x="1438275" y="4741863"/>
          <p14:tracePt t="14456" x="1401763" y="4687888"/>
          <p14:tracePt t="14473" x="1339850" y="4598988"/>
          <p14:tracePt t="14490" x="1295400" y="4537075"/>
          <p14:tracePt t="14506" x="1258888" y="4483100"/>
          <p14:tracePt t="14523" x="1231900" y="4419600"/>
          <p14:tracePt t="14539" x="1223963" y="4367213"/>
          <p14:tracePt t="14556" x="1204913" y="4313238"/>
          <p14:tracePt t="14573" x="1196975" y="4259263"/>
          <p14:tracePt t="14589" x="1179513" y="4197350"/>
          <p14:tracePt t="14606" x="1160463" y="4116388"/>
          <p14:tracePt t="14623" x="1152525" y="4062413"/>
          <p14:tracePt t="14641" x="1152525" y="4017963"/>
          <p14:tracePt t="14656" x="1143000" y="3990975"/>
          <p14:tracePt t="14673" x="1143000" y="3973513"/>
          <p14:tracePt t="14689" x="1143000" y="3965575"/>
          <p14:tracePt t="14785" x="1133475" y="3973513"/>
          <p14:tracePt t="14795" x="1125538" y="3983038"/>
          <p14:tracePt t="14802" x="1125538" y="4000500"/>
          <p14:tracePt t="14809" x="1116013" y="4027488"/>
          <p14:tracePt t="14823" x="1098550" y="4071938"/>
          <p14:tracePt t="14841" x="1089025" y="4214813"/>
          <p14:tracePt t="14856" x="1089025" y="4348163"/>
          <p14:tracePt t="14873" x="1116013" y="4465638"/>
          <p14:tracePt t="14889" x="1169988" y="4589463"/>
          <p14:tracePt t="14906" x="1223963" y="4697413"/>
          <p14:tracePt t="14923" x="1285875" y="4803775"/>
          <p14:tracePt t="14941" x="1357313" y="4911725"/>
          <p14:tracePt t="14956" x="1438275" y="5010150"/>
          <p14:tracePt t="14973" x="1589088" y="5116513"/>
          <p14:tracePt t="14989" x="1741488" y="5180013"/>
          <p14:tracePt t="15006" x="1839913" y="5205413"/>
          <p14:tracePt t="15023" x="1946275" y="5214938"/>
          <p14:tracePt t="15039" x="2044700" y="5214938"/>
          <p14:tracePt t="15056" x="2133600" y="5214938"/>
          <p14:tracePt t="15073" x="2232025" y="5214938"/>
          <p14:tracePt t="15089" x="2303463" y="5205413"/>
          <p14:tracePt t="15106" x="2455863" y="5187950"/>
          <p14:tracePt t="15123" x="2509838" y="5180013"/>
          <p14:tracePt t="15139" x="2544763" y="5160963"/>
          <p14:tracePt t="19021" x="2554288" y="5133975"/>
          <p14:tracePt t="19030" x="2554288" y="5126038"/>
          <p14:tracePt t="19039" x="2554288" y="5108575"/>
          <p14:tracePt t="19055" x="2490788" y="5089525"/>
          <p14:tracePt t="19072" x="2374900" y="5062538"/>
          <p14:tracePt t="19089" x="2286000" y="5054600"/>
          <p14:tracePt t="19256" x="2295525" y="5054600"/>
          <p14:tracePt t="19264" x="2295525" y="5045075"/>
          <p14:tracePt t="19271" x="2295525" y="5037138"/>
          <p14:tracePt t="19288" x="2295525" y="5010150"/>
          <p14:tracePt t="19305" x="2295525" y="4983163"/>
          <p14:tracePt t="19323" x="2295525" y="4938713"/>
          <p14:tracePt t="19338" x="2330450" y="4867275"/>
          <p14:tracePt t="19355" x="2384425" y="4776788"/>
          <p14:tracePt t="19372" x="2419350" y="4697413"/>
          <p14:tracePt t="19388" x="2473325" y="4589463"/>
          <p14:tracePt t="19405" x="2536825" y="4446588"/>
          <p14:tracePt t="19422" x="2589213" y="4340225"/>
          <p14:tracePt t="19438" x="2608263" y="4241800"/>
          <p14:tracePt t="19455" x="2608263" y="4143375"/>
          <p14:tracePt t="19471" x="2616200" y="4054475"/>
          <p14:tracePt t="19488" x="2625725" y="3973513"/>
          <p14:tracePt t="19505" x="2643188" y="3894138"/>
          <p14:tracePt t="19523" x="2643188" y="3848100"/>
          <p14:tracePt t="19538" x="2643188" y="3813175"/>
          <p14:tracePt t="19555" x="2643188" y="3768725"/>
          <p14:tracePt t="19571" x="2633663" y="3732213"/>
          <p14:tracePt t="19588" x="2633663" y="3697288"/>
          <p14:tracePt t="19605" x="2633663" y="3660775"/>
          <p14:tracePt t="19622" x="2616200" y="3616325"/>
          <p14:tracePt t="19638" x="2608263" y="3581400"/>
          <p14:tracePt t="19655" x="2589213" y="3517900"/>
          <p14:tracePt t="19671" x="2562225" y="3490913"/>
          <p14:tracePt t="19688" x="2544763" y="3465513"/>
          <p14:tracePt t="19705" x="2527300" y="3455988"/>
          <p14:tracePt t="19721" x="2517775" y="3438525"/>
          <p14:tracePt t="19740" x="2490788" y="3438525"/>
          <p14:tracePt t="19755" x="2465388" y="3429000"/>
          <p14:tracePt t="19771" x="2455863" y="3429000"/>
          <p14:tracePt t="19788" x="2446338" y="3429000"/>
          <p14:tracePt t="19805" x="2438400" y="3429000"/>
          <p14:tracePt t="19839" x="2419350" y="3429000"/>
          <p14:tracePt t="19855" x="2401888" y="3429000"/>
          <p14:tracePt t="19871" x="2384425" y="3419475"/>
          <p14:tracePt t="19888" x="2347913" y="3419475"/>
          <p14:tracePt t="19905" x="2295525" y="3394075"/>
          <p14:tracePt t="19921" x="2251075" y="3384550"/>
          <p14:tracePt t="19938" x="2214563" y="3375025"/>
          <p14:tracePt t="19955" x="2170113" y="3357563"/>
          <p14:tracePt t="19971" x="2125663" y="3348038"/>
          <p14:tracePt t="19988" x="2081213" y="3340100"/>
          <p14:tracePt t="20005" x="2027238" y="3330575"/>
          <p14:tracePt t="20021" x="1928813" y="3330575"/>
          <p14:tracePt t="20038" x="1847850" y="3330575"/>
          <p14:tracePt t="20055" x="1795463" y="3330575"/>
          <p14:tracePt t="20071" x="1758950" y="3330575"/>
          <p14:tracePt t="20088" x="1731963" y="3330575"/>
          <p14:tracePt t="20105" x="1724025" y="3348038"/>
          <p14:tracePt t="20121" x="1687513" y="3367088"/>
          <p14:tracePt t="20138" x="1652588" y="3394075"/>
          <p14:tracePt t="20155" x="1562100" y="3473450"/>
          <p14:tracePt t="20171" x="1465263" y="3544888"/>
          <p14:tracePt t="20188" x="1366838" y="3660775"/>
          <p14:tracePt t="20205" x="1250950" y="3768725"/>
          <p14:tracePt t="20221" x="1160463" y="3902075"/>
          <p14:tracePt t="20238" x="1089025" y="4037013"/>
          <p14:tracePt t="20255" x="1027113" y="4259263"/>
          <p14:tracePt t="20271" x="990600" y="4419600"/>
          <p14:tracePt t="20288" x="982663" y="4562475"/>
          <p14:tracePt t="20305" x="990600" y="4724400"/>
          <p14:tracePt t="20321" x="1054100" y="4875213"/>
          <p14:tracePt t="20338" x="1125538" y="5000625"/>
          <p14:tracePt t="20355" x="1214438" y="5099050"/>
          <p14:tracePt t="20371" x="1295400" y="5160963"/>
          <p14:tracePt t="20388" x="1374775" y="5187950"/>
          <p14:tracePt t="20405" x="1473200" y="5187950"/>
          <p14:tracePt t="20421" x="1517650" y="5133975"/>
          <p14:tracePt t="20438" x="1571625" y="5054600"/>
          <p14:tracePt t="20455" x="1643063" y="4929188"/>
          <p14:tracePt t="20471" x="1724025" y="4776788"/>
          <p14:tracePt t="20488" x="1776413" y="4608513"/>
          <p14:tracePt t="20505" x="1847850" y="4295775"/>
          <p14:tracePt t="20521" x="1857375" y="4125913"/>
          <p14:tracePt t="20538" x="1847850" y="3956050"/>
          <p14:tracePt t="20554" x="1795463" y="3840163"/>
          <p14:tracePt t="20571" x="1731963" y="3759200"/>
          <p14:tracePt t="20589" x="1660525" y="3705225"/>
          <p14:tracePt t="20605" x="1608138" y="3697288"/>
          <p14:tracePt t="20621" x="1554163" y="3697288"/>
          <p14:tracePt t="20638" x="1500188" y="3714750"/>
          <p14:tracePt t="20654" x="1419225" y="3776663"/>
          <p14:tracePt t="20672" x="1347788" y="3840163"/>
          <p14:tracePt t="20688" x="1285875" y="3902075"/>
          <p14:tracePt t="20704" x="1223963" y="3965575"/>
          <p14:tracePt t="20721" x="1160463" y="4071938"/>
          <p14:tracePt t="20738" x="1108075" y="4214813"/>
          <p14:tracePt t="20755" x="1062038" y="4419600"/>
          <p14:tracePt t="20771" x="1071563" y="4554538"/>
          <p14:tracePt t="20788" x="1116013" y="4660900"/>
          <p14:tracePt t="20804" x="1196975" y="4741863"/>
          <p14:tracePt t="20821" x="1322388" y="4803775"/>
          <p14:tracePt t="20838" x="1438275" y="4830763"/>
          <p14:tracePt t="20854" x="1544638" y="4840288"/>
          <p14:tracePt t="20871" x="1598613" y="4803775"/>
          <p14:tracePt t="20889" x="1660525" y="4732338"/>
          <p14:tracePt t="20905" x="1731963" y="4633913"/>
          <p14:tracePt t="20921" x="1803400" y="4500563"/>
          <p14:tracePt t="20938" x="1830388" y="4340225"/>
          <p14:tracePt t="20954" x="1839913" y="4160838"/>
          <p14:tracePt t="20971" x="1839913" y="3983038"/>
          <p14:tracePt t="20988" x="1776413" y="3830638"/>
          <p14:tracePt t="21005" x="1687513" y="3714750"/>
          <p14:tracePt t="21021" x="1616075" y="3687763"/>
          <p14:tracePt t="21038" x="1571625" y="3687763"/>
          <p14:tracePt t="21054" x="1527175" y="3697288"/>
          <p14:tracePt t="21071" x="1490663" y="3724275"/>
          <p14:tracePt t="21088" x="1438275" y="3786188"/>
          <p14:tracePt t="21104" x="1401763" y="3848100"/>
          <p14:tracePt t="21121" x="1347788" y="3956050"/>
          <p14:tracePt t="21138" x="1303338" y="4071938"/>
          <p14:tracePt t="21155" x="1258888" y="4268788"/>
          <p14:tracePt t="21171" x="1258888" y="4375150"/>
          <p14:tracePt t="21188" x="1285875" y="4483100"/>
          <p14:tracePt t="21204" x="1347788" y="4598988"/>
          <p14:tracePt t="21221" x="1428750" y="4687888"/>
          <p14:tracePt t="21238" x="1536700" y="4741863"/>
          <p14:tracePt t="21255" x="1697038" y="4768850"/>
          <p14:tracePt t="21271" x="1776413" y="4741863"/>
          <p14:tracePt t="21288" x="1839913" y="4687888"/>
          <p14:tracePt t="21304" x="1911350" y="4589463"/>
          <p14:tracePt t="21321" x="1973263" y="4465638"/>
          <p14:tracePt t="21338" x="2009775" y="4313238"/>
          <p14:tracePt t="21354" x="2044700" y="4152900"/>
          <p14:tracePt t="21371" x="2044700" y="4010025"/>
          <p14:tracePt t="21388" x="2009775" y="3894138"/>
          <p14:tracePt t="21405" x="1919288" y="3795713"/>
          <p14:tracePt t="21421" x="1866900" y="3759200"/>
          <p14:tracePt t="21438" x="1812925" y="3751263"/>
          <p14:tracePt t="21454" x="1776413" y="3751263"/>
          <p14:tracePt t="21471" x="1741488" y="3768725"/>
          <p14:tracePt t="21488" x="1704975" y="3813175"/>
          <p14:tracePt t="21505" x="1643063" y="3919538"/>
          <p14:tracePt t="21521" x="1589088" y="4017963"/>
          <p14:tracePt t="21538" x="1544638" y="4143375"/>
          <p14:tracePt t="21554" x="1509713" y="4295775"/>
          <p14:tracePt t="21571" x="1500188" y="4402138"/>
          <p14:tracePt t="21588" x="1517650" y="4537075"/>
          <p14:tracePt t="21604" x="1581150" y="4643438"/>
          <p14:tracePt t="21621" x="1652588" y="4724400"/>
          <p14:tracePt t="21638" x="1758950" y="4786313"/>
          <p14:tracePt t="21655" x="1911350" y="4803775"/>
          <p14:tracePt t="21671" x="2017713" y="4786313"/>
          <p14:tracePt t="21688" x="2081213" y="4724400"/>
          <p14:tracePt t="21704" x="2170113" y="4616450"/>
          <p14:tracePt t="21721" x="2251075" y="4456113"/>
          <p14:tracePt t="21738" x="2295525" y="4251325"/>
          <p14:tracePt t="21755" x="2312988" y="3929063"/>
          <p14:tracePt t="21771" x="2268538" y="3741738"/>
          <p14:tracePt t="21788" x="2152650" y="3608388"/>
          <p14:tracePt t="21804" x="2054225" y="3544888"/>
          <p14:tracePt t="21821" x="1973263" y="3509963"/>
          <p14:tracePt t="21838" x="1911350" y="3509963"/>
          <p14:tracePt t="21854" x="1857375" y="3544888"/>
          <p14:tracePt t="21871" x="1812925" y="3608388"/>
          <p14:tracePt t="21888" x="1785938" y="3714750"/>
          <p14:tracePt t="21905" x="1731963" y="3938588"/>
          <p14:tracePt t="21921" x="1714500" y="4098925"/>
          <p14:tracePt t="21938" x="1704975" y="4251325"/>
          <p14:tracePt t="21954" x="1731963" y="4375150"/>
          <p14:tracePt t="21971" x="1785938" y="4483100"/>
          <p14:tracePt t="21988" x="1857375" y="4562475"/>
          <p14:tracePt t="22004" x="1965325" y="4598988"/>
          <p14:tracePt t="22021" x="2081213" y="4598988"/>
          <p14:tracePt t="22037" x="2125663" y="4545013"/>
          <p14:tracePt t="22054" x="2187575" y="4438650"/>
          <p14:tracePt t="22071" x="2232025" y="4295775"/>
          <p14:tracePt t="22087" x="2251075" y="4133850"/>
          <p14:tracePt t="22104" x="2251075" y="3983038"/>
          <p14:tracePt t="22121" x="2224088" y="3875088"/>
          <p14:tracePt t="22138" x="2205038" y="3848100"/>
          <p14:tracePt t="22154" x="2197100" y="3848100"/>
          <p14:tracePt t="22171" x="2179638" y="3848100"/>
          <p14:tracePt t="22187" x="2152650" y="3894138"/>
          <p14:tracePt t="22204" x="2143125" y="3973513"/>
          <p14:tracePt t="22221" x="2116138" y="4098925"/>
          <p14:tracePt t="22237" x="2081213" y="4232275"/>
          <p14:tracePt t="22254" x="2062163" y="4367213"/>
          <p14:tracePt t="22271" x="2071688" y="4491038"/>
          <p14:tracePt t="22287" x="2108200" y="4545013"/>
          <p14:tracePt t="22304" x="2152650" y="4581525"/>
          <p14:tracePt t="22321" x="2197100" y="4581525"/>
          <p14:tracePt t="22337" x="2224088" y="4581525"/>
          <p14:tracePt t="22354" x="2241550" y="4581525"/>
          <p14:tracePt t="22371" x="2241550" y="4562475"/>
          <p14:tracePt t="22387" x="2251075" y="4554538"/>
          <p14:tracePt t="22404" x="2251075" y="4545013"/>
          <p14:tracePt t="22421" x="2259013" y="4527550"/>
          <p14:tracePt t="22437" x="2268538" y="4518025"/>
          <p14:tracePt t="23084" x="2259013" y="4518025"/>
          <p14:tracePt t="30601" x="2268538" y="4510088"/>
          <p14:tracePt t="30610" x="2312988" y="4473575"/>
          <p14:tracePt t="30619" x="2374900" y="4438650"/>
          <p14:tracePt t="30636" x="2581275" y="4340225"/>
          <p14:tracePt t="30652" x="2884488" y="4152900"/>
          <p14:tracePt t="30669" x="3286125" y="3946525"/>
          <p14:tracePt t="30685" x="3786188" y="3759200"/>
          <p14:tracePt t="30719" x="5000625" y="3322638"/>
          <p14:tracePt t="30752" x="5527675" y="3160713"/>
          <p14:tracePt t="30769" x="5581650" y="3152775"/>
          <p14:tracePt t="30907" x="5643563" y="3170238"/>
          <p14:tracePt t="30914" x="5724525" y="3179763"/>
          <p14:tracePt t="30921" x="5830888" y="3187700"/>
          <p14:tracePt t="30935" x="5938838" y="3197225"/>
          <p14:tracePt t="30952" x="6180138" y="3197225"/>
          <p14:tracePt t="30969" x="6572250" y="3152775"/>
          <p14:tracePt t="30985" x="6858000" y="3098800"/>
          <p14:tracePt t="31002" x="7143750" y="3036888"/>
          <p14:tracePt t="31018" x="7348538" y="2973388"/>
          <p14:tracePt t="31035" x="7429500" y="2946400"/>
          <p14:tracePt t="31052" x="7446963" y="2946400"/>
          <p14:tracePt t="31203" x="7466013" y="2965450"/>
          <p14:tracePt t="31211" x="7473950" y="2982913"/>
          <p14:tracePt t="31220" x="7491413" y="3017838"/>
          <p14:tracePt t="31235" x="7527925" y="3062288"/>
          <p14:tracePt t="31252" x="7562850" y="3125788"/>
          <p14:tracePt t="31268" x="7599363" y="3197225"/>
          <p14:tracePt t="31285" x="7626350" y="3251200"/>
          <p14:tracePt t="31302" x="7643813" y="3313113"/>
          <p14:tracePt t="31318" x="7661275" y="3340100"/>
          <p14:tracePt t="31335" x="7670800" y="3367088"/>
          <p14:tracePt t="31774" x="7688263" y="3357563"/>
          <p14:tracePt t="31782" x="7705725" y="3340100"/>
          <p14:tracePt t="31789" x="7732713" y="3322638"/>
          <p14:tracePt t="31802" x="7742238" y="3303588"/>
          <p14:tracePt t="31819" x="7786688" y="3259138"/>
          <p14:tracePt t="31835" x="7823200" y="3205163"/>
          <p14:tracePt t="31852" x="7848600" y="3160713"/>
          <p14:tracePt t="31885" x="7885113" y="3116263"/>
          <p14:tracePt t="31918" x="7894638" y="3116263"/>
          <p14:tracePt t="32073" x="7875588" y="3133725"/>
          <p14:tracePt t="32079" x="7848600" y="3143250"/>
          <p14:tracePt t="32087" x="7831138" y="3170238"/>
          <p14:tracePt t="32101" x="7769225" y="3205163"/>
          <p14:tracePt t="32118" x="7705725" y="3251200"/>
          <p14:tracePt t="32135" x="7661275" y="3286125"/>
          <p14:tracePt t="32152" x="7634288" y="3303588"/>
          <p14:tracePt t="32168" x="7626350" y="3313113"/>
          <p14:tracePt t="32367" x="7626350" y="3322638"/>
          <p14:tracePt t="32384" x="7616825" y="3330575"/>
          <p14:tracePt t="32391" x="7608888" y="3348038"/>
          <p14:tracePt t="32401" x="7599363" y="3357563"/>
          <p14:tracePt t="32418" x="7581900" y="3394075"/>
          <p14:tracePt t="32435" x="7562850" y="3429000"/>
          <p14:tracePt t="32451" x="7554913" y="3455988"/>
          <p14:tracePt t="32468" x="7545388" y="3473450"/>
          <p14:tracePt t="32485" x="7537450" y="3473450"/>
          <p14:tracePt t="32588" x="7537450" y="3465513"/>
          <p14:tracePt t="32602" x="7537450" y="3455988"/>
          <p14:tracePt t="32617" x="7537450" y="3446463"/>
          <p14:tracePt t="32633" x="7537450" y="3438525"/>
          <p14:tracePt t="32641" x="7537450" y="3429000"/>
          <p14:tracePt t="32657" x="7537450" y="3419475"/>
          <p14:tracePt t="32673" x="7537450" y="3411538"/>
          <p14:tracePt t="32687" x="7537450" y="3402013"/>
          <p14:tracePt t="32701" x="7537450" y="3394075"/>
          <p14:tracePt t="32718" x="7537450" y="3384550"/>
          <p14:tracePt t="32735" x="7537450" y="3375025"/>
          <p14:tracePt t="32806" x="7518400" y="3384550"/>
          <p14:tracePt t="32814" x="7500938" y="3411538"/>
          <p14:tracePt t="32821" x="7473950" y="3429000"/>
          <p14:tracePt t="32835" x="7439025" y="3465513"/>
          <p14:tracePt t="32851" x="7296150" y="3527425"/>
          <p14:tracePt t="32868" x="7197725" y="3571875"/>
          <p14:tracePt t="32885" x="7099300" y="3598863"/>
          <p14:tracePt t="32901" x="7027863" y="3616325"/>
          <p14:tracePt t="32918" x="7010400" y="3616325"/>
          <p14:tracePt t="33119" x="7010400" y="3625850"/>
          <p14:tracePt t="33486" x="7010400" y="3616325"/>
          <p14:tracePt t="33494" x="7010400" y="3608388"/>
          <p14:tracePt t="33501" x="7010400" y="3598863"/>
          <p14:tracePt t="33518" x="7018338" y="3598863"/>
          <p14:tracePt t="33556" x="7018338" y="3589338"/>
          <p14:tracePt t="33571" x="7018338" y="3581400"/>
          <p14:tracePt t="33584" x="7027863" y="3571875"/>
          <p14:tracePt t="33789" x="7027863" y="3554413"/>
          <p14:tracePt t="33797" x="7037388" y="3544888"/>
          <p14:tracePt t="33807" x="7045325" y="3536950"/>
          <p14:tracePt t="33818" x="7045325" y="3527425"/>
          <p14:tracePt t="33834" x="7054850" y="3517900"/>
          <p14:tracePt t="33851" x="7062788" y="3509963"/>
          <p14:tracePt t="33868" x="7062788" y="3490913"/>
          <p14:tracePt t="33884" x="7081838" y="3482975"/>
          <p14:tracePt t="33901" x="7089775" y="3465513"/>
          <p14:tracePt t="33918" x="7089775" y="3455988"/>
          <p14:tracePt t="33934" x="7108825" y="3446463"/>
          <p14:tracePt t="33951" x="7116763" y="3429000"/>
          <p14:tracePt t="33968" x="7126288" y="3419475"/>
          <p14:tracePt t="33985" x="7143750" y="3394075"/>
          <p14:tracePt t="34001" x="7153275" y="3375025"/>
          <p14:tracePt t="34018" x="7180263" y="3340100"/>
          <p14:tracePt t="34034" x="7205663" y="3303588"/>
          <p14:tracePt t="34051" x="7242175" y="3276600"/>
          <p14:tracePt t="34068" x="7269163" y="3232150"/>
          <p14:tracePt t="34084" x="7286625" y="3205163"/>
          <p14:tracePt t="34101" x="7340600" y="3152775"/>
          <p14:tracePt t="34118" x="7375525" y="3125788"/>
          <p14:tracePt t="34134" x="7412038" y="3098800"/>
          <p14:tracePt t="34151" x="7446963" y="3062288"/>
          <p14:tracePt t="34168" x="7491413" y="3036888"/>
          <p14:tracePt t="34184" x="7527925" y="2990850"/>
          <p14:tracePt t="34201" x="7581900" y="2965450"/>
          <p14:tracePt t="34218" x="7634288" y="2938463"/>
          <p14:tracePt t="34235" x="7751763" y="2874963"/>
          <p14:tracePt t="34251" x="7823200" y="2840038"/>
          <p14:tracePt t="34268" x="7902575" y="2803525"/>
          <p14:tracePt t="34284" x="7974013" y="2786063"/>
          <p14:tracePt t="34301" x="8072438" y="2768600"/>
          <p14:tracePt t="34318" x="8170863" y="2751138"/>
          <p14:tracePt t="34334" x="8269288" y="2751138"/>
          <p14:tracePt t="34351" x="8385175" y="2759075"/>
          <p14:tracePt t="34368" x="8456613" y="2776538"/>
          <p14:tracePt t="34384" x="8555038" y="2795588"/>
          <p14:tracePt t="34401" x="8634413" y="2840038"/>
          <p14:tracePt t="34418" x="8697913" y="2884488"/>
          <p14:tracePt t="34434" x="8759825" y="2938463"/>
          <p14:tracePt t="34451" x="8823325" y="2990850"/>
          <p14:tracePt t="34468" x="8885238" y="3036888"/>
          <p14:tracePt t="34485" x="8939213" y="3089275"/>
          <p14:tracePt t="34501" x="8974138" y="3125788"/>
          <p14:tracePt t="34518" x="9001125" y="3170238"/>
          <p14:tracePt t="34534" x="9018588" y="3205163"/>
          <p14:tracePt t="34551" x="9045575" y="3251200"/>
          <p14:tracePt t="34567" x="9072563" y="3295650"/>
          <p14:tracePt t="34584" x="9082088" y="3348038"/>
          <p14:tracePt t="34601" x="9109075" y="3446463"/>
          <p14:tracePt t="34617" x="9126538" y="3536950"/>
          <p14:tracePt t="34635" x="9144000" y="3660775"/>
          <p14:tracePt t="34651" x="9153525" y="3776663"/>
          <p14:tracePt t="34667" x="9170988" y="3902075"/>
          <p14:tracePt t="34684" x="9170988" y="4010025"/>
          <p14:tracePt t="34701" x="9153525" y="4116388"/>
          <p14:tracePt t="34718" x="9134475" y="4197350"/>
          <p14:tracePt t="34734" x="9117013" y="4268788"/>
          <p14:tracePt t="34737" x="9099550" y="4303713"/>
          <p14:tracePt t="34751" x="9082088" y="4367213"/>
          <p14:tracePt t="34768" x="9018588" y="4465638"/>
          <p14:tracePt t="34784" x="8956675" y="4554538"/>
          <p14:tracePt t="34801" x="8894763" y="4660900"/>
          <p14:tracePt t="34818" x="8840788" y="4751388"/>
          <p14:tracePt t="34834" x="8759825" y="4822825"/>
          <p14:tracePt t="34851" x="8626475" y="4929188"/>
          <p14:tracePt t="34868" x="8501063" y="5000625"/>
          <p14:tracePt t="34884" x="8340725" y="5072063"/>
          <p14:tracePt t="34901" x="8170863" y="5133975"/>
          <p14:tracePt t="34917" x="7974013" y="5153025"/>
          <p14:tracePt t="34934" x="7759700" y="5153025"/>
          <p14:tracePt t="34951" x="7562850" y="5153025"/>
          <p14:tracePt t="34967" x="7296150" y="5133975"/>
          <p14:tracePt t="34985" x="6956425" y="5108575"/>
          <p14:tracePt t="35001" x="6796088" y="5089525"/>
          <p14:tracePt t="35017" x="6670675" y="5027613"/>
          <p14:tracePt t="35034" x="6589713" y="4956175"/>
          <p14:tracePt t="35051" x="6554788" y="4857750"/>
          <p14:tracePt t="35067" x="6537325" y="4741863"/>
          <p14:tracePt t="35084" x="6518275" y="4589463"/>
          <p14:tracePt t="35101" x="6518275" y="4456113"/>
          <p14:tracePt t="35117" x="6537325" y="4259263"/>
          <p14:tracePt t="35134" x="6572250" y="4116388"/>
          <p14:tracePt t="35151" x="6634163" y="3946525"/>
          <p14:tracePt t="35167" x="6705600" y="3759200"/>
          <p14:tracePt t="35184" x="6759575" y="3608388"/>
          <p14:tracePt t="35201" x="6823075" y="3490913"/>
          <p14:tracePt t="35217" x="6884988" y="3419475"/>
          <p14:tracePt t="35234" x="6919913" y="3367088"/>
          <p14:tracePt t="35237" x="6938963" y="3348038"/>
          <p14:tracePt t="35251" x="6956425" y="3330575"/>
          <p14:tracePt t="35720" x="6965950" y="3330575"/>
          <p14:tracePt t="35728" x="6973888" y="3348038"/>
          <p14:tracePt t="35735" x="7000875" y="3402013"/>
          <p14:tracePt t="35751" x="7072313" y="3509963"/>
          <p14:tracePt t="35768" x="7170738" y="3625850"/>
          <p14:tracePt t="35784" x="7269163" y="3705225"/>
          <p14:tracePt t="35801" x="7348538" y="3768725"/>
          <p14:tracePt t="35834" x="7483475" y="3894138"/>
          <p14:tracePt t="35867" x="7562850" y="3990975"/>
          <p14:tracePt t="35884" x="7581900" y="4027488"/>
          <p14:tracePt t="35901" x="7589838" y="4037013"/>
          <p14:tracePt t="36009" x="7589838" y="4010025"/>
          <p14:tracePt t="36016" x="7581900" y="3983038"/>
          <p14:tracePt t="36024" x="7581900" y="3956050"/>
          <p14:tracePt t="36034" x="7562850" y="3911600"/>
          <p14:tracePt t="36050" x="7527925" y="3813175"/>
          <p14:tracePt t="36067" x="7466013" y="3705225"/>
          <p14:tracePt t="36084" x="7412038" y="3608388"/>
          <p14:tracePt t="36100" x="7375525" y="3562350"/>
          <p14:tracePt t="36117" x="7367588" y="3544888"/>
          <p14:tracePt t="36196" x="7367588" y="3554413"/>
          <p14:tracePt t="36204" x="7375525" y="3562350"/>
          <p14:tracePt t="36211" x="7412038" y="3598863"/>
          <p14:tracePt t="36220" x="7439025" y="3625850"/>
          <p14:tracePt t="36234" x="7518400" y="3679825"/>
          <p14:tracePt t="36251" x="7769225" y="3803650"/>
          <p14:tracePt t="36267" x="7974013" y="3867150"/>
          <p14:tracePt t="36284" x="8251825" y="3938588"/>
          <p14:tracePt t="36300" x="8510588" y="4000500"/>
          <p14:tracePt t="36317" x="8705850" y="4037013"/>
          <p14:tracePt t="36334" x="8804275" y="4054475"/>
          <p14:tracePt t="36350" x="8840788" y="4054475"/>
          <p14:tracePt t="36463" x="8823325" y="4054475"/>
          <p14:tracePt t="36469" x="8786813" y="4054475"/>
          <p14:tracePt t="36477" x="8751888" y="4054475"/>
          <p14:tracePt t="36485" x="8705850" y="4054475"/>
          <p14:tracePt t="36501" x="8501063" y="4044950"/>
          <p14:tracePt t="36517" x="8242300" y="4027488"/>
          <p14:tracePt t="36534" x="7956550" y="4010025"/>
          <p14:tracePt t="36550" x="7715250" y="4000500"/>
          <p14:tracePt t="36567" x="7518400" y="3973513"/>
          <p14:tracePt t="36584" x="7419975" y="3965575"/>
          <p14:tracePt t="36600" x="7412038" y="3965575"/>
          <p14:tracePt t="36658" x="7412038" y="3973513"/>
          <p14:tracePt t="36665" x="7419975" y="3990975"/>
          <p14:tracePt t="36675" x="7429500" y="4017963"/>
          <p14:tracePt t="36684" x="7456488" y="4044950"/>
          <p14:tracePt t="36700" x="7500938" y="4098925"/>
          <p14:tracePt t="36717" x="7545388" y="4152900"/>
          <p14:tracePt t="36734" x="7626350" y="4197350"/>
          <p14:tracePt t="36737" x="7680325" y="4224338"/>
          <p14:tracePt t="36751" x="7759700" y="4259263"/>
          <p14:tracePt t="36767" x="7858125" y="4268788"/>
          <p14:tracePt t="36784" x="7991475" y="4286250"/>
          <p14:tracePt t="36800" x="8134350" y="4286250"/>
          <p14:tracePt t="36817" x="8259763" y="4276725"/>
          <p14:tracePt t="36834" x="8375650" y="4251325"/>
          <p14:tracePt t="36850" x="8429625" y="4197350"/>
          <p14:tracePt t="36867" x="8439150" y="4170363"/>
          <p14:tracePt t="36884" x="8439150" y="4133850"/>
          <p14:tracePt t="36900" x="8447088" y="4108450"/>
          <p14:tracePt t="36917" x="8447088" y="4081463"/>
          <p14:tracePt t="36934" x="8447088" y="4054475"/>
          <p14:tracePt t="36950" x="8429625" y="4017963"/>
          <p14:tracePt t="36967" x="8394700" y="4000500"/>
          <p14:tracePt t="36984" x="8375650" y="3983038"/>
          <p14:tracePt t="37001" x="8323263" y="3983038"/>
          <p14:tracePt t="37017" x="8296275" y="3983038"/>
          <p14:tracePt t="37034" x="8259763" y="3990975"/>
          <p14:tracePt t="37050" x="8232775" y="4000500"/>
          <p14:tracePt t="37067" x="8205788" y="4044950"/>
          <p14:tracePt t="37084" x="8161338" y="4098925"/>
          <p14:tracePt t="37100" x="8153400" y="4160838"/>
          <p14:tracePt t="37117" x="8153400" y="4251325"/>
          <p14:tracePt t="37134" x="8161338" y="4286250"/>
          <p14:tracePt t="37150" x="8197850" y="4303713"/>
          <p14:tracePt t="37167" x="8232775" y="4303713"/>
          <p14:tracePt t="37184" x="8269288" y="4286250"/>
          <p14:tracePt t="37200" x="8277225" y="4276725"/>
          <p14:tracePt t="37217" x="8277225" y="4268788"/>
          <p14:tracePt t="37234" x="8286750" y="4259263"/>
          <p14:tracePt t="37236" x="8286750" y="4251325"/>
          <p14:tracePt t="37251" x="8286750" y="4241800"/>
          <p14:tracePt t="37806" x="8296275" y="4251325"/>
          <p14:tracePt t="37813" x="8323263" y="4259263"/>
          <p14:tracePt t="37822" x="8348663" y="4268788"/>
          <p14:tracePt t="37850" x="8491538" y="4276725"/>
          <p14:tracePt t="37883" x="8626475" y="4160838"/>
          <p14:tracePt t="37900" x="8634413" y="4108450"/>
          <p14:tracePt t="37917" x="8634413" y="4027488"/>
          <p14:tracePt t="37933" x="8616950" y="3973513"/>
          <p14:tracePt t="37950" x="8599488" y="3956050"/>
          <p14:tracePt t="37967" x="8582025" y="3956050"/>
          <p14:tracePt t="37983" x="8555038" y="3956050"/>
          <p14:tracePt t="38000" x="8510588" y="3965575"/>
          <p14:tracePt t="38017" x="8402638" y="4054475"/>
          <p14:tracePt t="38033" x="8331200" y="4116388"/>
          <p14:tracePt t="38050" x="8296275" y="4170363"/>
          <p14:tracePt t="38067" x="8269288" y="4224338"/>
          <p14:tracePt t="38083" x="8269288" y="4232275"/>
          <p14:tracePt t="38100" x="8269288" y="4251325"/>
          <p14:tracePt t="38117" x="8313738" y="4259263"/>
          <p14:tracePt t="38133" x="8375650" y="4268788"/>
          <p14:tracePt t="38150" x="8447088" y="4268788"/>
          <p14:tracePt t="38167" x="8510588" y="4251325"/>
          <p14:tracePt t="38183" x="8555038" y="4232275"/>
          <p14:tracePt t="38200" x="8572500" y="4224338"/>
          <p14:tracePt t="38217" x="8582025" y="4214813"/>
          <p14:tracePt t="38233" x="8582025" y="4205288"/>
          <p14:tracePt t="38298" x="8572500" y="4205288"/>
          <p14:tracePt t="38346" x="8589963" y="4160838"/>
          <p14:tracePt t="38352" x="8626475" y="4108450"/>
          <p14:tracePt t="38359" x="8653463" y="4044950"/>
          <p14:tracePt t="38367" x="8688388" y="3983038"/>
          <p14:tracePt t="38383" x="8786813" y="3813175"/>
          <p14:tracePt t="38400" x="8885238" y="3616325"/>
          <p14:tracePt t="38417" x="9001125" y="3394075"/>
          <p14:tracePt t="38433" x="9072563" y="3214688"/>
          <p14:tracePt t="38450" x="9153525" y="3089275"/>
          <p14:tracePt t="38467" x="9197975" y="2990850"/>
          <p14:tracePt t="38483" x="9224963" y="2946400"/>
          <p14:tracePt t="38500" x="9224963" y="2938463"/>
          <p14:tracePt t="38539" x="9224963" y="2955925"/>
          <p14:tracePt t="38550" x="9224963" y="2982913"/>
          <p14:tracePt t="38567" x="9224963" y="3062288"/>
          <p14:tracePt t="38583" x="9197975" y="3224213"/>
          <p14:tracePt t="38600" x="9117013" y="3411538"/>
          <p14:tracePt t="38617" x="8840788" y="3803650"/>
          <p14:tracePt t="38633" x="8661400" y="4037013"/>
          <p14:tracePt t="38650" x="8518525" y="4197350"/>
          <p14:tracePt t="38667" x="8385175" y="4322763"/>
          <p14:tracePt t="38683" x="8286750" y="4411663"/>
          <p14:tracePt t="38700" x="8242300" y="4465638"/>
          <p14:tracePt t="38716" x="8232775" y="4473575"/>
          <p14:tracePt t="38750" x="8296275" y="4473575"/>
          <p14:tracePt t="38767" x="8562975" y="4491038"/>
          <p14:tracePt t="38783" x="8732838" y="4500563"/>
          <p14:tracePt t="38800" x="8823325" y="4518025"/>
          <p14:tracePt t="38816" x="8848725" y="4545013"/>
          <p14:tracePt t="38833" x="8867775" y="4589463"/>
          <p14:tracePt t="38850" x="8867775" y="4670425"/>
          <p14:tracePt t="38867" x="8813800" y="4776788"/>
          <p14:tracePt t="38883" x="8786813" y="4867275"/>
          <p14:tracePt t="38900" x="8759825" y="4983163"/>
          <p14:tracePt t="38916" x="8759825" y="5143500"/>
          <p14:tracePt t="38933" x="8858250" y="5322888"/>
          <p14:tracePt t="38950" x="9028113" y="5518150"/>
          <p14:tracePt t="38966" x="9296400" y="5715000"/>
          <p14:tracePt t="38983" x="9572625" y="5867400"/>
          <p14:tracePt t="39000" x="9732963" y="5929313"/>
          <p14:tracePt t="39016" x="9813925" y="5965825"/>
          <p14:tracePt t="39103" x="9804400" y="5956300"/>
          <p14:tracePt t="39110" x="9796463" y="5956300"/>
          <p14:tracePt t="39117" x="9796463" y="5946775"/>
          <p14:tracePt t="39133" x="9777413" y="5946775"/>
          <p14:tracePt t="39150" x="9777413" y="5938838"/>
          <p14:tracePt t="43415" x="9831388" y="5884863"/>
          <p14:tracePt t="43423" x="9966325" y="5759450"/>
          <p14:tracePt t="43432" x="10153650" y="5572125"/>
          <p14:tracePt t="43449" x="10429875" y="5197475"/>
          <p14:tracePt t="43466" x="10653713" y="4776788"/>
          <p14:tracePt t="43482" x="10787063" y="4402138"/>
          <p14:tracePt t="43499" x="10841038" y="4098925"/>
          <p14:tracePt t="43532" x="10895013" y="3554413"/>
          <p14:tracePt t="43565" x="10671175" y="3089275"/>
          <p14:tracePt t="43582" x="10518775" y="3000375"/>
          <p14:tracePt t="43598" x="10331450" y="2955925"/>
          <p14:tracePt t="43615" x="10161588" y="2928938"/>
          <p14:tracePt t="43632" x="10001250" y="2928938"/>
          <p14:tracePt t="43649" x="9688513" y="2946400"/>
          <p14:tracePt t="43665" x="9466263" y="3000375"/>
          <p14:tracePt t="43682" x="9259888" y="3081338"/>
          <p14:tracePt t="43699" x="9072563" y="3179763"/>
          <p14:tracePt t="43715" x="8875713" y="3268663"/>
          <p14:tracePt t="43732" x="8661400" y="3367088"/>
          <p14:tracePt t="43748" x="8474075" y="3482975"/>
          <p14:tracePt t="43765" x="8340725" y="3633788"/>
          <p14:tracePt t="43782" x="8269288" y="3813175"/>
          <p14:tracePt t="43798" x="8215313" y="4187825"/>
          <p14:tracePt t="43815" x="8224838" y="4438650"/>
          <p14:tracePt t="43832" x="8313738" y="4608513"/>
          <p14:tracePt t="43848" x="8456613" y="4705350"/>
          <p14:tracePt t="43865" x="8680450" y="4768850"/>
          <p14:tracePt t="43882" x="9028113" y="4786313"/>
          <p14:tracePt t="43899" x="9688513" y="4786313"/>
          <p14:tracePt t="43915" x="10018713" y="4741863"/>
          <p14:tracePt t="43932" x="10171113" y="4643438"/>
          <p14:tracePt t="43948" x="10252075" y="4438650"/>
          <p14:tracePt t="43965" x="10304463" y="4170363"/>
          <p14:tracePt t="43982" x="10304463" y="3938588"/>
          <p14:tracePt t="43998" x="10233025" y="3705225"/>
          <p14:tracePt t="44015" x="10072688" y="3446463"/>
          <p14:tracePt t="44032" x="9875838" y="3224213"/>
          <p14:tracePt t="44049" x="9609138" y="3027363"/>
          <p14:tracePt t="44065" x="9447213" y="2973388"/>
          <p14:tracePt t="44082" x="9323388" y="2965450"/>
          <p14:tracePt t="44098" x="9269413" y="3009900"/>
          <p14:tracePt t="44115" x="9242425" y="3062288"/>
          <p14:tracePt t="44132" x="9215438" y="3179763"/>
          <p14:tracePt t="44148" x="9215438" y="3295650"/>
          <p14:tracePt t="44165" x="9296400" y="3536950"/>
          <p14:tracePt t="44182" x="9447213" y="3768725"/>
          <p14:tracePt t="44198" x="9671050" y="3965575"/>
          <p14:tracePt t="44215" x="9974263" y="4179888"/>
          <p14:tracePt t="44232" x="10225088" y="4303713"/>
          <p14:tracePt t="44248" x="10447338" y="4402138"/>
          <p14:tracePt t="44265" x="10661650" y="4465638"/>
          <p14:tracePt t="44282" x="10868025" y="4527550"/>
          <p14:tracePt t="44299" x="11072813" y="4598988"/>
          <p14:tracePt t="44315" x="11099800" y="4608513"/>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883920" y="1432560"/>
            <a:ext cx="11049000" cy="4351338"/>
          </a:xfrm>
        </p:spPr>
        <p:txBody>
          <a:bodyPr/>
          <a:lstStyle/>
          <a:p>
            <a:r>
              <a:rPr lang="nl-BE" dirty="0"/>
              <a:t>Ter hoogte van de detector: die moet voldoende bestraald worden om een diagnostisch beeld te kunnen maken</a:t>
            </a:r>
          </a:p>
          <a:p>
            <a:r>
              <a:rPr lang="nl-BE" dirty="0"/>
              <a:t>Afgeregeld door de </a:t>
            </a:r>
            <a:r>
              <a:rPr lang="nl-BE" dirty="0" err="1"/>
              <a:t>meetcel</a:t>
            </a:r>
            <a:r>
              <a:rPr lang="nl-BE" dirty="0"/>
              <a:t> (of voorgeprogrammeerde manuele </a:t>
            </a:r>
            <a:r>
              <a:rPr lang="nl-BE" dirty="0" err="1"/>
              <a:t>exposie</a:t>
            </a:r>
            <a:r>
              <a:rPr lang="nl-BE" dirty="0"/>
              <a:t>) </a:t>
            </a:r>
          </a:p>
          <a:p>
            <a:endParaRPr lang="nl-BE" dirty="0"/>
          </a:p>
          <a:p>
            <a:endParaRPr lang="nl-BE" dirty="0"/>
          </a:p>
          <a:p>
            <a:pPr marL="0" indent="0">
              <a:buNone/>
            </a:pPr>
            <a:r>
              <a:rPr lang="nl-BE" sz="4000" dirty="0">
                <a:latin typeface="+mj-lt"/>
                <a:ea typeface="+mj-ea"/>
                <a:cs typeface="+mj-cs"/>
              </a:rPr>
              <a:t>Meten van de dosis</a:t>
            </a:r>
          </a:p>
          <a:p>
            <a:r>
              <a:rPr lang="nl-BE" dirty="0"/>
              <a:t>Gewoonlijk ter hoogte van de buis (DAP voor RX en  CTDI of DLP voor CT)</a:t>
            </a:r>
          </a:p>
          <a:p>
            <a:r>
              <a:rPr lang="nl-BE" dirty="0"/>
              <a:t>Van DAP en CTDI of DLP -&gt; </a:t>
            </a:r>
            <a:r>
              <a:rPr lang="nl-BE" dirty="0" err="1"/>
              <a:t>patiëntendosis</a:t>
            </a:r>
            <a:r>
              <a:rPr lang="nl-BE" dirty="0"/>
              <a:t> (met conversie coëfficiënten)</a:t>
            </a:r>
          </a:p>
        </p:txBody>
      </p:sp>
      <p:sp>
        <p:nvSpPr>
          <p:cNvPr id="4" name="Titel 1"/>
          <p:cNvSpPr txBox="1">
            <a:spLocks/>
          </p:cNvSpPr>
          <p:nvPr/>
        </p:nvSpPr>
        <p:spPr>
          <a:xfrm>
            <a:off x="883920" y="718185"/>
            <a:ext cx="10805160" cy="59245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Afregeling van de dosis</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8057239"/>
      </p:ext>
    </p:extLst>
  </p:cSld>
  <p:clrMapOvr>
    <a:masterClrMapping/>
  </p:clrMapOvr>
  <mc:AlternateContent xmlns:mc="http://schemas.openxmlformats.org/markup-compatibility/2006" xmlns:p14="http://schemas.microsoft.com/office/powerpoint/2010/main">
    <mc:Choice Requires="p14">
      <p:transition spd="slow" p14:dur="2000" advTm="63293"/>
    </mc:Choice>
    <mc:Fallback xmlns="">
      <p:transition spd="slow" advTm="63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0537" x="11063288" y="4652963"/>
          <p14:tracePt t="40545" x="10947400" y="4714875"/>
          <p14:tracePt t="40552" x="10841038" y="4741863"/>
          <p14:tracePt t="40564" x="10733088" y="4768850"/>
          <p14:tracePt t="40581" x="10545763" y="4795838"/>
          <p14:tracePt t="40598" x="10296525" y="4786313"/>
          <p14:tracePt t="40630" x="9804400" y="4732338"/>
          <p14:tracePt t="40664" x="9367838" y="4598988"/>
          <p14:tracePt t="40681" x="9232900" y="4527550"/>
          <p14:tracePt t="40697" x="9180513" y="4483100"/>
          <p14:tracePt t="40714" x="9161463" y="4446588"/>
          <p14:tracePt t="40730" x="9117013" y="4394200"/>
          <p14:tracePt t="40747" x="9072563" y="4357688"/>
          <p14:tracePt t="40764" x="9045575" y="4340225"/>
          <p14:tracePt t="40780" x="9037638" y="4340225"/>
          <p14:tracePt t="40802" x="9018588" y="4340225"/>
          <p14:tracePt t="40814" x="8991600" y="4340225"/>
          <p14:tracePt t="40830" x="8894763" y="4340225"/>
          <p14:tracePt t="40847" x="8715375" y="4340225"/>
          <p14:tracePt t="40866" x="8501063" y="4438650"/>
          <p14:tracePt t="40881" x="8412163" y="4527550"/>
          <p14:tracePt t="40897" x="8340725" y="4633913"/>
          <p14:tracePt t="40914" x="8304213" y="4724400"/>
          <p14:tracePt t="40930" x="8304213" y="4776788"/>
          <p14:tracePt t="40947" x="8367713" y="4840288"/>
          <p14:tracePt t="40964" x="8528050" y="4911725"/>
          <p14:tracePt t="40980" x="8769350" y="4929188"/>
          <p14:tracePt t="40997" x="9277350" y="4929188"/>
          <p14:tracePt t="41014" x="9715500" y="4875213"/>
          <p14:tracePt t="41030" x="10117138" y="4795838"/>
          <p14:tracePt t="41047" x="10590213" y="4714875"/>
          <p14:tracePt t="41064" x="10831513" y="4625975"/>
          <p14:tracePt t="41080" x="10956925" y="4554538"/>
          <p14:tracePt t="41097" x="10974388" y="4510088"/>
          <p14:tracePt t="41114" x="10966450" y="4438650"/>
          <p14:tracePt t="41130" x="10912475" y="4375150"/>
          <p14:tracePt t="41147" x="10858500" y="4330700"/>
          <p14:tracePt t="41164" x="10831513" y="4313238"/>
          <p14:tracePt t="41180" x="10804525" y="4303713"/>
          <p14:tracePt t="41590" x="10787063" y="4313238"/>
          <p14:tracePt t="41599" x="10752138" y="4357688"/>
          <p14:tracePt t="41607" x="10715625" y="4429125"/>
          <p14:tracePt t="41614" x="10671175" y="4491038"/>
          <p14:tracePt t="41631" x="10609263" y="4572000"/>
          <p14:tracePt t="41647" x="10528300" y="4652963"/>
          <p14:tracePt t="41664" x="10429875" y="4724400"/>
          <p14:tracePt t="41698" x="10161588" y="4884738"/>
          <p14:tracePt t="41730" x="10010775" y="4938713"/>
          <p14:tracePt t="41747" x="9991725" y="4946650"/>
          <p14:tracePt t="41763" x="9966325" y="4946650"/>
          <p14:tracePt t="41780" x="9947275" y="4946650"/>
          <p14:tracePt t="41797" x="9929813" y="4946650"/>
          <p14:tracePt t="41813" x="9920288" y="4946650"/>
          <p14:tracePt t="41830" x="9912350" y="4946650"/>
          <p14:tracePt t="41847" x="9867900" y="4946650"/>
          <p14:tracePt t="41863" x="9804400" y="4956175"/>
          <p14:tracePt t="41880" x="9759950" y="4965700"/>
          <p14:tracePt t="41897" x="9715500" y="4973638"/>
          <p14:tracePt t="41914" x="9705975" y="4983163"/>
          <p14:tracePt t="41930" x="9688513" y="4991100"/>
          <p14:tracePt t="41947" x="9680575" y="4991100"/>
          <p14:tracePt t="42005" x="9698038" y="4991100"/>
          <p14:tracePt t="42014" x="9715500" y="4991100"/>
          <p14:tracePt t="42020" x="9732963" y="4991100"/>
          <p14:tracePt t="42030" x="9742488" y="4983163"/>
          <p14:tracePt t="42047" x="9777413" y="4973638"/>
          <p14:tracePt t="42063" x="9796463" y="4965700"/>
          <p14:tracePt t="42080" x="9804400" y="4956175"/>
          <p14:tracePt t="42097" x="9823450" y="4938713"/>
          <p14:tracePt t="42113" x="9823450" y="4929188"/>
          <p14:tracePt t="42130" x="9823450" y="4919663"/>
          <p14:tracePt t="42147" x="9823450" y="4911725"/>
          <p14:tracePt t="42163" x="9804400" y="4902200"/>
          <p14:tracePt t="42180" x="9759950" y="4884738"/>
          <p14:tracePt t="42197" x="9725025" y="4875213"/>
          <p14:tracePt t="42213" x="9688513" y="4875213"/>
          <p14:tracePt t="42230" x="9617075" y="4884738"/>
          <p14:tracePt t="42247" x="9545638" y="4911725"/>
          <p14:tracePt t="42263" x="9510713" y="4929188"/>
          <p14:tracePt t="42320" x="9528175" y="4929188"/>
          <p14:tracePt t="42324" x="9555163" y="4919663"/>
          <p14:tracePt t="42333" x="9609138" y="4902200"/>
          <p14:tracePt t="42347" x="9653588" y="4894263"/>
          <p14:tracePt t="42364" x="9867900" y="4857750"/>
          <p14:tracePt t="42380" x="10037763" y="4822825"/>
          <p14:tracePt t="42397" x="10198100" y="4795838"/>
          <p14:tracePt t="42413" x="10296525" y="4768850"/>
          <p14:tracePt t="42430" x="10385425" y="4751388"/>
          <p14:tracePt t="42447" x="10510838" y="4732338"/>
          <p14:tracePt t="42463" x="10634663" y="4714875"/>
          <p14:tracePt t="42480" x="10875963" y="4687888"/>
          <p14:tracePt t="42497" x="11001375" y="4687888"/>
          <p14:tracePt t="42513" x="11126788" y="4687888"/>
          <p14:tracePt t="42530" x="11198225" y="4687888"/>
          <p14:tracePt t="42547" x="11252200" y="4687888"/>
          <p14:tracePt t="42563" x="11277600" y="4687888"/>
          <p14:tracePt t="42580" x="11287125" y="4687888"/>
          <p14:tracePt t="44090" x="11242675" y="4732338"/>
          <p14:tracePt t="44099" x="11153775" y="4795838"/>
          <p14:tracePt t="44107" x="11018838" y="4857750"/>
          <p14:tracePt t="44114" x="10902950" y="4919663"/>
          <p14:tracePt t="44130" x="10545763" y="5018088"/>
          <p14:tracePt t="44147" x="10099675" y="5099050"/>
          <p14:tracePt t="44163" x="9705975" y="5153025"/>
          <p14:tracePt t="44196" x="8875713" y="5251450"/>
          <p14:tracePt t="44230" x="8242300" y="5348288"/>
          <p14:tracePt t="44246" x="7777163" y="5375275"/>
          <p14:tracePt t="44263" x="7375525" y="5402263"/>
          <p14:tracePt t="44280" x="7099300" y="5402263"/>
          <p14:tracePt t="44296" x="6804025" y="5411788"/>
          <p14:tracePt t="44313" x="6527800" y="5411788"/>
          <p14:tracePt t="44329" x="6286500" y="5402263"/>
          <p14:tracePt t="44346" x="6081713" y="5384800"/>
          <p14:tracePt t="44363" x="5884863" y="5367338"/>
          <p14:tracePt t="44381" x="5608638" y="5348288"/>
          <p14:tracePt t="44396" x="5429250" y="5330825"/>
          <p14:tracePt t="44413" x="5259388" y="5313363"/>
          <p14:tracePt t="44429" x="5133975" y="5303838"/>
          <p14:tracePt t="44446" x="5010150" y="5286375"/>
          <p14:tracePt t="44463" x="4867275" y="5276850"/>
          <p14:tracePt t="44479" x="4714875" y="5276850"/>
          <p14:tracePt t="44496" x="4483100" y="5276850"/>
          <p14:tracePt t="44513" x="4367213" y="5276850"/>
          <p14:tracePt t="44529" x="4214813" y="5295900"/>
          <p14:tracePt t="44546" x="4062413" y="5295900"/>
          <p14:tracePt t="44563" x="3911600" y="5295900"/>
          <p14:tracePt t="44579" x="3768725" y="5295900"/>
          <p14:tracePt t="44596" x="3616325" y="5295900"/>
          <p14:tracePt t="44613" x="3465513" y="5295900"/>
          <p14:tracePt t="44631" x="3232150" y="5276850"/>
          <p14:tracePt t="44646" x="3108325" y="5241925"/>
          <p14:tracePt t="44663" x="3009900" y="5197475"/>
          <p14:tracePt t="44679" x="2938463" y="5153025"/>
          <p14:tracePt t="44696" x="2867025" y="5108575"/>
          <p14:tracePt t="44713" x="2813050" y="5062538"/>
          <p14:tracePt t="44729" x="2768600" y="5027613"/>
          <p14:tracePt t="44746" x="2741613" y="5000625"/>
          <p14:tracePt t="44763" x="2732088" y="4983163"/>
          <p14:tracePt t="44779" x="2724150" y="4973638"/>
          <p14:tracePt t="44796" x="2705100" y="4965700"/>
          <p14:tracePt t="44813" x="2697163" y="4956175"/>
          <p14:tracePt t="44829" x="2679700" y="4946650"/>
          <p14:tracePt t="44846" x="2643188" y="4929188"/>
          <p14:tracePt t="44863" x="2598738" y="4911725"/>
          <p14:tracePt t="44879" x="2517775" y="4902200"/>
          <p14:tracePt t="44896" x="2428875" y="4894263"/>
          <p14:tracePt t="44913" x="2322513" y="4894263"/>
          <p14:tracePt t="44929" x="2224088" y="4902200"/>
          <p14:tracePt t="44946" x="2108200" y="4919663"/>
          <p14:tracePt t="44963" x="2009775" y="4946650"/>
          <p14:tracePt t="44979" x="1911350" y="4956175"/>
          <p14:tracePt t="44996" x="1776413" y="4983163"/>
          <p14:tracePt t="45013" x="1724025" y="5000625"/>
          <p14:tracePt t="45029" x="1670050" y="5010150"/>
          <p14:tracePt t="45046" x="1633538" y="5027613"/>
          <p14:tracePt t="45063" x="1589088" y="5037138"/>
          <p14:tracePt t="45079" x="1571625" y="5045075"/>
          <p14:tracePt t="45096" x="1527175" y="5054600"/>
          <p14:tracePt t="45113" x="1500188" y="5062538"/>
          <p14:tracePt t="45130" x="1455738" y="5072063"/>
          <p14:tracePt t="45146" x="1438275" y="5072063"/>
          <p14:tracePt t="45163" x="1401763" y="5072063"/>
          <p14:tracePt t="45179" x="1357313" y="5081588"/>
          <p14:tracePt t="45196" x="1312863" y="5081588"/>
          <p14:tracePt t="45213" x="1303338" y="5081588"/>
          <p14:tracePt t="45229" x="1268413" y="5081588"/>
          <p14:tracePt t="45246" x="1241425" y="5081588"/>
          <p14:tracePt t="45263" x="1196975" y="5062538"/>
          <p14:tracePt t="45279" x="1179513" y="5062538"/>
          <p14:tracePt t="45296" x="1160463" y="5054600"/>
          <p14:tracePt t="45313" x="1125538" y="5045075"/>
          <p14:tracePt t="45330" x="1081088" y="5037138"/>
          <p14:tracePt t="45346" x="1044575" y="5018088"/>
          <p14:tracePt t="45363" x="990600" y="5018088"/>
          <p14:tracePt t="45380" x="928688" y="5000625"/>
          <p14:tracePt t="45396" x="893763" y="4991100"/>
          <p14:tracePt t="45413" x="884238" y="4991100"/>
          <p14:tracePt t="45429" x="884238" y="4983163"/>
          <p14:tracePt t="45483" x="893763" y="4983163"/>
          <p14:tracePt t="45490" x="911225" y="4983163"/>
          <p14:tracePt t="45500" x="928688" y="4983163"/>
          <p14:tracePt t="45512" x="965200" y="5000625"/>
          <p14:tracePt t="45529" x="1017588" y="5027613"/>
          <p14:tracePt t="45546" x="1071563" y="5037138"/>
          <p14:tracePt t="45562" x="1160463" y="5054600"/>
          <p14:tracePt t="45579" x="1276350" y="5062538"/>
          <p14:tracePt t="45596" x="1465263" y="5072063"/>
          <p14:tracePt t="45613" x="1687513" y="5072063"/>
          <p14:tracePt t="45629" x="1973263" y="5072063"/>
          <p14:tracePt t="45646" x="2125663" y="5072063"/>
          <p14:tracePt t="45662" x="2276475" y="5072063"/>
          <p14:tracePt t="45679" x="2446338" y="5062538"/>
          <p14:tracePt t="45696" x="2608263" y="5045075"/>
          <p14:tracePt t="45712" x="2786063" y="5027613"/>
          <p14:tracePt t="45730" x="2938463" y="5018088"/>
          <p14:tracePt t="45746" x="3125788" y="5018088"/>
          <p14:tracePt t="45762" x="3232150" y="5027613"/>
          <p14:tracePt t="45779" x="3367088" y="5037138"/>
          <p14:tracePt t="45796" x="3554413" y="5037138"/>
          <p14:tracePt t="45813" x="3759200" y="5018088"/>
          <p14:tracePt t="45829" x="3965575" y="5000625"/>
          <p14:tracePt t="45846" x="4160838" y="4991100"/>
          <p14:tracePt t="45862" x="4330700" y="4991100"/>
          <p14:tracePt t="45879" x="4643438" y="4965700"/>
          <p14:tracePt t="45896" x="4867275" y="4946650"/>
          <p14:tracePt t="45912" x="5081588" y="4929188"/>
          <p14:tracePt t="45929" x="5276850" y="4902200"/>
          <p14:tracePt t="45946" x="5473700" y="4894263"/>
          <p14:tracePt t="45962" x="5688013" y="4894263"/>
          <p14:tracePt t="45979" x="5919788" y="4884738"/>
          <p14:tracePt t="45996" x="6251575" y="4857750"/>
          <p14:tracePt t="46012" x="6500813" y="4840288"/>
          <p14:tracePt t="46029" x="6769100" y="4813300"/>
          <p14:tracePt t="46046" x="7000875" y="4795838"/>
          <p14:tracePt t="46062" x="7215188" y="4795838"/>
          <p14:tracePt t="46079" x="7446963" y="4795838"/>
          <p14:tracePt t="46096" x="7643813" y="4795838"/>
          <p14:tracePt t="46112" x="7823200" y="4795838"/>
          <p14:tracePt t="46130" x="8108950" y="4803775"/>
          <p14:tracePt t="46146" x="8277225" y="4803775"/>
          <p14:tracePt t="46162" x="8439150" y="4813300"/>
          <p14:tracePt t="46179" x="8609013" y="4813300"/>
          <p14:tracePt t="46196" x="8777288" y="4813300"/>
          <p14:tracePt t="46212" x="8939213" y="4813300"/>
          <p14:tracePt t="46229" x="9117013" y="4813300"/>
          <p14:tracePt t="46246" x="9296400" y="4813300"/>
          <p14:tracePt t="46262" x="9590088" y="4813300"/>
          <p14:tracePt t="46279" x="9796463" y="4813300"/>
          <p14:tracePt t="46296" x="9974263" y="4813300"/>
          <p14:tracePt t="46312" x="10144125" y="4813300"/>
          <p14:tracePt t="46329" x="10304463" y="4813300"/>
          <p14:tracePt t="46346" x="10501313" y="4813300"/>
          <p14:tracePt t="46362" x="10733088" y="4813300"/>
          <p14:tracePt t="46379" x="10947400" y="4813300"/>
          <p14:tracePt t="46396" x="11215688" y="4813300"/>
          <p14:tracePt t="46412" x="11395075" y="4813300"/>
          <p14:tracePt t="46429" x="11609388" y="4813300"/>
          <p14:tracePt t="46446" x="11796713" y="4813300"/>
          <p14:tracePt t="46462" x="11947525" y="4803775"/>
          <p14:tracePt t="46479" x="12055475" y="4786313"/>
          <p14:tracePt t="46496" x="12188825" y="4768850"/>
          <p14:tracePt t="46512" x="12188825" y="4751388"/>
          <p14:tracePt t="46529" x="12188825" y="4741863"/>
          <p14:tracePt t="46546" x="12188825" y="4724400"/>
          <p14:tracePt t="46562" x="12188825" y="4679950"/>
          <p14:tracePt t="46579" x="12188825" y="4633913"/>
          <p14:tracePt t="46596" x="12188825" y="4581525"/>
          <p14:tracePt t="46612" x="12171363" y="4518025"/>
          <p14:tracePt t="46629" x="12126913" y="4456113"/>
          <p14:tracePt t="46647" x="12011025" y="4348163"/>
          <p14:tracePt t="46663" x="11868150" y="4276725"/>
          <p14:tracePt t="46679" x="11653838" y="4197350"/>
          <p14:tracePt t="46696" x="11368088" y="4133850"/>
          <p14:tracePt t="46712" x="11028363" y="4081463"/>
          <p14:tracePt t="46729" x="10706100" y="4037013"/>
          <p14:tracePt t="46746" x="10180638" y="4000500"/>
          <p14:tracePt t="46762" x="9894888" y="3983038"/>
          <p14:tracePt t="46779" x="9582150" y="3938588"/>
          <p14:tracePt t="46796" x="9251950" y="3911600"/>
          <p14:tracePt t="46812" x="8956675" y="3911600"/>
          <p14:tracePt t="46829" x="8697913" y="3911600"/>
          <p14:tracePt t="46845" x="8491538" y="3938588"/>
          <p14:tracePt t="46862" x="8296275" y="3956050"/>
          <p14:tracePt t="46879" x="8116888" y="3983038"/>
          <p14:tracePt t="46895" x="7858125" y="4037013"/>
          <p14:tracePt t="46912" x="7688263" y="4071938"/>
          <p14:tracePt t="46929" x="7500938" y="4089400"/>
          <p14:tracePt t="46946" x="7286625" y="4108450"/>
          <p14:tracePt t="46962" x="7072313" y="4125913"/>
          <p14:tracePt t="46979" x="6858000" y="4133850"/>
          <p14:tracePt t="46995" x="6429375" y="4187825"/>
          <p14:tracePt t="47012" x="6116638" y="4224338"/>
          <p14:tracePt t="47029" x="5732463" y="4251325"/>
          <p14:tracePt t="47045" x="5286375" y="4276725"/>
          <p14:tracePt t="47062" x="4741863" y="4303713"/>
          <p14:tracePt t="47079" x="4241800" y="4348163"/>
          <p14:tracePt t="47095" x="3759200" y="4402138"/>
          <p14:tracePt t="47112" x="3268663" y="4456113"/>
          <p14:tracePt t="47129" x="2847975" y="4483100"/>
          <p14:tracePt t="47146" x="2241550" y="4518025"/>
          <p14:tracePt t="47162" x="1938338" y="4545013"/>
          <p14:tracePt t="47179" x="1625600" y="4562475"/>
          <p14:tracePt t="47197" x="1357313" y="4572000"/>
          <p14:tracePt t="47212" x="1143000" y="4581525"/>
          <p14:tracePt t="47229" x="955675" y="4589463"/>
          <p14:tracePt t="47245" x="687388" y="4598988"/>
          <p14:tracePt t="47262" x="561975" y="4616450"/>
          <p14:tracePt t="47279" x="500063" y="4633913"/>
          <p14:tracePt t="47295" x="455613" y="4652963"/>
          <p14:tracePt t="47312" x="411163" y="4660900"/>
          <p14:tracePt t="47329" x="401638" y="4670425"/>
          <p14:tracePt t="47345" x="401638" y="4679950"/>
          <p14:tracePt t="47362" x="401638" y="4687888"/>
          <p14:tracePt t="47379" x="401638" y="4705350"/>
          <p14:tracePt t="47396" x="419100" y="4786313"/>
          <p14:tracePt t="47412" x="465138" y="4840288"/>
          <p14:tracePt t="47429" x="554038" y="4919663"/>
          <p14:tracePt t="47445" x="714375" y="4983163"/>
          <p14:tracePt t="47462" x="938213" y="5000625"/>
          <p14:tracePt t="47479" x="1214438" y="5010150"/>
          <p14:tracePt t="47495" x="1847850" y="5000625"/>
          <p14:tracePt t="47512" x="2322513" y="4991100"/>
          <p14:tracePt t="47529" x="2759075" y="4991100"/>
          <p14:tracePt t="47545" x="3286125" y="4946650"/>
          <p14:tracePt t="47562" x="3741738" y="4911725"/>
          <p14:tracePt t="47579" x="4089400" y="4884738"/>
          <p14:tracePt t="47595" x="4419600" y="4867275"/>
          <p14:tracePt t="47612" x="4741863" y="4830763"/>
          <p14:tracePt t="47629" x="5010150" y="4803775"/>
          <p14:tracePt t="47646" x="5348288" y="4776788"/>
          <p14:tracePt t="47662" x="5527675" y="4759325"/>
          <p14:tracePt t="47679" x="5705475" y="4751388"/>
          <p14:tracePt t="47695" x="5902325" y="4741863"/>
          <p14:tracePt t="47712" x="6072188" y="4724400"/>
          <p14:tracePt t="47729" x="6224588" y="4714875"/>
          <p14:tracePt t="47746" x="6438900" y="4714875"/>
          <p14:tracePt t="47762" x="6527800" y="4714875"/>
          <p14:tracePt t="47779" x="6653213" y="4714875"/>
          <p14:tracePt t="47795" x="6742113" y="4714875"/>
          <p14:tracePt t="47812" x="6796088" y="4714875"/>
          <p14:tracePt t="47829" x="6804025" y="4724400"/>
          <p14:tracePt t="50412" x="6804025" y="4732338"/>
          <p14:tracePt t="50426" x="6751638" y="4776788"/>
          <p14:tracePt t="50434" x="6680200" y="4830763"/>
          <p14:tracePt t="50445" x="6616700" y="4884738"/>
          <p14:tracePt t="50462" x="6473825" y="4991100"/>
          <p14:tracePt t="50478" x="6313488" y="5116513"/>
          <p14:tracePt t="50511" x="5795963" y="5473700"/>
          <p14:tracePt t="50545" x="5518150" y="5616575"/>
          <p14:tracePt t="50561" x="5500688" y="5626100"/>
          <p14:tracePt t="50692" x="5473700" y="5626100"/>
          <p14:tracePt t="50701" x="5446713" y="5616575"/>
          <p14:tracePt t="50711" x="5419725" y="5608638"/>
          <p14:tracePt t="50728" x="5367338" y="5589588"/>
          <p14:tracePt t="50745" x="5276850" y="5589588"/>
          <p14:tracePt t="50761" x="5232400" y="5581650"/>
          <p14:tracePt t="50778" x="5214938" y="5581650"/>
          <p14:tracePt t="51076" x="5205413" y="5581650"/>
          <p14:tracePt t="51084" x="5197475" y="5581650"/>
          <p14:tracePt t="51094" x="5180013" y="5589588"/>
          <p14:tracePt t="51111" x="5153025" y="5589588"/>
          <p14:tracePt t="51144" x="5126038" y="5589588"/>
          <p14:tracePt t="51178" x="5116513" y="5473700"/>
          <p14:tracePt t="51194" x="5126038" y="5402263"/>
          <p14:tracePt t="51211" x="5160963" y="5330825"/>
          <p14:tracePt t="51228" x="5224463" y="5268913"/>
          <p14:tracePt t="51244" x="5367338" y="5197475"/>
          <p14:tracePt t="51262" x="5670550" y="5116513"/>
          <p14:tracePt t="51278" x="5884863" y="5099050"/>
          <p14:tracePt t="51294" x="6099175" y="5099050"/>
          <p14:tracePt t="51311" x="6296025" y="5116513"/>
          <p14:tracePt t="51328" x="6411913" y="5143500"/>
          <p14:tracePt t="51344" x="6483350" y="5180013"/>
          <p14:tracePt t="51361" x="6510338" y="5224463"/>
          <p14:tracePt t="51378" x="6510338" y="5276850"/>
          <p14:tracePt t="51394" x="6510338" y="5348288"/>
          <p14:tracePt t="51411" x="6473825" y="5446713"/>
          <p14:tracePt t="51428" x="6384925" y="5589588"/>
          <p14:tracePt t="51444" x="6303963" y="5688013"/>
          <p14:tracePt t="51461" x="6197600" y="5759450"/>
          <p14:tracePt t="51478" x="6099175" y="5795963"/>
          <p14:tracePt t="51494" x="5938838" y="5803900"/>
          <p14:tracePt t="51511" x="5759450" y="5786438"/>
          <p14:tracePt t="51527" x="5491163" y="5680075"/>
          <p14:tracePt t="51544" x="5357813" y="5599113"/>
          <p14:tracePt t="51561" x="5303838" y="5510213"/>
          <p14:tracePt t="51578" x="5303838" y="5438775"/>
          <p14:tracePt t="51594" x="5367338" y="5348288"/>
          <p14:tracePt t="51611" x="5510213" y="5259388"/>
          <p14:tracePt t="51628" x="5741988" y="5187950"/>
          <p14:tracePt t="51644" x="6037263" y="5153025"/>
          <p14:tracePt t="51661" x="6357938" y="5153025"/>
          <p14:tracePt t="51678" x="6705600" y="5160963"/>
          <p14:tracePt t="51694" x="6840538" y="5232400"/>
          <p14:tracePt t="51711" x="6929438" y="5295900"/>
          <p14:tracePt t="51728" x="6965950" y="5367338"/>
          <p14:tracePt t="51744" x="6965950" y="5429250"/>
          <p14:tracePt t="51761" x="6911975" y="5500688"/>
          <p14:tracePt t="51778" x="6823075" y="5589588"/>
          <p14:tracePt t="51794" x="6732588" y="5643563"/>
          <p14:tracePt t="51811" x="6680200" y="5670550"/>
          <p14:tracePt t="51827" x="6643688" y="5688013"/>
          <p14:tracePt t="51844" x="6643688" y="5697538"/>
          <p14:tracePt t="52060" x="6634163" y="5705475"/>
          <p14:tracePt t="52077" x="6626225" y="5724525"/>
          <p14:tracePt t="52086" x="6626225" y="5741988"/>
          <p14:tracePt t="52094" x="6626225" y="5759450"/>
          <p14:tracePt t="52111" x="6608763" y="5803900"/>
          <p14:tracePt t="52127" x="6599238" y="5830888"/>
          <p14:tracePt t="52144" x="6589713" y="5867400"/>
          <p14:tracePt t="52161" x="6581775" y="5875338"/>
          <p14:tracePt t="52757" x="6581775" y="5867400"/>
          <p14:tracePt t="52764" x="6608763" y="5848350"/>
          <p14:tracePt t="52772" x="6634163" y="5822950"/>
          <p14:tracePt t="52778" x="6661150" y="5803900"/>
          <p14:tracePt t="52794" x="6751638" y="5741988"/>
          <p14:tracePt t="52811" x="6867525" y="5680075"/>
          <p14:tracePt t="52844" x="7116763" y="5581650"/>
          <p14:tracePt t="52877" x="7331075" y="5545138"/>
          <p14:tracePt t="52894" x="7429500" y="5545138"/>
          <p14:tracePt t="52911" x="7491413" y="5545138"/>
          <p14:tracePt t="52927" x="7599363" y="5545138"/>
          <p14:tracePt t="52944" x="7670800" y="5554663"/>
          <p14:tracePt t="52961" x="7724775" y="5572125"/>
          <p14:tracePt t="52977" x="7796213" y="5589588"/>
          <p14:tracePt t="52994" x="7867650" y="5599113"/>
          <p14:tracePt t="53011" x="7956550" y="5616575"/>
          <p14:tracePt t="53028" x="8126413" y="5643563"/>
          <p14:tracePt t="53044" x="8286750" y="5653088"/>
          <p14:tracePt t="53060" x="8447088" y="5653088"/>
          <p14:tracePt t="53077" x="8653463" y="5653088"/>
          <p14:tracePt t="53094" x="8894763" y="5634038"/>
          <p14:tracePt t="53110" x="9109075" y="5616575"/>
          <p14:tracePt t="53127" x="9348788" y="5581650"/>
          <p14:tracePt t="53144" x="9609138" y="5527675"/>
          <p14:tracePt t="53160" x="9813925" y="5473700"/>
          <p14:tracePt t="53177" x="9956800" y="5394325"/>
          <p14:tracePt t="53194" x="9966325" y="5375275"/>
          <p14:tracePt t="53211" x="9966325" y="5348288"/>
          <p14:tracePt t="53227" x="9920288" y="5303838"/>
          <p14:tracePt t="53244" x="9813925" y="5259388"/>
          <p14:tracePt t="53260" x="9680575" y="5241925"/>
          <p14:tracePt t="53278" x="9439275" y="5205413"/>
          <p14:tracePt t="53294" x="9269413" y="5197475"/>
          <p14:tracePt t="53311" x="9117013" y="5197475"/>
          <p14:tracePt t="53327" x="8966200" y="5197475"/>
          <p14:tracePt t="53344" x="8875713" y="5214938"/>
          <p14:tracePt t="53360" x="8823325" y="5232400"/>
          <p14:tracePt t="53377" x="8759825" y="5276850"/>
          <p14:tracePt t="53394" x="8705850" y="5330825"/>
          <p14:tracePt t="53412" x="8643938" y="5438775"/>
          <p14:tracePt t="53428" x="8616950" y="5510213"/>
          <p14:tracePt t="53444" x="8609013" y="5554663"/>
          <p14:tracePt t="53460" x="8616950" y="5572125"/>
          <p14:tracePt t="53477" x="8634413" y="5581650"/>
          <p14:tracePt t="53494" x="8697913" y="5581650"/>
          <p14:tracePt t="53512" x="8894763" y="5572125"/>
          <p14:tracePt t="53527" x="9037638" y="5554663"/>
          <p14:tracePt t="53544" x="9170988" y="5510213"/>
          <p14:tracePt t="53560" x="9259888" y="5456238"/>
          <p14:tracePt t="53577" x="9313863" y="5419725"/>
          <p14:tracePt t="53594" x="9340850" y="5375275"/>
          <p14:tracePt t="53610" x="9348788" y="5348288"/>
          <p14:tracePt t="53627" x="9348788" y="5330825"/>
          <p14:tracePt t="53644" x="9323388" y="5313363"/>
          <p14:tracePt t="53660" x="9269413" y="5303838"/>
          <p14:tracePt t="53677" x="9215438" y="5303838"/>
          <p14:tracePt t="53694" x="9144000" y="5303838"/>
          <p14:tracePt t="53710" x="9099550" y="5313363"/>
          <p14:tracePt t="53728" x="9063038" y="5340350"/>
          <p14:tracePt t="53744" x="9045575" y="5367338"/>
          <p14:tracePt t="53760" x="9045575" y="5394325"/>
          <p14:tracePt t="53777" x="9055100" y="5429250"/>
          <p14:tracePt t="53794" x="9126538" y="5483225"/>
          <p14:tracePt t="53810" x="9215438" y="5510213"/>
          <p14:tracePt t="53827" x="9348788" y="5527675"/>
          <p14:tracePt t="53844" x="9545638" y="5537200"/>
          <p14:tracePt t="53860" x="9769475" y="5537200"/>
          <p14:tracePt t="53877" x="10018713" y="5527675"/>
          <p14:tracePt t="53894" x="10206038" y="5510213"/>
          <p14:tracePt t="53910" x="10375900" y="5510213"/>
          <p14:tracePt t="53927" x="10439400" y="5500688"/>
          <p14:tracePt t="54154" x="10429875" y="5518150"/>
          <p14:tracePt t="54163" x="10420350" y="5537200"/>
          <p14:tracePt t="54170" x="10420350" y="5554663"/>
          <p14:tracePt t="54179" x="10402888" y="5572125"/>
          <p14:tracePt t="54210" x="10375900" y="5616575"/>
          <p14:tracePt t="54244" x="10340975" y="5661025"/>
          <p14:tracePt t="54260" x="10331450" y="5670550"/>
          <p14:tracePt t="54389" x="10323513" y="5680075"/>
          <p14:tracePt t="54397" x="10304463" y="5688013"/>
          <p14:tracePt t="54405" x="10296525" y="5705475"/>
          <p14:tracePt t="54412" x="10277475" y="5732463"/>
          <p14:tracePt t="54427" x="10269538" y="5741988"/>
          <p14:tracePt t="54444" x="10252075" y="5751513"/>
          <p14:tracePt t="55155" x="10233025" y="5732463"/>
          <p14:tracePt t="55162" x="10198100" y="5724525"/>
          <p14:tracePt t="55170" x="10153650" y="5705475"/>
          <p14:tracePt t="55178" x="10099675" y="5688013"/>
          <p14:tracePt t="55193" x="9966325" y="5661025"/>
          <p14:tracePt t="55210" x="9732963" y="5643563"/>
          <p14:tracePt t="55227" x="9385300" y="5616575"/>
          <p14:tracePt t="55260" x="8643938" y="5589588"/>
          <p14:tracePt t="55293" x="7912100" y="5653088"/>
          <p14:tracePt t="55310" x="7705725" y="5670550"/>
          <p14:tracePt t="55327" x="7581900" y="5680075"/>
          <p14:tracePt t="55343" x="7466013" y="5688013"/>
          <p14:tracePt t="55360" x="7412038" y="5697538"/>
          <p14:tracePt t="55377" x="7385050" y="5697538"/>
          <p14:tracePt t="55393" x="7348538" y="5697538"/>
          <p14:tracePt t="55410" x="7323138" y="5705475"/>
          <p14:tracePt t="55427" x="7277100" y="5715000"/>
          <p14:tracePt t="55443" x="7224713" y="5715000"/>
          <p14:tracePt t="55460" x="7161213" y="5724525"/>
          <p14:tracePt t="55476" x="7054850" y="5732463"/>
          <p14:tracePt t="55493" x="6902450" y="5741988"/>
          <p14:tracePt t="55510" x="6751638" y="5751513"/>
          <p14:tracePt t="55526" x="6616700" y="5759450"/>
          <p14:tracePt t="55544" x="6491288" y="5759450"/>
          <p14:tracePt t="55560" x="6446838" y="5759450"/>
          <p14:tracePt t="55577" x="6411913" y="5759450"/>
          <p14:tracePt t="55593" x="6367463" y="5759450"/>
          <p14:tracePt t="55610" x="6330950" y="5759450"/>
          <p14:tracePt t="55626" x="6286500" y="5741988"/>
          <p14:tracePt t="55643" x="6224588" y="5697538"/>
          <p14:tracePt t="55660" x="6161088" y="5653088"/>
          <p14:tracePt t="55677" x="6062663" y="5599113"/>
          <p14:tracePt t="55693" x="5919788" y="5554663"/>
          <p14:tracePt t="55710" x="5830888" y="5537200"/>
          <p14:tracePt t="55727" x="5776913" y="5518150"/>
          <p14:tracePt t="55743" x="5751513" y="5518150"/>
          <p14:tracePt t="55760" x="5732463" y="5518150"/>
          <p14:tracePt t="55776" x="5724525" y="5518150"/>
          <p14:tracePt t="55920" x="5724525" y="5510213"/>
          <p14:tracePt t="55982" x="5715000" y="5500688"/>
          <p14:tracePt t="55990" x="5715000" y="5491163"/>
          <p14:tracePt t="56006" x="5715000" y="5483225"/>
          <p14:tracePt t="56014" x="5705475" y="5483225"/>
          <p14:tracePt t="56028" x="5697538" y="5483225"/>
          <p14:tracePt t="56043" x="5688013" y="5483225"/>
          <p14:tracePt t="56060" x="5661025" y="5473700"/>
          <p14:tracePt t="56076" x="5634038" y="5473700"/>
          <p14:tracePt t="56093" x="5599113" y="5473700"/>
          <p14:tracePt t="56110" x="5554663" y="5465763"/>
          <p14:tracePt t="56126" x="5518150" y="5456238"/>
          <p14:tracePt t="56144" x="5483225" y="5456238"/>
          <p14:tracePt t="56160" x="5429250" y="5446713"/>
          <p14:tracePt t="56176" x="5367338" y="5446713"/>
          <p14:tracePt t="56193" x="5286375" y="5438775"/>
          <p14:tracePt t="56210" x="5232400" y="5438775"/>
          <p14:tracePt t="56226" x="5197475" y="5438775"/>
          <p14:tracePt t="56243" x="5170488" y="5438775"/>
          <p14:tracePt t="56260" x="5160963" y="5446713"/>
          <p14:tracePt t="56277" x="5143500" y="5446713"/>
          <p14:tracePt t="56293" x="5143500" y="5456238"/>
          <p14:tracePt t="56388" x="5133975" y="5465763"/>
          <p14:tracePt t="56396" x="5108575" y="5473700"/>
          <p14:tracePt t="56404" x="5081588" y="5483225"/>
          <p14:tracePt t="56412" x="5054600" y="5483225"/>
          <p14:tracePt t="56427" x="4991100" y="5483225"/>
          <p14:tracePt t="56443" x="4894263" y="5483225"/>
          <p14:tracePt t="56460" x="4795838" y="5473700"/>
          <p14:tracePt t="56476" x="4705350" y="5465763"/>
          <p14:tracePt t="56493" x="4625975" y="5465763"/>
          <p14:tracePt t="56510" x="4537075" y="5456238"/>
          <p14:tracePt t="56526" x="4491038" y="5456238"/>
          <p14:tracePt t="56543" x="4465638" y="5446713"/>
          <p14:tracePt t="56560" x="4446588" y="5438775"/>
          <p14:tracePt t="56576" x="4438650" y="5429250"/>
          <p14:tracePt t="56593" x="4402138" y="5429250"/>
          <p14:tracePt t="56610" x="4367213" y="5411788"/>
          <p14:tracePt t="56626" x="4322763" y="5402263"/>
          <p14:tracePt t="56643" x="4286250" y="5384800"/>
          <p14:tracePt t="56660" x="4251325" y="5375275"/>
          <p14:tracePt t="56678" x="4241800" y="5357813"/>
          <p14:tracePt t="56693" x="4241800" y="5348288"/>
          <p14:tracePt t="56710" x="4251325" y="5340350"/>
          <p14:tracePt t="56726" x="4268788" y="5330825"/>
          <p14:tracePt t="56759" x="4276725" y="5322888"/>
          <p14:tracePt t="56776" x="4295775" y="5313363"/>
          <p14:tracePt t="56793" x="4322763" y="5303838"/>
          <p14:tracePt t="56842" x="4313238" y="5303838"/>
          <p14:tracePt t="56858" x="4303713" y="5303838"/>
          <p14:tracePt t="56864" x="4303713" y="5295900"/>
          <p14:tracePt t="56876" x="4295775" y="5295900"/>
          <p14:tracePt t="56893" x="4268788" y="5286375"/>
          <p14:tracePt t="56910" x="4224338" y="5268913"/>
          <p14:tracePt t="56926" x="4179888" y="5268913"/>
          <p14:tracePt t="56943" x="4044950" y="5251450"/>
          <p14:tracePt t="56959" x="3946525" y="5251450"/>
          <p14:tracePt t="56976" x="3857625" y="5241925"/>
          <p14:tracePt t="56993" x="3776663" y="5224463"/>
          <p14:tracePt t="57009" x="3705225" y="5214938"/>
          <p14:tracePt t="57026" x="3652838" y="5205413"/>
          <p14:tracePt t="57043" x="3598863" y="5197475"/>
          <p14:tracePt t="57059" x="3517900" y="5180013"/>
          <p14:tracePt t="57076" x="3465513" y="5160963"/>
          <p14:tracePt t="57093" x="3419475" y="5143500"/>
          <p14:tracePt t="57109" x="3375025" y="5126038"/>
          <p14:tracePt t="57126" x="3330575" y="5116513"/>
          <p14:tracePt t="57143" x="3259138" y="5099050"/>
          <p14:tracePt t="57159" x="3170238" y="5081588"/>
          <p14:tracePt t="57176" x="3036888" y="5072063"/>
          <p14:tracePt t="57193" x="2830513" y="5054600"/>
          <p14:tracePt t="57210" x="2732088" y="5054600"/>
          <p14:tracePt t="57226" x="2633663" y="5045075"/>
          <p14:tracePt t="57243" x="2554288" y="5045075"/>
          <p14:tracePt t="57259" x="2473325" y="5045075"/>
          <p14:tracePt t="57276" x="2401888" y="5054600"/>
          <p14:tracePt t="57293" x="2347913" y="5072063"/>
          <p14:tracePt t="57309" x="2259013" y="5099050"/>
          <p14:tracePt t="57326" x="2160588" y="5126038"/>
          <p14:tracePt t="57343" x="2089150" y="5133975"/>
          <p14:tracePt t="57359" x="2036763" y="5153025"/>
          <p14:tracePt t="57376" x="1982788" y="5170488"/>
          <p14:tracePt t="57393" x="1919288" y="5180013"/>
          <p14:tracePt t="57411" x="1874838" y="5187950"/>
          <p14:tracePt t="57426" x="1857375" y="5187950"/>
          <p14:tracePt t="57513" x="1857375" y="5205413"/>
          <p14:tracePt t="57520" x="1857375" y="5224463"/>
          <p14:tracePt t="57528" x="1847850" y="5251450"/>
          <p14:tracePt t="57543" x="1839913" y="5276850"/>
          <p14:tracePt t="57559" x="1830388" y="5357813"/>
          <p14:tracePt t="57576" x="1847850" y="5394325"/>
          <p14:tracePt t="57593" x="1857375" y="5446713"/>
          <p14:tracePt t="57609" x="1893888" y="5473700"/>
          <p14:tracePt t="57626" x="1928813" y="5491163"/>
          <p14:tracePt t="57643" x="1982788" y="5500688"/>
          <p14:tracePt t="57659" x="2027238" y="5500688"/>
          <p14:tracePt t="57676" x="2054225" y="5491163"/>
          <p14:tracePt t="57693" x="2071688" y="5473700"/>
          <p14:tracePt t="57709" x="2081213" y="5465763"/>
          <p14:tracePt t="57726" x="2081213" y="5456238"/>
          <p14:tracePt t="57743" x="2089150" y="5446713"/>
          <p14:tracePt t="57759" x="2098675" y="5438775"/>
          <p14:tracePt t="57776" x="2108200" y="5429250"/>
          <p14:tracePt t="57793" x="2125663" y="5411788"/>
          <p14:tracePt t="57809" x="2125663" y="5402263"/>
          <p14:tracePt t="57826" x="2125663" y="5394325"/>
          <p14:tracePt t="58000" x="2125663" y="5402263"/>
          <p14:tracePt t="58021" x="2133600" y="5402263"/>
          <p14:tracePt t="58037" x="2152650" y="5402263"/>
          <p14:tracePt t="58053" x="2170113" y="5402263"/>
          <p14:tracePt t="58062" x="2197100" y="5402263"/>
          <p14:tracePt t="58068" x="2214563" y="5394325"/>
          <p14:tracePt t="58076" x="2241550" y="5384800"/>
          <p14:tracePt t="58093" x="2286000" y="5375275"/>
          <p14:tracePt t="58109" x="2339975" y="5340350"/>
          <p14:tracePt t="58126" x="2401888" y="5303838"/>
          <p14:tracePt t="58142" x="2455863" y="5268913"/>
          <p14:tracePt t="58159" x="2500313" y="5232400"/>
          <p14:tracePt t="58176" x="2527300" y="5224463"/>
          <p14:tracePt t="58279" x="2527300" y="5232400"/>
          <p14:tracePt t="58286" x="2527300" y="5251450"/>
          <p14:tracePt t="58294" x="2527300" y="5276850"/>
          <p14:tracePt t="58310" x="2536825" y="5330825"/>
          <p14:tracePt t="58326" x="2581275" y="5411788"/>
          <p14:tracePt t="58342" x="2652713" y="5510213"/>
          <p14:tracePt t="58359" x="2768600" y="5581650"/>
          <p14:tracePt t="58376" x="2938463" y="5634038"/>
          <p14:tracePt t="58392" x="3116263" y="5661025"/>
          <p14:tracePt t="58409" x="3340100" y="5661025"/>
          <p14:tracePt t="58426" x="3544888" y="5616575"/>
          <p14:tracePt t="58442" x="3803650" y="5500688"/>
          <p14:tracePt t="58459" x="3875088" y="5402263"/>
          <p14:tracePt t="58476" x="3919538" y="5322888"/>
          <p14:tracePt t="58492" x="3946525" y="5241925"/>
          <p14:tracePt t="58509" x="3956050" y="5180013"/>
          <p14:tracePt t="58526" x="3965575" y="5126038"/>
          <p14:tracePt t="58542" x="3965575" y="5089525"/>
          <p14:tracePt t="58560" x="3929063" y="5045075"/>
          <p14:tracePt t="58576" x="3894138" y="5027613"/>
          <p14:tracePt t="58592" x="3840163" y="5027613"/>
          <p14:tracePt t="58609" x="3786188" y="5027613"/>
          <p14:tracePt t="58626" x="3714750" y="5045075"/>
          <p14:tracePt t="58642" x="3652838" y="5072063"/>
          <p14:tracePt t="58659" x="3589338" y="5116513"/>
          <p14:tracePt t="58676" x="3527425" y="5180013"/>
          <p14:tracePt t="58692" x="3438525" y="5268913"/>
          <p14:tracePt t="58709" x="3411538" y="5313363"/>
          <p14:tracePt t="58726" x="3402013" y="5348288"/>
          <p14:tracePt t="58742" x="3402013" y="5375275"/>
          <p14:tracePt t="58759" x="3402013" y="5384800"/>
          <p14:tracePt t="58776" x="3419475" y="5394325"/>
          <p14:tracePt t="58792" x="3455988" y="5411788"/>
          <p14:tracePt t="58809" x="3509963" y="5411788"/>
          <p14:tracePt t="58826" x="3643313" y="5384800"/>
          <p14:tracePt t="58842" x="3724275" y="5357813"/>
          <p14:tracePt t="58859" x="3786188" y="5322888"/>
          <p14:tracePt t="58876" x="3822700" y="5286375"/>
          <p14:tracePt t="58893" x="3830638" y="5259388"/>
          <p14:tracePt t="58909" x="3840163" y="5224463"/>
          <p14:tracePt t="58926" x="3840163" y="5197475"/>
          <p14:tracePt t="58942" x="3822700" y="5160963"/>
          <p14:tracePt t="58959" x="3803650" y="5160963"/>
          <p14:tracePt t="58976" x="3795713" y="5153025"/>
          <p14:tracePt t="58992" x="3776663" y="5153025"/>
          <p14:tracePt t="59026" x="3776663" y="5160963"/>
          <p14:tracePt t="59042" x="3768725" y="5170488"/>
          <p14:tracePt t="59059" x="3759200" y="5180013"/>
          <p14:tracePt t="59076" x="3751263" y="5197475"/>
          <p14:tracePt t="59092" x="3741738" y="5197475"/>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838200" y="644525"/>
            <a:ext cx="10515600" cy="1325563"/>
          </a:xfrm>
        </p:spPr>
        <p:txBody>
          <a:bodyPr/>
          <a:lstStyle/>
          <a:p>
            <a:r>
              <a:rPr lang="nl-BE" b="1" dirty="0">
                <a:solidFill>
                  <a:srgbClr val="FF0000"/>
                </a:solidFill>
              </a:rPr>
              <a:t>II. Factoren die de dosis bepalen</a:t>
            </a:r>
            <a:br>
              <a:rPr lang="nl-BE" b="1" dirty="0">
                <a:solidFill>
                  <a:srgbClr val="FF0000"/>
                </a:solidFill>
              </a:rPr>
            </a:br>
            <a:r>
              <a:rPr lang="nl-BE" b="1" dirty="0">
                <a:solidFill>
                  <a:srgbClr val="FF0000"/>
                </a:solidFill>
              </a:rPr>
              <a:t>en de onmiddellijke consequentie op de dosis</a:t>
            </a:r>
          </a:p>
        </p:txBody>
      </p:sp>
      <p:sp>
        <p:nvSpPr>
          <p:cNvPr id="3" name="Tijdelijke aanduiding voor inhoud 2"/>
          <p:cNvSpPr>
            <a:spLocks noGrp="1"/>
          </p:cNvSpPr>
          <p:nvPr>
            <p:ph idx="1"/>
          </p:nvPr>
        </p:nvSpPr>
        <p:spPr>
          <a:xfrm>
            <a:off x="838200" y="2506662"/>
            <a:ext cx="10515600" cy="4351338"/>
          </a:xfrm>
        </p:spPr>
        <p:txBody>
          <a:bodyPr/>
          <a:lstStyle/>
          <a:p>
            <a:pPr marL="0" indent="0">
              <a:buNone/>
            </a:pPr>
            <a:endParaRPr lang="nl-BE" dirty="0"/>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9907817"/>
      </p:ext>
    </p:extLst>
  </p:cSld>
  <p:clrMapOvr>
    <a:masterClrMapping/>
  </p:clrMapOvr>
  <mc:AlternateContent xmlns:mc="http://schemas.openxmlformats.org/markup-compatibility/2006" xmlns:p14="http://schemas.microsoft.com/office/powerpoint/2010/main">
    <mc:Choice Requires="p14">
      <p:transition spd="slow" p14:dur="2000" advTm="8108"/>
    </mc:Choice>
    <mc:Fallback xmlns="">
      <p:transition spd="slow" advTm="8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jdelijke aanduiding voor inhoud 2"/>
          <p:cNvSpPr>
            <a:spLocks noGrp="1"/>
          </p:cNvSpPr>
          <p:nvPr>
            <p:ph idx="1"/>
          </p:nvPr>
        </p:nvSpPr>
        <p:spPr>
          <a:xfrm>
            <a:off x="944880" y="1427321"/>
            <a:ext cx="9022080" cy="3408362"/>
          </a:xfrm>
        </p:spPr>
        <p:txBody>
          <a:bodyPr/>
          <a:lstStyle/>
          <a:p>
            <a:pPr marL="0" indent="0">
              <a:buNone/>
              <a:defRPr/>
            </a:pPr>
            <a:r>
              <a:rPr lang="nl-BE" altLang="nl-BE" dirty="0"/>
              <a:t>Waar X-stralen de patiënt binnentreden ontstaan de meeste interacties -&gt; ‘area at risk’ </a:t>
            </a:r>
          </a:p>
          <a:p>
            <a:pPr>
              <a:defRPr/>
            </a:pPr>
            <a:r>
              <a:rPr lang="nl-BE" altLang="nl-BE" dirty="0"/>
              <a:t>Onderzoek of u de voordeligste projectierichting gebruikt</a:t>
            </a:r>
          </a:p>
          <a:p>
            <a:pPr>
              <a:defRPr/>
            </a:pPr>
            <a:r>
              <a:rPr lang="nl-BE" altLang="nl-BE" dirty="0"/>
              <a:t>Bv: AP versus PA ?</a:t>
            </a:r>
          </a:p>
        </p:txBody>
      </p:sp>
      <p:pic>
        <p:nvPicPr>
          <p:cNvPr id="24579" name="Afbeelding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89059" y="3578383"/>
            <a:ext cx="4553901" cy="3038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itel 1"/>
          <p:cNvSpPr>
            <a:spLocks noGrp="1"/>
          </p:cNvSpPr>
          <p:nvPr>
            <p:ph type="title"/>
          </p:nvPr>
        </p:nvSpPr>
        <p:spPr>
          <a:xfrm>
            <a:off x="872490" y="664368"/>
            <a:ext cx="7715250" cy="642938"/>
          </a:xfrm>
        </p:spPr>
        <p:txBody>
          <a:bodyPr>
            <a:normAutofit fontScale="90000"/>
          </a:bodyPr>
          <a:lstStyle/>
          <a:p>
            <a:pPr algn="l"/>
            <a:r>
              <a:rPr lang="nl-BE" altLang="nl-BE" dirty="0"/>
              <a:t>Opname techniek (richtingen)</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9944504"/>
      </p:ext>
    </p:extLst>
  </p:cSld>
  <p:clrMapOvr>
    <a:masterClrMapping/>
  </p:clrMapOvr>
  <mc:AlternateContent xmlns:mc="http://schemas.openxmlformats.org/markup-compatibility/2006" xmlns:p14="http://schemas.microsoft.com/office/powerpoint/2010/main">
    <mc:Choice Requires="p14">
      <p:transition spd="slow" p14:dur="2000" advTm="46173"/>
    </mc:Choice>
    <mc:Fallback xmlns="">
      <p:transition spd="slow" advTm="46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jdelijke aanduiding voor inhoud 2"/>
          <p:cNvSpPr>
            <a:spLocks noGrp="1"/>
          </p:cNvSpPr>
          <p:nvPr>
            <p:ph idx="1"/>
          </p:nvPr>
        </p:nvSpPr>
        <p:spPr>
          <a:xfrm>
            <a:off x="944880" y="1427321"/>
            <a:ext cx="9022080" cy="3408362"/>
          </a:xfrm>
        </p:spPr>
        <p:txBody>
          <a:bodyPr/>
          <a:lstStyle/>
          <a:p>
            <a:pPr marL="0" indent="0">
              <a:buNone/>
              <a:defRPr/>
            </a:pPr>
            <a:r>
              <a:rPr lang="nl-BE" altLang="nl-BE" dirty="0"/>
              <a:t>RX onderzoeken moeten zoveel mogelijk zonder </a:t>
            </a:r>
            <a:r>
              <a:rPr lang="nl-BE" altLang="nl-BE" dirty="0" err="1"/>
              <a:t>fluoroscopie</a:t>
            </a:r>
            <a:r>
              <a:rPr lang="nl-BE" altLang="nl-BE" dirty="0"/>
              <a:t> ter positionering:  ‘blind’ werken.</a:t>
            </a:r>
          </a:p>
          <a:p>
            <a:pPr marL="0" indent="0">
              <a:buNone/>
              <a:defRPr/>
            </a:pPr>
            <a:r>
              <a:rPr lang="nl-BE" altLang="nl-BE" dirty="0"/>
              <a:t>De praktijk is vandaag anders:</a:t>
            </a:r>
          </a:p>
        </p:txBody>
      </p:sp>
      <p:sp>
        <p:nvSpPr>
          <p:cNvPr id="24580" name="Titel 1"/>
          <p:cNvSpPr>
            <a:spLocks noGrp="1"/>
          </p:cNvSpPr>
          <p:nvPr>
            <p:ph type="title"/>
          </p:nvPr>
        </p:nvSpPr>
        <p:spPr>
          <a:xfrm>
            <a:off x="872490" y="664368"/>
            <a:ext cx="7715250" cy="642938"/>
          </a:xfrm>
        </p:spPr>
        <p:txBody>
          <a:bodyPr>
            <a:normAutofit fontScale="90000"/>
          </a:bodyPr>
          <a:lstStyle/>
          <a:p>
            <a:pPr algn="l"/>
            <a:r>
              <a:rPr lang="nl-BE" altLang="nl-BE" dirty="0"/>
              <a:t>Opname techniek</a:t>
            </a:r>
          </a:p>
        </p:txBody>
      </p:sp>
      <p:pic>
        <p:nvPicPr>
          <p:cNvPr id="4" name="Afbeelding 3"/>
          <p:cNvPicPr>
            <a:picLocks noChangeAspect="1"/>
          </p:cNvPicPr>
          <p:nvPr/>
        </p:nvPicPr>
        <p:blipFill rotWithShape="1">
          <a:blip r:embed="rId4"/>
          <a:srcRect l="9583" t="41605" r="36666" b="15926"/>
          <a:stretch/>
        </p:blipFill>
        <p:spPr>
          <a:xfrm>
            <a:off x="2028190" y="2893906"/>
            <a:ext cx="7661910" cy="3405293"/>
          </a:xfrm>
          <a:prstGeom prst="rect">
            <a:avLst/>
          </a:prstGeom>
          <a:ln>
            <a:noFill/>
          </a:ln>
          <a:effectLst>
            <a:outerShdw blurRad="292100" dist="139700" dir="2700000" algn="tl" rotWithShape="0">
              <a:srgbClr val="333333">
                <a:alpha val="65000"/>
              </a:srgbClr>
            </a:outerShdw>
          </a:effectLst>
        </p:spPr>
      </p:pic>
      <p:sp>
        <p:nvSpPr>
          <p:cNvPr id="6" name="Tekstvak 5"/>
          <p:cNvSpPr txBox="1"/>
          <p:nvPr/>
        </p:nvSpPr>
        <p:spPr>
          <a:xfrm>
            <a:off x="4864100" y="6438900"/>
            <a:ext cx="5935471" cy="369332"/>
          </a:xfrm>
          <a:prstGeom prst="rect">
            <a:avLst/>
          </a:prstGeom>
          <a:noFill/>
        </p:spPr>
        <p:txBody>
          <a:bodyPr wrap="none" rtlCol="0">
            <a:spAutoFit/>
          </a:bodyPr>
          <a:lstStyle/>
          <a:p>
            <a:r>
              <a:rPr lang="nl-BE" dirty="0"/>
              <a:t>Bron: eindwerk van Berdynn </a:t>
            </a:r>
            <a:r>
              <a:rPr lang="nl-NL" dirty="0"/>
              <a:t>Pirlotte en Joran </a:t>
            </a:r>
            <a:r>
              <a:rPr lang="nl-NL" dirty="0" err="1"/>
              <a:t>Geyssens</a:t>
            </a:r>
            <a:r>
              <a:rPr lang="nl-NL" dirty="0"/>
              <a:t>, 2014</a:t>
            </a:r>
            <a:endParaRPr 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1296936"/>
      </p:ext>
    </p:extLst>
  </p:cSld>
  <p:clrMapOvr>
    <a:masterClrMapping/>
  </p:clrMapOvr>
  <mc:AlternateContent xmlns:mc="http://schemas.openxmlformats.org/markup-compatibility/2006" xmlns:p14="http://schemas.microsoft.com/office/powerpoint/2010/main">
    <mc:Choice Requires="p14">
      <p:transition spd="slow" p14:dur="2000" advTm="64414"/>
    </mc:Choice>
    <mc:Fallback xmlns="">
      <p:transition spd="slow" advTm="64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4432" x="3724275" y="5197475"/>
          <p14:tracePt t="34516" x="3438525" y="5330825"/>
          <p14:tracePt t="34527" x="3357563" y="5438775"/>
          <p14:tracePt t="34546" x="3276600" y="5545138"/>
          <p14:tracePt t="34561" x="3251200" y="5608638"/>
          <p14:tracePt t="34578" x="3241675" y="5634038"/>
          <p14:tracePt t="34611" x="3303588" y="5653088"/>
          <p14:tracePt t="34644" x="3786188" y="5661025"/>
          <p14:tracePt t="34661" x="4062413" y="5653088"/>
          <p14:tracePt t="34677" x="4375150" y="5572125"/>
          <p14:tracePt t="34694" x="4697413" y="5419725"/>
          <p14:tracePt t="34711" x="4894263" y="5348288"/>
          <p14:tracePt t="34727" x="5010150" y="5286375"/>
          <p14:tracePt t="34744" x="5081588" y="5214938"/>
          <p14:tracePt t="34761" x="5099050" y="5180013"/>
          <p14:tracePt t="34777" x="5099050" y="5133975"/>
          <p14:tracePt t="34794" x="5054600" y="5062538"/>
          <p14:tracePt t="34811" x="4938713" y="4983163"/>
          <p14:tracePt t="34827" x="4786313" y="4911725"/>
          <p14:tracePt t="34844" x="4616450" y="4884738"/>
          <p14:tracePt t="34860" x="4429125" y="4875213"/>
          <p14:tracePt t="34878" x="4170363" y="4894263"/>
          <p14:tracePt t="34894" x="4027488" y="4919663"/>
          <p14:tracePt t="34911" x="3919538" y="4946650"/>
          <p14:tracePt t="34927" x="3830638" y="5000625"/>
          <p14:tracePt t="34944" x="3759200" y="5045075"/>
          <p14:tracePt t="34960" x="3697288" y="5099050"/>
          <p14:tracePt t="34978" x="3633788" y="5180013"/>
          <p14:tracePt t="34994" x="3589338" y="5330825"/>
          <p14:tracePt t="35010" x="3598863" y="5419725"/>
          <p14:tracePt t="35027" x="3679825" y="5483225"/>
          <p14:tracePt t="35044" x="3813175" y="5510213"/>
          <p14:tracePt t="35060" x="4044950" y="5527675"/>
          <p14:tracePt t="35078" x="4456113" y="5527675"/>
          <p14:tracePt t="35094" x="5108575" y="5465763"/>
          <p14:tracePt t="35110" x="5857875" y="5348288"/>
          <p14:tracePt t="35127" x="6804025" y="5197475"/>
          <p14:tracePt t="35144" x="7367588" y="5010150"/>
          <p14:tracePt t="35161" x="7724775" y="4857750"/>
          <p14:tracePt t="35177" x="7885113" y="4751388"/>
          <p14:tracePt t="35194" x="7939088" y="4660900"/>
          <p14:tracePt t="35210" x="7966075" y="4545013"/>
          <p14:tracePt t="35227" x="7947025" y="4384675"/>
          <p14:tracePt t="35244" x="7705725" y="4054475"/>
          <p14:tracePt t="35260" x="7348538" y="3751263"/>
          <p14:tracePt t="35277" x="6983413" y="3509963"/>
          <p14:tracePt t="35294" x="6527800" y="3322638"/>
          <p14:tracePt t="35310" x="6010275" y="3224213"/>
          <p14:tracePt t="35327" x="5537200" y="3197225"/>
          <p14:tracePt t="35344" x="5089525" y="3187700"/>
          <p14:tracePt t="35360" x="4652963" y="3224213"/>
          <p14:tracePt t="35377" x="4054475" y="3367088"/>
          <p14:tracePt t="35394" x="3724275" y="3509963"/>
          <p14:tracePt t="35410" x="3490913" y="3643313"/>
          <p14:tracePt t="35427" x="3348038" y="3786188"/>
          <p14:tracePt t="35444" x="3224213" y="3946525"/>
          <p14:tracePt t="35460" x="3108325" y="4125913"/>
          <p14:tracePt t="35477" x="2990850" y="4313238"/>
          <p14:tracePt t="35495" x="2874963" y="4598988"/>
          <p14:tracePt t="35510" x="2867025" y="4768850"/>
          <p14:tracePt t="35527" x="2867025" y="4919663"/>
          <p14:tracePt t="35544" x="2946400" y="5062538"/>
          <p14:tracePt t="35560" x="3081338" y="5197475"/>
          <p14:tracePt t="35577" x="3259138" y="5303838"/>
          <p14:tracePt t="35595" x="3544888" y="5384800"/>
          <p14:tracePt t="35610" x="3840163" y="5429250"/>
          <p14:tracePt t="35628" x="4510088" y="5438775"/>
          <p14:tracePt t="35644" x="5099050" y="5330825"/>
          <p14:tracePt t="35660" x="5589588" y="5187950"/>
          <p14:tracePt t="35677" x="5867400" y="5045075"/>
          <p14:tracePt t="35694" x="6010275" y="4946650"/>
          <p14:tracePt t="35711" x="6089650" y="4857750"/>
          <p14:tracePt t="35727" x="6161088" y="4776788"/>
          <p14:tracePt t="35744" x="6215063" y="4705350"/>
          <p14:tracePt t="35760" x="6232525" y="4625975"/>
          <p14:tracePt t="35777" x="6232525" y="4589463"/>
          <p14:tracePt t="35794" x="6232525" y="4581525"/>
          <p14:tracePt t="35940" x="6224588" y="4598988"/>
          <p14:tracePt t="35948" x="6215063" y="4625975"/>
          <p14:tracePt t="35960" x="6205538" y="4652963"/>
          <p14:tracePt t="35977" x="6180138" y="4705350"/>
          <p14:tracePt t="35993" x="6153150" y="4776788"/>
          <p14:tracePt t="36010" x="6143625" y="4813300"/>
          <p14:tracePt t="36027" x="6126163" y="4848225"/>
          <p14:tracePt t="36044" x="6116638" y="4894263"/>
          <p14:tracePt t="36060" x="6108700" y="4929188"/>
          <p14:tracePt t="36077" x="6099175" y="4973638"/>
          <p14:tracePt t="36094" x="6099175" y="5010150"/>
          <p14:tracePt t="36110" x="6099175" y="5037138"/>
          <p14:tracePt t="36128" x="6099175" y="5072063"/>
          <p14:tracePt t="36144" x="6099175" y="5108575"/>
          <p14:tracePt t="36160" x="6099175" y="5143500"/>
          <p14:tracePt t="36177" x="6099175" y="5153025"/>
          <p14:tracePt t="36222" x="6099175" y="5160963"/>
          <p14:tracePt t="36252" x="6108700" y="5187950"/>
          <p14:tracePt t="36260" x="6134100" y="5251450"/>
          <p14:tracePt t="36268" x="6161088" y="5303838"/>
          <p14:tracePt t="36277" x="6180138" y="5348288"/>
          <p14:tracePt t="36293" x="6232525" y="5429250"/>
          <p14:tracePt t="36310" x="6286500" y="5483225"/>
          <p14:tracePt t="36327" x="6330950" y="5527675"/>
          <p14:tracePt t="36343" x="6357938" y="5545138"/>
          <p14:tracePt t="36360" x="6375400" y="5545138"/>
          <p14:tracePt t="36488" x="6384925" y="5545138"/>
          <p14:tracePt t="36494" x="6411913" y="5554663"/>
          <p14:tracePt t="36502" x="6465888" y="5562600"/>
          <p14:tracePt t="36510" x="6500813" y="5562600"/>
          <p14:tracePt t="36527" x="6653213" y="5616575"/>
          <p14:tracePt t="36543" x="6804025" y="5670550"/>
          <p14:tracePt t="36560" x="6965950" y="5715000"/>
          <p14:tracePt t="36577" x="7116763" y="5732463"/>
          <p14:tracePt t="36593" x="7242175" y="5732463"/>
          <p14:tracePt t="36610" x="7358063" y="5732463"/>
          <p14:tracePt t="36627" x="7446963" y="5732463"/>
          <p14:tracePt t="36643" x="7510463" y="5732463"/>
          <p14:tracePt t="36660" x="7518400" y="5732463"/>
          <p14:tracePt t="38668" x="7518400" y="5724525"/>
          <p14:tracePt t="38676" x="7419975" y="5705475"/>
          <p14:tracePt t="38682" x="7153275" y="5626100"/>
          <p14:tracePt t="38693" x="6858000" y="5518150"/>
          <p14:tracePt t="38710" x="6081713" y="5303838"/>
          <p14:tracePt t="38726" x="5402263" y="5187950"/>
          <p14:tracePt t="38760" x="4473575" y="5153025"/>
          <p14:tracePt t="38793" x="3813175" y="5153025"/>
          <p14:tracePt t="38809" x="3394075" y="5153025"/>
          <p14:tracePt t="38826" x="2919413" y="5170488"/>
          <p14:tracePt t="38843" x="2598738" y="5170488"/>
          <p14:tracePt t="38859" x="2384425" y="5160963"/>
          <p14:tracePt t="38876" x="2251075" y="5143500"/>
          <p14:tracePt t="38893" x="2170113" y="5143500"/>
          <p14:tracePt t="38910" x="2125663" y="5143500"/>
          <p14:tracePt t="39066" x="2125663" y="5153025"/>
          <p14:tracePt t="39083" x="2179638" y="5224463"/>
          <p14:tracePt t="39090" x="2268538" y="5303838"/>
          <p14:tracePt t="39098" x="2366963" y="5367338"/>
          <p14:tracePt t="39109" x="2473325" y="5411788"/>
          <p14:tracePt t="39126" x="2741613" y="5473700"/>
          <p14:tracePt t="39143" x="3089275" y="5483225"/>
          <p14:tracePt t="39159" x="3759200" y="5456238"/>
          <p14:tracePt t="39176" x="4367213" y="5375275"/>
          <p14:tracePt t="39193" x="5027613" y="5268913"/>
          <p14:tracePt t="39211" x="5795963" y="5170488"/>
          <p14:tracePt t="39227" x="6473825" y="5089525"/>
          <p14:tracePt t="39243" x="6946900" y="5062538"/>
          <p14:tracePt t="39260" x="7331075" y="5037138"/>
          <p14:tracePt t="39276" x="7419975" y="5018088"/>
          <p14:tracePt t="39293" x="7439025" y="5010150"/>
          <p14:tracePt t="39496" x="7456488" y="5010150"/>
          <p14:tracePt t="39504" x="7483475" y="5018088"/>
          <p14:tracePt t="39510" x="7510463" y="5045075"/>
          <p14:tracePt t="39526" x="7581900" y="5072063"/>
          <p14:tracePt t="39543" x="7634288" y="5089525"/>
          <p14:tracePt t="39559" x="7697788" y="5108575"/>
          <p14:tracePt t="39576" x="7751763" y="5126038"/>
          <p14:tracePt t="39593" x="7813675" y="5133975"/>
          <p14:tracePt t="39609" x="7858125" y="5153025"/>
          <p14:tracePt t="39626" x="7902575" y="5153025"/>
          <p14:tracePt t="39643" x="7939088" y="5170488"/>
          <p14:tracePt t="39659" x="7966075" y="5170488"/>
          <p14:tracePt t="39972" x="7966075" y="5187950"/>
          <p14:tracePt t="39980" x="7966075" y="5214938"/>
          <p14:tracePt t="39993" x="7956550" y="5232400"/>
          <p14:tracePt t="40010" x="7929563" y="5322888"/>
          <p14:tracePt t="40026" x="7912100" y="5357813"/>
          <p14:tracePt t="40043" x="7894638" y="5394325"/>
          <p14:tracePt t="40078" x="7875588" y="5402263"/>
          <p14:tracePt t="42762" x="7858125" y="5419725"/>
          <p14:tracePt t="42770" x="7840663" y="5429250"/>
          <p14:tracePt t="42778" x="7823200" y="5438775"/>
          <p14:tracePt t="42792" x="7786688" y="5446713"/>
          <p14:tracePt t="42809" x="7759700" y="5446713"/>
          <p14:tracePt t="42858" x="7732713" y="5340350"/>
          <p14:tracePt t="42894" x="7777163" y="5081588"/>
          <p14:tracePt t="42909" x="7796213" y="5027613"/>
          <p14:tracePt t="42926" x="7885113" y="4919663"/>
          <p14:tracePt t="42942" x="7939088" y="4875213"/>
          <p14:tracePt t="42958" x="7991475" y="4830763"/>
          <p14:tracePt t="42975" x="8054975" y="4786313"/>
          <p14:tracePt t="42992" x="8116888" y="4751388"/>
          <p14:tracePt t="43008" x="8153400" y="4732338"/>
          <p14:tracePt t="43025" x="8180388" y="4724400"/>
          <p14:tracePt t="43042" x="8188325" y="4714875"/>
          <p14:tracePt t="43135" x="8180388" y="4714875"/>
          <p14:tracePt t="43152" x="8170863" y="4714875"/>
          <p14:tracePt t="43168" x="8161338" y="4714875"/>
          <p14:tracePt t="43660" x="8153400" y="4714875"/>
          <p14:tracePt t="43676" x="8143875" y="4705350"/>
          <p14:tracePt t="43684" x="8099425" y="4697413"/>
          <p14:tracePt t="43708" x="7947025" y="4687888"/>
          <p14:tracePt t="43742" x="7804150" y="4697413"/>
          <p14:tracePt t="43758" x="7751763" y="4705350"/>
          <p14:tracePt t="43775" x="7715250" y="4705350"/>
          <p14:tracePt t="43792" x="7705725" y="4705350"/>
          <p14:tracePt t="43864" x="7724775" y="4697413"/>
          <p14:tracePt t="43872" x="7742238" y="4679950"/>
          <p14:tracePt t="43880" x="7777163" y="4660900"/>
          <p14:tracePt t="43891" x="7804150" y="4633913"/>
          <p14:tracePt t="43908" x="7885113" y="4589463"/>
          <p14:tracePt t="43925" x="7991475" y="4537075"/>
          <p14:tracePt t="43941" x="8153400" y="4500563"/>
          <p14:tracePt t="43958" x="8205788" y="4483100"/>
          <p14:tracePt t="44287" x="8205788" y="4500563"/>
          <p14:tracePt t="44300" x="8205788" y="4510088"/>
          <p14:tracePt t="44317" x="8205788" y="4518025"/>
          <p14:tracePt t="44324" x="8205788" y="4527550"/>
          <p14:tracePt t="44710" x="8205788" y="4518025"/>
          <p14:tracePt t="44716" x="8188325" y="4500563"/>
          <p14:tracePt t="44725" x="8170863" y="4483100"/>
          <p14:tracePt t="44742" x="8134350" y="4438650"/>
          <p14:tracePt t="44759" x="8099425" y="4402138"/>
          <p14:tracePt t="44775" x="8072438" y="4340225"/>
          <p14:tracePt t="44808" x="8037513" y="4224338"/>
          <p14:tracePt t="44841" x="8037513" y="4160838"/>
          <p14:tracePt t="44858" x="8037513" y="4143375"/>
          <p14:tracePt t="44875" x="8045450" y="4125913"/>
          <p14:tracePt t="44891" x="8062913" y="4098925"/>
          <p14:tracePt t="44908" x="8072438" y="4081463"/>
          <p14:tracePt t="44924" x="8081963" y="4071938"/>
          <p14:tracePt t="44941" x="8089900" y="4062413"/>
          <p14:tracePt t="45053" x="8089900" y="4071938"/>
          <p14:tracePt t="45058" x="8081963" y="4071938"/>
          <p14:tracePt t="45066" x="8072438" y="4081463"/>
          <p14:tracePt t="45074" x="8062913" y="4089400"/>
          <p14:tracePt t="45091" x="8018463" y="4108450"/>
          <p14:tracePt t="45108" x="7983538" y="4108450"/>
          <p14:tracePt t="45124" x="7956550" y="4108450"/>
          <p14:tracePt t="45141" x="7929563" y="4108450"/>
          <p14:tracePt t="45158" x="7920038" y="4108450"/>
          <p14:tracePt t="45191" x="7920038" y="4089400"/>
          <p14:tracePt t="45208" x="7947025" y="4044950"/>
          <p14:tracePt t="45224" x="7991475" y="4010025"/>
          <p14:tracePt t="45241" x="8072438" y="3956050"/>
          <p14:tracePt t="45258" x="8161338" y="3919538"/>
          <p14:tracePt t="45275" x="8269288" y="3911600"/>
          <p14:tracePt t="45291" x="8348663" y="3902075"/>
          <p14:tracePt t="45308" x="8420100" y="3902075"/>
          <p14:tracePt t="45324" x="8420100" y="3911600"/>
          <p14:tracePt t="45341" x="8420100" y="3946525"/>
          <p14:tracePt t="45358" x="8420100" y="3983038"/>
          <p14:tracePt t="45374" x="8375650" y="4044950"/>
          <p14:tracePt t="45391" x="8296275" y="4098925"/>
          <p14:tracePt t="45408" x="8197850" y="4152900"/>
          <p14:tracePt t="45424" x="8089900" y="4187825"/>
          <p14:tracePt t="45442" x="7939088" y="4205288"/>
          <p14:tracePt t="45458" x="7885113" y="4205288"/>
          <p14:tracePt t="45474" x="7858125" y="4179888"/>
          <p14:tracePt t="45491" x="7858125" y="4152900"/>
          <p14:tracePt t="45508" x="7858125" y="4108450"/>
          <p14:tracePt t="45524" x="7894638" y="4071938"/>
          <p14:tracePt t="45541" x="7983538" y="4010025"/>
          <p14:tracePt t="45558" x="8054975" y="3983038"/>
          <p14:tracePt t="45574" x="8143875" y="3973513"/>
          <p14:tracePt t="45591" x="8242300" y="3973513"/>
          <p14:tracePt t="45608" x="8331200" y="3990975"/>
          <p14:tracePt t="45624" x="8402638" y="4037013"/>
          <p14:tracePt t="45641" x="8447088" y="4089400"/>
          <p14:tracePt t="45658" x="8456613" y="4133850"/>
          <p14:tracePt t="45674" x="8439150" y="4187825"/>
          <p14:tracePt t="45692" x="8259763" y="4276725"/>
          <p14:tracePt t="45708" x="8062913" y="4313238"/>
          <p14:tracePt t="45726" x="7840663" y="4330700"/>
          <p14:tracePt t="45741" x="7608888" y="4330700"/>
          <p14:tracePt t="45758" x="7419975" y="4276725"/>
          <p14:tracePt t="45774" x="7340600" y="4214813"/>
          <p14:tracePt t="45791" x="7358063" y="4116388"/>
          <p14:tracePt t="45808" x="7439025" y="4027488"/>
          <p14:tracePt t="45824" x="7581900" y="3946525"/>
          <p14:tracePt t="45842" x="7759700" y="3884613"/>
          <p14:tracePt t="45858" x="8001000" y="3867150"/>
          <p14:tracePt t="45874" x="8251825" y="3867150"/>
          <p14:tracePt t="45891" x="8439150" y="3938588"/>
          <p14:tracePt t="45908" x="8518525" y="4017963"/>
          <p14:tracePt t="45924" x="8528050" y="4098925"/>
          <p14:tracePt t="45942" x="8429625" y="4232275"/>
          <p14:tracePt t="45958" x="8259763" y="4295775"/>
          <p14:tracePt t="45974" x="8062913" y="4348163"/>
          <p14:tracePt t="45991" x="7875588" y="4357688"/>
          <p14:tracePt t="46008" x="7724775" y="4330700"/>
          <p14:tracePt t="46024" x="7670800" y="4259263"/>
          <p14:tracePt t="46042" x="7697788" y="4081463"/>
          <p14:tracePt t="46058" x="7769225" y="3973513"/>
          <p14:tracePt t="46074" x="7885113" y="3894138"/>
          <p14:tracePt t="46091" x="8062913" y="3857625"/>
          <p14:tracePt t="46108" x="8251825" y="3857625"/>
          <p14:tracePt t="46124" x="8420100" y="3919538"/>
          <p14:tracePt t="46141" x="8572500" y="4062413"/>
          <p14:tracePt t="46158" x="8653463" y="4214813"/>
          <p14:tracePt t="46174" x="8670925" y="4348163"/>
          <p14:tracePt t="46192" x="8643938" y="4483100"/>
          <p14:tracePt t="46208" x="8555038" y="4554538"/>
          <p14:tracePt t="46224" x="8447088" y="4608513"/>
          <p14:tracePt t="46241" x="8358188" y="4625975"/>
          <p14:tracePt t="46258" x="8313738" y="4633913"/>
          <p14:tracePt t="46316" x="8313738" y="4660900"/>
          <p14:tracePt t="46324" x="8313738" y="4679950"/>
          <p14:tracePt t="46331" x="8313738" y="4697413"/>
          <p14:tracePt t="46341" x="8323263" y="4724400"/>
          <p14:tracePt t="46357" x="8323263" y="4776788"/>
          <p14:tracePt t="46374" x="8323263" y="4830763"/>
          <p14:tracePt t="46391" x="8304213" y="4884738"/>
          <p14:tracePt t="46407" x="8296275" y="4938713"/>
          <p14:tracePt t="46424" x="8277225" y="5000625"/>
          <p14:tracePt t="46441" x="8259763" y="5045075"/>
          <p14:tracePt t="46457" x="8232775" y="5081588"/>
          <p14:tracePt t="46474" x="8224838" y="5089525"/>
          <p14:tracePt t="46786" x="8224838" y="5108575"/>
          <p14:tracePt t="46794" x="8205788" y="5153025"/>
          <p14:tracePt t="46802" x="8188325" y="5205413"/>
          <p14:tracePt t="46808" x="8170863" y="5259388"/>
          <p14:tracePt t="46824" x="8116888" y="5367338"/>
          <p14:tracePt t="46857" x="8037513" y="5510213"/>
          <p14:tracePt t="46891" x="8018463" y="5554663"/>
          <p14:tracePt t="47888" x="8010525" y="5562600"/>
          <p14:tracePt t="47894" x="8001000" y="5562600"/>
          <p14:tracePt t="47908" x="7939088" y="5616575"/>
          <p14:tracePt t="47924" x="7777163" y="5705475"/>
          <p14:tracePt t="47941" x="7616825" y="5776913"/>
          <p14:tracePt t="47957" x="7331075" y="5884863"/>
          <p14:tracePt t="47990" x="7000875" y="5983288"/>
          <p14:tracePt t="48024" x="6823075" y="6018213"/>
          <p14:tracePt t="48040" x="6786563" y="6027738"/>
          <p14:tracePt t="48057" x="6742113" y="6045200"/>
          <p14:tracePt t="48074" x="6715125" y="6045200"/>
          <p14:tracePt t="48090" x="6688138" y="6062663"/>
          <p14:tracePt t="48107" x="6643688" y="6072188"/>
          <p14:tracePt t="48124" x="6599238" y="6089650"/>
          <p14:tracePt t="48140" x="6545263" y="6108700"/>
          <p14:tracePt t="48157" x="6446838" y="6143625"/>
          <p14:tracePt t="48174" x="6340475" y="6170613"/>
          <p14:tracePt t="48190" x="6215063" y="6197600"/>
          <p14:tracePt t="48208" x="6000750" y="6251575"/>
          <p14:tracePt t="48224" x="5902325" y="6269038"/>
          <p14:tracePt t="48240" x="5840413" y="6276975"/>
          <p14:tracePt t="48257" x="5786438" y="6276975"/>
          <p14:tracePt t="48274" x="5724525" y="6276975"/>
          <p14:tracePt t="48290" x="5670550" y="6269038"/>
          <p14:tracePt t="48307" x="5581650" y="6251575"/>
          <p14:tracePt t="48324" x="5545138" y="6232525"/>
          <p14:tracePt t="48340" x="5518150" y="6232525"/>
          <p14:tracePt t="48357" x="5510213" y="6224588"/>
          <p14:tracePt t="48374" x="5491163" y="6215063"/>
          <p14:tracePt t="48390" x="5483225" y="6215063"/>
          <p14:tracePt t="48424" x="5465763" y="6205538"/>
          <p14:tracePt t="48457" x="5456238" y="6205538"/>
          <p14:tracePt t="48934" x="5456238" y="6197600"/>
          <p14:tracePt t="48942" x="5456238" y="6180138"/>
          <p14:tracePt t="48950" x="5456238" y="6170613"/>
          <p14:tracePt t="48958" x="5465763" y="6153150"/>
          <p14:tracePt t="48974" x="5483225" y="6126163"/>
          <p14:tracePt t="48990" x="5500688" y="6108700"/>
          <p14:tracePt t="49024" x="5527675" y="6081713"/>
          <p14:tracePt t="49057" x="5626100" y="6000750"/>
          <p14:tracePt t="49074" x="5813425" y="5919788"/>
          <p14:tracePt t="49090" x="5946775" y="5857875"/>
          <p14:tracePt t="49108" x="6072188" y="5803900"/>
          <p14:tracePt t="49123" x="6205538" y="5759450"/>
          <p14:tracePt t="49140" x="6303963" y="5732463"/>
          <p14:tracePt t="49157" x="6367463" y="5724525"/>
          <p14:tracePt t="49173" x="6394450" y="5715000"/>
          <p14:tracePt t="49536" x="6375400" y="5724525"/>
          <p14:tracePt t="49544" x="6357938" y="5741988"/>
          <p14:tracePt t="49552" x="6348413" y="5741988"/>
          <p14:tracePt t="49558" x="6330950" y="5759450"/>
          <p14:tracePt t="49590" x="6251575" y="5822950"/>
          <p14:tracePt t="49623" x="6134100" y="5848350"/>
          <p14:tracePt t="49641" x="6089650" y="5848350"/>
          <p14:tracePt t="49657" x="6054725" y="5848350"/>
          <p14:tracePt t="49673" x="6045200" y="5840413"/>
          <p14:tracePt t="49690" x="6037263" y="5830888"/>
          <p14:tracePt t="49738" x="6037263" y="5822950"/>
          <p14:tracePt t="49746" x="6027738" y="5813425"/>
          <p14:tracePt t="49757" x="6027738" y="5803900"/>
          <p14:tracePt t="49773" x="6018213" y="5795963"/>
          <p14:tracePt t="49790" x="6010275" y="5786438"/>
          <p14:tracePt t="49807" x="6000750" y="5776913"/>
          <p14:tracePt t="49823" x="5991225" y="5768975"/>
          <p14:tracePt t="49996" x="5991225" y="5759450"/>
          <p14:tracePt t="50012" x="5991225" y="5741988"/>
          <p14:tracePt t="50020" x="5991225" y="5715000"/>
          <p14:tracePt t="50028" x="6000750" y="5688013"/>
          <p14:tracePt t="50040" x="6010275" y="5634038"/>
          <p14:tracePt t="50058" x="6027738" y="5537200"/>
          <p14:tracePt t="50073" x="6054725" y="5322888"/>
          <p14:tracePt t="50090" x="6072188" y="5143500"/>
          <p14:tracePt t="50107" x="6089650" y="4973638"/>
          <p14:tracePt t="50123" x="6089650" y="4795838"/>
          <p14:tracePt t="50140" x="6072188" y="4625975"/>
          <p14:tracePt t="50157" x="6045200" y="4456113"/>
          <p14:tracePt t="50173" x="6018213" y="4303713"/>
          <p14:tracePt t="50190" x="6000750" y="4170363"/>
          <p14:tracePt t="50206" x="5991225" y="4071938"/>
          <p14:tracePt t="50223" x="5973763" y="3973513"/>
          <p14:tracePt t="50240" x="5965825" y="3929063"/>
          <p14:tracePt t="50257" x="5965825" y="3894138"/>
          <p14:tracePt t="50274" x="5965825" y="3857625"/>
          <p14:tracePt t="50290" x="5965825" y="3813175"/>
          <p14:tracePt t="50306" x="5973763" y="3795713"/>
          <p14:tracePt t="50323" x="5983288" y="3786188"/>
          <p14:tracePt t="50340" x="5983288" y="3776663"/>
          <p14:tracePt t="50410" x="5983288" y="3795713"/>
          <p14:tracePt t="50418" x="5983288" y="3822700"/>
          <p14:tracePt t="50426" x="5983288" y="3857625"/>
          <p14:tracePt t="50440" x="5983288" y="3911600"/>
          <p14:tracePt t="50456" x="5965825" y="4054475"/>
          <p14:tracePt t="50473" x="5929313" y="4303713"/>
          <p14:tracePt t="50490" x="5919788" y="4465638"/>
          <p14:tracePt t="50506" x="5919788" y="4598988"/>
          <p14:tracePt t="50523" x="5919788" y="4697413"/>
          <p14:tracePt t="50540" x="5938838" y="4795838"/>
          <p14:tracePt t="50556" x="5973763" y="4894263"/>
          <p14:tracePt t="50573" x="5991225" y="5027613"/>
          <p14:tracePt t="50590" x="6010275" y="5072063"/>
          <p14:tracePt t="50607" x="6010275" y="5116513"/>
          <p14:tracePt t="50623" x="6010275" y="5153025"/>
          <p14:tracePt t="50640" x="6010275" y="5187950"/>
          <p14:tracePt t="50657" x="6018213" y="5205413"/>
          <p14:tracePt t="50673" x="6018213" y="5214938"/>
          <p14:tracePt t="50690" x="6018213" y="5224463"/>
          <p14:tracePt t="50707" x="6018213" y="5232400"/>
          <p14:tracePt t="50723" x="6018213" y="5276850"/>
          <p14:tracePt t="50740" x="6037263" y="5313363"/>
          <p14:tracePt t="50756" x="6037263" y="5348288"/>
          <p14:tracePt t="50773" x="6037263" y="5394325"/>
          <p14:tracePt t="50790" x="6045200" y="5438775"/>
          <p14:tracePt t="50806" x="6054725" y="5483225"/>
          <p14:tracePt t="50823" x="6062663" y="5510213"/>
          <p14:tracePt t="50950" x="6062663" y="5518150"/>
          <p14:tracePt t="50966" x="6054725" y="5537200"/>
          <p14:tracePt t="50980" x="6054725" y="5545138"/>
          <p14:tracePt t="50988" x="6045200" y="5554663"/>
          <p14:tracePt t="51004" x="6045200" y="5562600"/>
          <p14:tracePt t="51020" x="6037263" y="5572125"/>
          <p14:tracePt t="51036" x="6037263" y="5581650"/>
          <p14:tracePt t="51045" x="6027738" y="5589588"/>
          <p14:tracePt t="51056" x="6018213" y="5589588"/>
          <p14:tracePt t="52193" x="6010275" y="5589588"/>
          <p14:tracePt t="52199" x="6000750" y="5581650"/>
          <p14:tracePt t="52208" x="5991225" y="5581650"/>
          <p14:tracePt t="52223" x="5983288" y="5581650"/>
          <p14:tracePt t="52240" x="5938838" y="5562600"/>
          <p14:tracePt t="52256" x="5911850" y="5562600"/>
          <p14:tracePt t="52289" x="5840413" y="5562600"/>
          <p14:tracePt t="52323" x="5705475" y="5562600"/>
          <p14:tracePt t="52339" x="5616575" y="5562600"/>
          <p14:tracePt t="52356" x="5537200" y="5562600"/>
          <p14:tracePt t="52373" x="5446713" y="5562600"/>
          <p14:tracePt t="52389" x="5295900" y="5572125"/>
          <p14:tracePt t="52407" x="5143500" y="5599113"/>
          <p14:tracePt t="52423" x="4973638" y="5599113"/>
          <p14:tracePt t="52439" x="4822825" y="5599113"/>
          <p14:tracePt t="52456" x="4687888" y="5599113"/>
          <p14:tracePt t="52473" x="4562475" y="5599113"/>
          <p14:tracePt t="52489" x="4394200" y="5599113"/>
          <p14:tracePt t="52506" x="4268788" y="5589588"/>
          <p14:tracePt t="52522" x="4116388" y="5589588"/>
          <p14:tracePt t="52539" x="3973513" y="5589588"/>
          <p14:tracePt t="52556" x="3857625" y="5589588"/>
          <p14:tracePt t="52573" x="3732213" y="5589588"/>
          <p14:tracePt t="52589" x="3625850" y="5589588"/>
          <p14:tracePt t="52606" x="3581400" y="5589588"/>
          <p14:tracePt t="52622" x="3544888" y="5589588"/>
          <p14:tracePt t="52639" x="3536950" y="5589588"/>
          <p14:tracePt t="52676" x="3527425" y="5589588"/>
          <p14:tracePt t="52702" x="3517900" y="5599113"/>
          <p14:tracePt t="52709" x="3509963" y="5599113"/>
          <p14:tracePt t="52716" x="3490913" y="5608638"/>
          <p14:tracePt t="52724" x="3465513" y="5608638"/>
          <p14:tracePt t="52739" x="3419475" y="5626100"/>
          <p14:tracePt t="52756" x="3367088" y="5634038"/>
          <p14:tracePt t="52772" x="3303588" y="5643563"/>
          <p14:tracePt t="52789" x="3251200" y="5661025"/>
          <p14:tracePt t="52806" x="3205163" y="5661025"/>
          <p14:tracePt t="52823" x="3170238" y="5680075"/>
          <p14:tracePt t="52839" x="3143250" y="5680075"/>
          <p14:tracePt t="53068" x="3143250" y="5670550"/>
          <p14:tracePt t="53074" x="3143250" y="5643563"/>
          <p14:tracePt t="53083" x="3143250" y="5599113"/>
          <p14:tracePt t="53090" x="3152775" y="5554663"/>
          <p14:tracePt t="53106" x="3170238" y="5402263"/>
          <p14:tracePt t="53122" x="3179763" y="5241925"/>
          <p14:tracePt t="53139" x="3179763" y="5045075"/>
          <p14:tracePt t="53156" x="3170238" y="4830763"/>
          <p14:tracePt t="53172" x="3152775" y="4616450"/>
          <p14:tracePt t="53189" x="3143250" y="4419600"/>
          <p14:tracePt t="53206" x="3143250" y="4251325"/>
          <p14:tracePt t="53222" x="3170238" y="4062413"/>
          <p14:tracePt t="53239" x="3170238" y="4000500"/>
          <p14:tracePt t="53256" x="3170238" y="3965575"/>
          <p14:tracePt t="53272" x="3170238" y="3956050"/>
          <p14:tracePt t="53332" x="3170238" y="3965575"/>
          <p14:tracePt t="53340" x="3170238" y="3983038"/>
          <p14:tracePt t="53348" x="3160713" y="4010025"/>
          <p14:tracePt t="53357" x="3160713" y="4037013"/>
          <p14:tracePt t="53372" x="3108325" y="4108450"/>
          <p14:tracePt t="53389" x="3054350" y="4241800"/>
          <p14:tracePt t="53406" x="3000375" y="4402138"/>
          <p14:tracePt t="53422" x="2965450" y="4589463"/>
          <p14:tracePt t="53439" x="2946400" y="4795838"/>
          <p14:tracePt t="53456" x="2946400" y="5000625"/>
          <p14:tracePt t="53472" x="2965450" y="5170488"/>
          <p14:tracePt t="53489" x="2990850" y="5313363"/>
          <p14:tracePt t="53506" x="3000375" y="5348288"/>
          <p14:tracePt t="53522" x="3009900" y="5348288"/>
          <p14:tracePt t="53630" x="3017838" y="5348288"/>
          <p14:tracePt t="53637" x="3027363" y="5330825"/>
          <p14:tracePt t="53646" x="3044825" y="5322888"/>
          <p14:tracePt t="53656" x="3062288" y="5303838"/>
          <p14:tracePt t="53672" x="3116263" y="5276850"/>
          <p14:tracePt t="53689" x="3160713" y="5241925"/>
          <p14:tracePt t="53706" x="3251200" y="5232400"/>
          <p14:tracePt t="53722" x="3490913" y="5205413"/>
          <p14:tracePt t="53739" x="3751263" y="5205413"/>
          <p14:tracePt t="53756" x="4170363" y="5214938"/>
          <p14:tracePt t="53772" x="4768850" y="5251450"/>
          <p14:tracePt t="53789" x="5473700" y="5276850"/>
          <p14:tracePt t="53806" x="6232525" y="5295900"/>
          <p14:tracePt t="53822" x="7027863" y="5295900"/>
          <p14:tracePt t="53840" x="8018463" y="5295900"/>
          <p14:tracePt t="53856" x="8491538" y="5295900"/>
          <p14:tracePt t="53872" x="8724900" y="5251450"/>
          <p14:tracePt t="53889" x="8813800" y="5232400"/>
          <p14:tracePt t="54146" x="8813800" y="5241925"/>
          <p14:tracePt t="54154" x="8796338" y="5251450"/>
          <p14:tracePt t="54160" x="8786813" y="5268913"/>
          <p14:tracePt t="54189" x="8724900" y="5322888"/>
          <p14:tracePt t="54222" x="8599488" y="5402263"/>
          <p14:tracePt t="54239" x="8572500" y="5411788"/>
          <p14:tracePt t="54255" x="8562975" y="5419725"/>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el 1"/>
          <p:cNvSpPr>
            <a:spLocks noGrp="1"/>
          </p:cNvSpPr>
          <p:nvPr>
            <p:ph type="title"/>
          </p:nvPr>
        </p:nvSpPr>
        <p:spPr>
          <a:xfrm>
            <a:off x="8299451" y="-106360"/>
            <a:ext cx="8105775" cy="642937"/>
          </a:xfrm>
        </p:spPr>
        <p:txBody>
          <a:bodyPr>
            <a:normAutofit fontScale="90000"/>
          </a:bodyPr>
          <a:lstStyle/>
          <a:p>
            <a:pPr algn="l">
              <a:defRPr/>
            </a:pPr>
            <a:br>
              <a:rPr lang="nl-BE" altLang="nl-BE" sz="2400" dirty="0"/>
            </a:br>
            <a:endParaRPr lang="nl-BE" altLang="nl-BE" sz="2000" dirty="0"/>
          </a:p>
        </p:txBody>
      </p:sp>
      <p:pic>
        <p:nvPicPr>
          <p:cNvPr id="25603" name="Tijdelijke aanduiding voor inhoud 3"/>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a:xfrm>
            <a:off x="2405063" y="2159000"/>
            <a:ext cx="5327650" cy="4870450"/>
          </a:xfrm>
        </p:spPr>
      </p:pic>
      <p:sp>
        <p:nvSpPr>
          <p:cNvPr id="9" name="Rechthoek 8"/>
          <p:cNvSpPr/>
          <p:nvPr/>
        </p:nvSpPr>
        <p:spPr>
          <a:xfrm>
            <a:off x="3719513" y="3165475"/>
            <a:ext cx="360362" cy="649288"/>
          </a:xfrm>
          <a:prstGeom prst="rect">
            <a:avLst/>
          </a:prstGeom>
          <a:solidFill>
            <a:srgbClr val="339933"/>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grpSp>
        <p:nvGrpSpPr>
          <p:cNvPr id="29" name="Groep 28"/>
          <p:cNvGrpSpPr/>
          <p:nvPr/>
        </p:nvGrpSpPr>
        <p:grpSpPr>
          <a:xfrm>
            <a:off x="3503613" y="2438401"/>
            <a:ext cx="803276" cy="3798887"/>
            <a:chOff x="3503613" y="2438401"/>
            <a:chExt cx="803276" cy="3798887"/>
          </a:xfrm>
        </p:grpSpPr>
        <p:sp>
          <p:nvSpPr>
            <p:cNvPr id="3" name="Rechthoek 2"/>
            <p:cNvSpPr/>
            <p:nvPr/>
          </p:nvSpPr>
          <p:spPr>
            <a:xfrm>
              <a:off x="3503613" y="5589588"/>
              <a:ext cx="792162" cy="64770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11" name="Rechthoek 10"/>
            <p:cNvSpPr/>
            <p:nvPr/>
          </p:nvSpPr>
          <p:spPr>
            <a:xfrm>
              <a:off x="3516314" y="2438401"/>
              <a:ext cx="790575" cy="722313"/>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grpSp>
      <p:sp>
        <p:nvSpPr>
          <p:cNvPr id="7" name="Rechthoek 6"/>
          <p:cNvSpPr/>
          <p:nvPr/>
        </p:nvSpPr>
        <p:spPr>
          <a:xfrm>
            <a:off x="7050089" y="5686426"/>
            <a:ext cx="720725" cy="727075"/>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20" name="Rechthoek 19"/>
          <p:cNvSpPr/>
          <p:nvPr/>
        </p:nvSpPr>
        <p:spPr>
          <a:xfrm>
            <a:off x="6069013" y="5408613"/>
            <a:ext cx="792162" cy="64770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2" name="Rechthoek 1"/>
          <p:cNvSpPr/>
          <p:nvPr/>
        </p:nvSpPr>
        <p:spPr>
          <a:xfrm>
            <a:off x="6861175" y="5545139"/>
            <a:ext cx="234950" cy="97948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24" name="Titel 1"/>
          <p:cNvSpPr txBox="1">
            <a:spLocks/>
          </p:cNvSpPr>
          <p:nvPr/>
        </p:nvSpPr>
        <p:spPr>
          <a:xfrm>
            <a:off x="872490" y="664368"/>
            <a:ext cx="771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Gebruik van loodlapjes</a:t>
            </a:r>
          </a:p>
        </p:txBody>
      </p:sp>
      <p:sp>
        <p:nvSpPr>
          <p:cNvPr id="26" name="Tijdelijke aanduiding voor inhoud 2"/>
          <p:cNvSpPr txBox="1">
            <a:spLocks/>
          </p:cNvSpPr>
          <p:nvPr/>
        </p:nvSpPr>
        <p:spPr>
          <a:xfrm>
            <a:off x="944880" y="1427321"/>
            <a:ext cx="10218420" cy="34083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nl-BE" altLang="nl-BE" dirty="0"/>
              <a:t>enkel zinvol in het primaire veld (‘groen’), anders onzin (‘rood’)</a:t>
            </a:r>
          </a:p>
          <a:p>
            <a:pPr marL="0" indent="0">
              <a:buNone/>
              <a:defRPr/>
            </a:pPr>
            <a:r>
              <a:rPr lang="nl-BE" altLang="nl-BE" dirty="0"/>
              <a:t>soms tussen lichaamsdelen om strooistralen tegen te houden</a:t>
            </a:r>
          </a:p>
        </p:txBody>
      </p:sp>
      <p:grpSp>
        <p:nvGrpSpPr>
          <p:cNvPr id="4" name="Groep 3"/>
          <p:cNvGrpSpPr/>
          <p:nvPr/>
        </p:nvGrpSpPr>
        <p:grpSpPr>
          <a:xfrm>
            <a:off x="5747782" y="2427289"/>
            <a:ext cx="2837418" cy="1885791"/>
            <a:chOff x="5747782" y="2427289"/>
            <a:chExt cx="2837418" cy="1885791"/>
          </a:xfrm>
        </p:grpSpPr>
        <p:sp>
          <p:nvSpPr>
            <p:cNvPr id="6" name="Rechthoek 5"/>
            <p:cNvSpPr/>
            <p:nvPr/>
          </p:nvSpPr>
          <p:spPr>
            <a:xfrm>
              <a:off x="6024564" y="2438401"/>
              <a:ext cx="719137" cy="727075"/>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17" name="Rechthoek 16"/>
            <p:cNvSpPr/>
            <p:nvPr/>
          </p:nvSpPr>
          <p:spPr>
            <a:xfrm>
              <a:off x="8440738" y="2632075"/>
              <a:ext cx="144462" cy="215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cxnSp>
          <p:nvCxnSpPr>
            <p:cNvPr id="19" name="Rechte verbindingslijn 18"/>
            <p:cNvCxnSpPr>
              <a:endCxn id="17" idx="1"/>
            </p:cNvCxnSpPr>
            <p:nvPr/>
          </p:nvCxnSpPr>
          <p:spPr>
            <a:xfrm>
              <a:off x="6024564" y="2438401"/>
              <a:ext cx="2416175" cy="3016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Rechte verbindingslijn 20"/>
            <p:cNvCxnSpPr>
              <a:endCxn id="17" idx="1"/>
            </p:cNvCxnSpPr>
            <p:nvPr/>
          </p:nvCxnSpPr>
          <p:spPr>
            <a:xfrm>
              <a:off x="6743700" y="2427289"/>
              <a:ext cx="1697038" cy="312737"/>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Rechte verbindingslijn 22"/>
            <p:cNvCxnSpPr>
              <a:endCxn id="17" idx="1"/>
            </p:cNvCxnSpPr>
            <p:nvPr/>
          </p:nvCxnSpPr>
          <p:spPr>
            <a:xfrm flipV="1">
              <a:off x="6024564" y="2740026"/>
              <a:ext cx="2416175" cy="4159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Rechte verbindingslijn 24"/>
            <p:cNvCxnSpPr>
              <a:endCxn id="17" idx="1"/>
            </p:cNvCxnSpPr>
            <p:nvPr/>
          </p:nvCxnSpPr>
          <p:spPr>
            <a:xfrm flipV="1">
              <a:off x="6743700" y="2740026"/>
              <a:ext cx="1697038" cy="409575"/>
            </a:xfrm>
            <a:prstGeom prst="line">
              <a:avLst/>
            </a:prstGeom>
          </p:spPr>
          <p:style>
            <a:lnRef idx="1">
              <a:schemeClr val="accent1"/>
            </a:lnRef>
            <a:fillRef idx="0">
              <a:schemeClr val="accent1"/>
            </a:fillRef>
            <a:effectRef idx="0">
              <a:schemeClr val="accent1"/>
            </a:effectRef>
            <a:fontRef idx="minor">
              <a:schemeClr val="tx1"/>
            </a:fontRef>
          </p:style>
        </p:cxnSp>
        <p:sp>
          <p:nvSpPr>
            <p:cNvPr id="28" name="Rechthoek 27"/>
            <p:cNvSpPr/>
            <p:nvPr/>
          </p:nvSpPr>
          <p:spPr>
            <a:xfrm>
              <a:off x="5747782" y="3862232"/>
              <a:ext cx="1230868" cy="45084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grpSp>
      <p:sp>
        <p:nvSpPr>
          <p:cNvPr id="31" name="Rechthoek 30"/>
          <p:cNvSpPr/>
          <p:nvPr/>
        </p:nvSpPr>
        <p:spPr>
          <a:xfrm>
            <a:off x="3081815" y="3541158"/>
            <a:ext cx="1581625" cy="1543844"/>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pic>
        <p:nvPicPr>
          <p:cNvPr id="22" name="Audiobestand 2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616164734"/>
      </p:ext>
    </p:extLst>
  </p:cSld>
  <p:clrMapOvr>
    <a:masterClrMapping/>
  </p:clrMapOvr>
  <mc:AlternateContent xmlns:mc="http://schemas.openxmlformats.org/markup-compatibility/2006" xmlns:p14="http://schemas.microsoft.com/office/powerpoint/2010/main">
    <mc:Choice Requires="p14">
      <p:transition spd="slow" p14:dur="2000" advTm="107442"/>
    </mc:Choice>
    <mc:Fallback xmlns="">
      <p:transition spd="slow" advTm="107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ppt_x"/>
                                          </p:val>
                                        </p:tav>
                                        <p:tav tm="100000">
                                          <p:val>
                                            <p:strVal val="#ppt_x"/>
                                          </p:val>
                                        </p:tav>
                                      </p:tavLst>
                                    </p:anim>
                                    <p:anim calcmode="lin" valueType="num">
                                      <p:cBhvr additive="base">
                                        <p:cTn id="2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2"/>
                </p:tgtEl>
              </p:cMediaNode>
            </p:audio>
          </p:childTnLst>
        </p:cTn>
      </p:par>
    </p:tnLst>
    <p:bldLst>
      <p:bldP spid="9" grpId="0" animBg="1"/>
    </p:bldLst>
  </p:timing>
  <p:extLst>
    <p:ext uri="{3A86A75C-4F4B-4683-9AE1-C65F6400EC91}">
      <p14:laserTraceLst xmlns:p14="http://schemas.microsoft.com/office/powerpoint/2010/main">
        <p14:tracePtLst>
          <p14:tracePt t="18768" x="8626475" y="5367338"/>
          <p14:tracePt t="18775" x="8715375" y="5286375"/>
          <p14:tracePt t="18784" x="8804275" y="5214938"/>
          <p14:tracePt t="18801" x="8939213" y="5116513"/>
          <p14:tracePt t="18817" x="8991600" y="5062538"/>
          <p14:tracePt t="18835" x="9001125" y="5054600"/>
          <p14:tracePt t="18955" x="9001125" y="5018088"/>
          <p14:tracePt t="18963" x="8983663" y="4965700"/>
          <p14:tracePt t="18970" x="8956675" y="4902200"/>
          <p14:tracePt t="18984" x="8894763" y="4813300"/>
          <p14:tracePt t="19000" x="8751888" y="4633913"/>
          <p14:tracePt t="19018" x="8420100" y="4402138"/>
          <p14:tracePt t="19034" x="8205788" y="4313238"/>
          <p14:tracePt t="19050" x="7920038" y="4241800"/>
          <p14:tracePt t="19067" x="7500938" y="4170363"/>
          <p14:tracePt t="19084" x="6875463" y="4116388"/>
          <p14:tracePt t="19102" x="6330950" y="4081463"/>
          <p14:tracePt t="19117" x="5643563" y="4054475"/>
          <p14:tracePt t="19134" x="5330825" y="4037013"/>
          <p14:tracePt t="19150" x="5045075" y="4000500"/>
          <p14:tracePt t="19167" x="4741863" y="3956050"/>
          <p14:tracePt t="19185" x="4545013" y="3956050"/>
          <p14:tracePt t="19200" x="4419600" y="3956050"/>
          <p14:tracePt t="19217" x="4411663" y="3965575"/>
          <p14:tracePt t="19433" x="4402138" y="3965575"/>
          <p14:tracePt t="19440" x="4367213" y="3965575"/>
          <p14:tracePt t="19450" x="4295775" y="3956050"/>
          <p14:tracePt t="19467" x="4133850" y="3919538"/>
          <p14:tracePt t="19484" x="3965575" y="3894138"/>
          <p14:tracePt t="19502" x="3776663" y="3857625"/>
          <p14:tracePt t="19517" x="3679825" y="3830638"/>
          <p14:tracePt t="19534" x="3562350" y="3813175"/>
          <p14:tracePt t="19550" x="3465513" y="3786188"/>
          <p14:tracePt t="19567" x="3411538" y="3776663"/>
          <p14:tracePt t="19584" x="3375025" y="3759200"/>
          <p14:tracePt t="19634" x="3375025" y="3751263"/>
          <p14:tracePt t="19650" x="3402013" y="3741738"/>
          <p14:tracePt t="19658" x="3419475" y="3724275"/>
          <p14:tracePt t="19667" x="3446463" y="3714750"/>
          <p14:tracePt t="19684" x="3527425" y="3670300"/>
          <p14:tracePt t="19700" x="3643313" y="3616325"/>
          <p14:tracePt t="19717" x="3795713" y="3571875"/>
          <p14:tracePt t="19734" x="3929063" y="3527425"/>
          <p14:tracePt t="19750" x="4054475" y="3500438"/>
          <p14:tracePt t="19767" x="4205288" y="3473450"/>
          <p14:tracePt t="19784" x="4286250" y="3455988"/>
          <p14:tracePt t="19800" x="4340225" y="3446463"/>
          <p14:tracePt t="19817" x="4375150" y="3429000"/>
          <p14:tracePt t="19835" x="4384675" y="3429000"/>
          <p14:tracePt t="19850" x="4394200" y="3429000"/>
          <p14:tracePt t="19986" x="4367213" y="3429000"/>
          <p14:tracePt t="19994" x="4340225" y="3429000"/>
          <p14:tracePt t="20002" x="4322763" y="3429000"/>
          <p14:tracePt t="20018" x="4259263" y="3429000"/>
          <p14:tracePt t="20033" x="4160838" y="3438525"/>
          <p14:tracePt t="20050" x="4027488" y="3446463"/>
          <p14:tracePt t="20067" x="3867150" y="3465513"/>
          <p14:tracePt t="20084" x="3724275" y="3490913"/>
          <p14:tracePt t="20100" x="3581400" y="3509963"/>
          <p14:tracePt t="20118" x="3438525" y="3527425"/>
          <p14:tracePt t="20134" x="3375025" y="3544888"/>
          <p14:tracePt t="20150" x="3340100" y="3554413"/>
          <p14:tracePt t="20229" x="3348038" y="3554413"/>
          <p14:tracePt t="20244" x="3357563" y="3554413"/>
          <p14:tracePt t="20252" x="3367088" y="3554413"/>
          <p14:tracePt t="20266" x="3375025" y="3554413"/>
          <p14:tracePt t="20425" x="3375025" y="3562350"/>
          <p14:tracePt t="20448" x="3375025" y="3571875"/>
          <p14:tracePt t="20454" x="3375025" y="3581400"/>
          <p14:tracePt t="20467" x="3367088" y="3581400"/>
          <p14:tracePt t="20604" x="3367088" y="3598863"/>
          <p14:tracePt t="20611" x="3367088" y="3616325"/>
          <p14:tracePt t="20618" x="3375025" y="3633788"/>
          <p14:tracePt t="20633" x="3394075" y="3679825"/>
          <p14:tracePt t="20650" x="3402013" y="3714750"/>
          <p14:tracePt t="20667" x="3419475" y="3768725"/>
          <p14:tracePt t="20683" x="3455988" y="3830638"/>
          <p14:tracePt t="20700" x="3500438" y="3902075"/>
          <p14:tracePt t="20717" x="3571875" y="3965575"/>
          <p14:tracePt t="20733" x="3660775" y="4027488"/>
          <p14:tracePt t="20750" x="3768725" y="4062413"/>
          <p14:tracePt t="20767" x="3965575" y="4081463"/>
          <p14:tracePt t="20783" x="4125913" y="4081463"/>
          <p14:tracePt t="20800" x="4286250" y="4062413"/>
          <p14:tracePt t="20817" x="4438650" y="4010025"/>
          <p14:tracePt t="20834" x="4554538" y="3946525"/>
          <p14:tracePt t="20850" x="4616450" y="3875088"/>
          <p14:tracePt t="20867" x="4633913" y="3813175"/>
          <p14:tracePt t="20883" x="4608513" y="3652838"/>
          <p14:tracePt t="20900" x="4527550" y="3544888"/>
          <p14:tracePt t="20917" x="4429125" y="3482975"/>
          <p14:tracePt t="20933" x="4303713" y="3455988"/>
          <p14:tracePt t="20950" x="4160838" y="3446463"/>
          <p14:tracePt t="20967" x="3990975" y="3465513"/>
          <p14:tracePt t="20983" x="3857625" y="3490913"/>
          <p14:tracePt t="21000" x="3776663" y="3517900"/>
          <p14:tracePt t="21018" x="3714750" y="3536950"/>
          <p14:tracePt t="21033" x="3705225" y="3536950"/>
          <p14:tracePt t="21050" x="3705225" y="3544888"/>
          <p14:tracePt t="21083" x="3705225" y="3554413"/>
          <p14:tracePt t="21112" x="3705225" y="3562350"/>
          <p14:tracePt t="21126" x="3705225" y="3581400"/>
          <p14:tracePt t="21142" x="3705225" y="3589338"/>
          <p14:tracePt t="21151" x="3714750" y="3608388"/>
          <p14:tracePt t="21167" x="3732213" y="3625850"/>
          <p14:tracePt t="21183" x="3759200" y="3643313"/>
          <p14:tracePt t="21200" x="3786188" y="3652838"/>
          <p14:tracePt t="21217" x="3813175" y="3660775"/>
          <p14:tracePt t="21250" x="3822700" y="3660775"/>
          <p14:tracePt t="21268" x="3830638" y="3643313"/>
          <p14:tracePt t="21283" x="3830638" y="3598863"/>
          <p14:tracePt t="21300" x="3830638" y="3544888"/>
          <p14:tracePt t="21317" x="3813175" y="3500438"/>
          <p14:tracePt t="21333" x="3786188" y="3482975"/>
          <p14:tracePt t="21350" x="3759200" y="3473450"/>
          <p14:tracePt t="21367" x="3751263" y="3473450"/>
          <p14:tracePt t="21384" x="3732213" y="3509963"/>
          <p14:tracePt t="21400" x="3714750" y="3571875"/>
          <p14:tracePt t="21417" x="3705225" y="3660775"/>
          <p14:tracePt t="21433" x="3697288" y="3724275"/>
          <p14:tracePt t="21450" x="3714750" y="3768725"/>
          <p14:tracePt t="21467" x="3741738" y="3795713"/>
          <p14:tracePt t="21483" x="3786188" y="3803650"/>
          <p14:tracePt t="21500" x="3803650" y="3803650"/>
          <p14:tracePt t="21516" x="3822700" y="3786188"/>
          <p14:tracePt t="21533" x="3840163" y="3732213"/>
          <p14:tracePt t="21550" x="3840163" y="3697288"/>
          <p14:tracePt t="21566" x="3822700" y="3660775"/>
          <p14:tracePt t="21583" x="3786188" y="3652838"/>
          <p14:tracePt t="21600" x="3759200" y="3652838"/>
          <p14:tracePt t="21616" x="3714750" y="3679825"/>
          <p14:tracePt t="21633" x="3643313" y="3768725"/>
          <p14:tracePt t="21650" x="3633788" y="3848100"/>
          <p14:tracePt t="21666" x="3633788" y="3902075"/>
          <p14:tracePt t="21683" x="3652838" y="3929063"/>
          <p14:tracePt t="21700" x="3724275" y="3938588"/>
          <p14:tracePt t="21716" x="3813175" y="3911600"/>
          <p14:tracePt t="21733" x="3894138" y="3848100"/>
          <p14:tracePt t="21750" x="3965575" y="3751263"/>
          <p14:tracePt t="21766" x="4027488" y="3643313"/>
          <p14:tracePt t="21783" x="4037013" y="3527425"/>
          <p14:tracePt t="21800" x="4000500" y="3509963"/>
          <p14:tracePt t="21816" x="3911600" y="3527425"/>
          <p14:tracePt t="21835" x="3786188" y="3616325"/>
          <p14:tracePt t="21850" x="3697288" y="3768725"/>
          <p14:tracePt t="21867" x="3643313" y="3919538"/>
          <p14:tracePt t="21883" x="3643313" y="4027488"/>
          <p14:tracePt t="21900" x="3679825" y="4037013"/>
          <p14:tracePt t="21916" x="3732213" y="4010025"/>
          <p14:tracePt t="21933" x="3795713" y="3956050"/>
          <p14:tracePt t="21950" x="3848100" y="3884613"/>
          <p14:tracePt t="21966" x="3875088" y="3822700"/>
          <p14:tracePt t="21983" x="3884613" y="3768725"/>
          <p14:tracePt t="22000" x="3867150" y="3732213"/>
          <p14:tracePt t="22017" x="3822700" y="3705225"/>
          <p14:tracePt t="22033" x="3741738" y="3705225"/>
          <p14:tracePt t="22050" x="3697288" y="3741738"/>
          <p14:tracePt t="22066" x="3660775" y="3795713"/>
          <p14:tracePt t="22083" x="3660775" y="3840163"/>
          <p14:tracePt t="22100" x="3679825" y="3875088"/>
          <p14:tracePt t="22116" x="3724275" y="3902075"/>
          <p14:tracePt t="22134" x="3795713" y="3902075"/>
          <p14:tracePt t="22150" x="3813175" y="3867150"/>
          <p14:tracePt t="22166" x="3840163" y="3813175"/>
          <p14:tracePt t="22183" x="3857625" y="3741738"/>
          <p14:tracePt t="22200" x="3857625" y="3670300"/>
          <p14:tracePt t="22216" x="3840163" y="3616325"/>
          <p14:tracePt t="22233" x="3803650" y="3589338"/>
          <p14:tracePt t="22250" x="3786188" y="3589338"/>
          <p14:tracePt t="22266" x="3776663" y="3598863"/>
          <p14:tracePt t="22283" x="3751263" y="3652838"/>
          <p14:tracePt t="22300" x="3751263" y="3687763"/>
          <p14:tracePt t="22316" x="3751263" y="3714750"/>
          <p14:tracePt t="22333" x="3759200" y="3724275"/>
          <p14:tracePt t="22376" x="3768725" y="3724275"/>
          <p14:tracePt t="22745" x="3768725" y="3751263"/>
          <p14:tracePt t="22751" x="3759200" y="3830638"/>
          <p14:tracePt t="22760" x="3751263" y="3911600"/>
          <p14:tracePt t="22768" x="3751263" y="3990975"/>
          <p14:tracePt t="22783" x="3741738" y="4062413"/>
          <p14:tracePt t="22800" x="3732213" y="4108450"/>
          <p14:tracePt t="22833" x="3724275" y="4170363"/>
          <p14:tracePt t="22866" x="3714750" y="4232275"/>
          <p14:tracePt t="22869" x="3714750" y="4241800"/>
          <p14:tracePt t="22883" x="3714750" y="4251325"/>
          <p14:tracePt t="22899" x="3705225" y="4268788"/>
          <p14:tracePt t="22916" x="3705225" y="4286250"/>
          <p14:tracePt t="22933" x="3697288" y="4295775"/>
          <p14:tracePt t="23119" x="3687763" y="4268788"/>
          <p14:tracePt t="23126" x="3687763" y="4241800"/>
          <p14:tracePt t="23134" x="3679825" y="4224338"/>
          <p14:tracePt t="23149" x="3670300" y="4179888"/>
          <p14:tracePt t="23166" x="3660775" y="4143375"/>
          <p14:tracePt t="23183" x="3643313" y="4108450"/>
          <p14:tracePt t="23199" x="3625850" y="4081463"/>
          <p14:tracePt t="23216" x="3616325" y="4071938"/>
          <p14:tracePt t="23275" x="3625850" y="4054475"/>
          <p14:tracePt t="23282" x="3643313" y="4054475"/>
          <p14:tracePt t="23290" x="3660775" y="4044950"/>
          <p14:tracePt t="23299" x="3687763" y="4037013"/>
          <p14:tracePt t="23316" x="3741738" y="4027488"/>
          <p14:tracePt t="23333" x="3803650" y="4017963"/>
          <p14:tracePt t="23349" x="3867150" y="4010025"/>
          <p14:tracePt t="23366" x="3902075" y="4010025"/>
          <p14:tracePt t="23368" x="3911600" y="4000500"/>
          <p14:tracePt t="23383" x="3919538" y="4000500"/>
          <p14:tracePt t="23446" x="3919538" y="4017963"/>
          <p14:tracePt t="23454" x="3911600" y="4037013"/>
          <p14:tracePt t="23461" x="3902075" y="4054475"/>
          <p14:tracePt t="23470" x="3902075" y="4071938"/>
          <p14:tracePt t="23482" x="3894138" y="4098925"/>
          <p14:tracePt t="23499" x="3867150" y="4160838"/>
          <p14:tracePt t="23516" x="3848100" y="4241800"/>
          <p14:tracePt t="23533" x="3840163" y="4276725"/>
          <p14:tracePt t="23549" x="3830638" y="4276725"/>
          <p14:tracePt t="23674" x="3830638" y="4268788"/>
          <p14:tracePt t="23682" x="3830638" y="4259263"/>
          <p14:tracePt t="23705" x="3830638" y="4251325"/>
          <p14:tracePt t="23822" x="3867150" y="4232275"/>
          <p14:tracePt t="23830" x="3956050" y="4197350"/>
          <p14:tracePt t="23839" x="4054475" y="4152900"/>
          <p14:tracePt t="23849" x="4143375" y="4108450"/>
          <p14:tracePt t="23866" x="4286250" y="3990975"/>
          <p14:tracePt t="23883" x="4348163" y="3894138"/>
          <p14:tracePt t="23899" x="4357688" y="3813175"/>
          <p14:tracePt t="23916" x="4295775" y="3768725"/>
          <p14:tracePt t="23932" x="4133850" y="3741738"/>
          <p14:tracePt t="23949" x="3911600" y="3724275"/>
          <p14:tracePt t="23966" x="3660775" y="3697288"/>
          <p14:tracePt t="23983" x="3313113" y="3679825"/>
          <p14:tracePt t="23999" x="2965450" y="3652838"/>
          <p14:tracePt t="24016" x="2714625" y="3643313"/>
          <p14:tracePt t="24032" x="2446338" y="3652838"/>
          <p14:tracePt t="24049" x="2357438" y="3679825"/>
          <p14:tracePt t="24066" x="2322513" y="3705225"/>
          <p14:tracePt t="24082" x="2303463" y="3732213"/>
          <p14:tracePt t="24099" x="2276475" y="3768725"/>
          <p14:tracePt t="24116" x="2268538" y="3840163"/>
          <p14:tracePt t="24132" x="2251075" y="3956050"/>
          <p14:tracePt t="24149" x="2276475" y="4187825"/>
          <p14:tracePt t="24166" x="2339975" y="4340225"/>
          <p14:tracePt t="24182" x="2455863" y="4473575"/>
          <p14:tracePt t="24199" x="2687638" y="4608513"/>
          <p14:tracePt t="24216" x="3017838" y="4732338"/>
          <p14:tracePt t="24232" x="3402013" y="4822825"/>
          <p14:tracePt t="24249" x="3848100" y="4830763"/>
          <p14:tracePt t="24266" x="4598988" y="4768850"/>
          <p14:tracePt t="24282" x="5062538" y="4643438"/>
          <p14:tracePt t="24299" x="5483225" y="4438650"/>
          <p14:tracePt t="24316" x="5803900" y="4224338"/>
          <p14:tracePt t="24332" x="5938838" y="4044950"/>
          <p14:tracePt t="24349" x="5991225" y="3867150"/>
          <p14:tracePt t="24366" x="5965825" y="3697288"/>
          <p14:tracePt t="24368" x="5919788" y="3625850"/>
          <p14:tracePt t="24382" x="5867400" y="3562350"/>
          <p14:tracePt t="24399" x="5581650" y="3438525"/>
          <p14:tracePt t="24416" x="5286375" y="3419475"/>
          <p14:tracePt t="24432" x="4919663" y="3465513"/>
          <p14:tracePt t="24449" x="4510088" y="3581400"/>
          <p14:tracePt t="24466" x="4187825" y="3732213"/>
          <p14:tracePt t="24482" x="3956050" y="3884613"/>
          <p14:tracePt t="24499" x="3776663" y="4027488"/>
          <p14:tracePt t="24516" x="3608388" y="4224338"/>
          <p14:tracePt t="24532" x="3554413" y="4375150"/>
          <p14:tracePt t="24549" x="3536950" y="4518025"/>
          <p14:tracePt t="24566" x="3527425" y="4633913"/>
          <p14:tracePt t="24582" x="3554413" y="4732338"/>
          <p14:tracePt t="24599" x="3643313" y="4795838"/>
          <p14:tracePt t="24616" x="3786188" y="4813300"/>
          <p14:tracePt t="24632" x="3965575" y="4803775"/>
          <p14:tracePt t="24649" x="4241800" y="4660900"/>
          <p14:tracePt t="24666" x="4348163" y="4537075"/>
          <p14:tracePt t="24682" x="4384675" y="4384675"/>
          <p14:tracePt t="24699" x="4375150" y="4241800"/>
          <p14:tracePt t="24716" x="4276725" y="4081463"/>
          <p14:tracePt t="24732" x="4108450" y="3973513"/>
          <p14:tracePt t="24749" x="3911600" y="3938588"/>
          <p14:tracePt t="24766" x="3536950" y="4010025"/>
          <p14:tracePt t="24782" x="3313113" y="4152900"/>
          <p14:tracePt t="24799" x="3170238" y="4322763"/>
          <p14:tracePt t="24816" x="3108325" y="4483100"/>
          <p14:tracePt t="24833" x="3098800" y="4625975"/>
          <p14:tracePt t="24849" x="3152775" y="4732338"/>
          <p14:tracePt t="24865" x="3259138" y="4795838"/>
          <p14:tracePt t="24868" x="3340100" y="4803775"/>
          <p14:tracePt t="24882" x="3419475" y="4803775"/>
          <p14:tracePt t="24899" x="3724275" y="4732338"/>
          <p14:tracePt t="24916" x="3884613" y="4616450"/>
          <p14:tracePt t="24932" x="3983038" y="4473575"/>
          <p14:tracePt t="24949" x="4010025" y="4375150"/>
          <p14:tracePt t="24966" x="4017963" y="4295775"/>
          <p14:tracePt t="24982" x="3990975" y="4241800"/>
          <p14:tracePt t="24999" x="3946525" y="4232275"/>
          <p14:tracePt t="25017" x="3875088" y="4259263"/>
          <p14:tracePt t="25032" x="3840163" y="4313238"/>
          <p14:tracePt t="25049" x="3803650" y="4367213"/>
          <p14:tracePt t="25066" x="3795713" y="4411663"/>
          <p14:tracePt t="25082" x="3795713" y="4446588"/>
          <p14:tracePt t="25099" x="3813175" y="4456113"/>
          <p14:tracePt t="25115" x="3857625" y="4465638"/>
          <p14:tracePt t="25132" x="3911600" y="4456113"/>
          <p14:tracePt t="25150" x="3965575" y="4429125"/>
          <p14:tracePt t="25165" x="3983038" y="4411663"/>
          <p14:tracePt t="25183" x="4010025" y="4394200"/>
          <p14:tracePt t="25202" x="4027488" y="4367213"/>
          <p14:tracePt t="25216" x="4037013" y="4330700"/>
          <p14:tracePt t="25232" x="4054475" y="4295775"/>
          <p14:tracePt t="25249" x="4081463" y="4259263"/>
          <p14:tracePt t="25266" x="4098925" y="4214813"/>
          <p14:tracePt t="25282" x="4125913" y="4179888"/>
          <p14:tracePt t="25299" x="4133850" y="4152900"/>
          <p14:tracePt t="25315" x="4143375" y="4143375"/>
          <p14:tracePt t="25332" x="4152900" y="4125913"/>
          <p14:tracePt t="25349" x="4170363" y="4108450"/>
          <p14:tracePt t="25365" x="4179888" y="4062413"/>
          <p14:tracePt t="25367" x="4187825" y="4044950"/>
          <p14:tracePt t="25384" x="4197350" y="4010025"/>
          <p14:tracePt t="25399" x="4205288" y="3990975"/>
          <p14:tracePt t="25415" x="4214813" y="3983038"/>
          <p14:tracePt t="25432" x="4214813" y="3973513"/>
          <p14:tracePt t="25449" x="4214813" y="3965575"/>
          <p14:tracePt t="25465" x="4214813" y="3956050"/>
          <p14:tracePt t="25501" x="4224338" y="3956050"/>
          <p14:tracePt t="25524" x="4232275" y="3956050"/>
          <p14:tracePt t="25532" x="4232275" y="3965575"/>
          <p14:tracePt t="25549" x="4251325" y="3973513"/>
          <p14:tracePt t="25565" x="4295775" y="3990975"/>
          <p14:tracePt t="25582" x="4340225" y="4010025"/>
          <p14:tracePt t="25599" x="4394200" y="4010025"/>
          <p14:tracePt t="25615" x="4465638" y="4010025"/>
          <p14:tracePt t="25632" x="4527550" y="4000500"/>
          <p14:tracePt t="25649" x="4589463" y="3983038"/>
          <p14:tracePt t="25665" x="4652963" y="3956050"/>
          <p14:tracePt t="25682" x="4679950" y="3929063"/>
          <p14:tracePt t="25699" x="4697413" y="3894138"/>
          <p14:tracePt t="25715" x="4697413" y="3848100"/>
          <p14:tracePt t="25732" x="4687888" y="3795713"/>
          <p14:tracePt t="25749" x="4633913" y="3724275"/>
          <p14:tracePt t="25765" x="4537075" y="3633788"/>
          <p14:tracePt t="25782" x="4402138" y="3554413"/>
          <p14:tracePt t="25799" x="4241800" y="3482975"/>
          <p14:tracePt t="25815" x="4044950" y="3411538"/>
          <p14:tracePt t="25832" x="3911600" y="3375025"/>
          <p14:tracePt t="25849" x="3857625" y="3367088"/>
          <p14:tracePt t="25865" x="3848100" y="3357563"/>
          <p14:tracePt t="25882" x="3840163" y="3357563"/>
          <p14:tracePt t="25899" x="3848100" y="3357563"/>
          <p14:tracePt t="25915" x="3884613" y="3375025"/>
          <p14:tracePt t="25932" x="3938588" y="3411538"/>
          <p14:tracePt t="25949" x="4027488" y="3438525"/>
          <p14:tracePt t="25965" x="4170363" y="3446463"/>
          <p14:tracePt t="25982" x="4340225" y="3446463"/>
          <p14:tracePt t="25999" x="4491038" y="3411538"/>
          <p14:tracePt t="26015" x="4679950" y="3330575"/>
          <p14:tracePt t="26032" x="4741863" y="3286125"/>
          <p14:tracePt t="26049" x="4768850" y="3241675"/>
          <p14:tracePt t="26065" x="4776788" y="3224213"/>
          <p14:tracePt t="26082" x="4786313" y="3205163"/>
          <p14:tracePt t="26099" x="4786313" y="3197225"/>
          <p14:tracePt t="26213" x="4776788" y="3197225"/>
          <p14:tracePt t="26228" x="4768850" y="3214688"/>
          <p14:tracePt t="26236" x="4751388" y="3224213"/>
          <p14:tracePt t="26248" x="4751388" y="3241675"/>
          <p14:tracePt t="26265" x="4724400" y="3276600"/>
          <p14:tracePt t="26282" x="4714875" y="3295650"/>
          <p14:tracePt t="26299" x="4714875" y="3303588"/>
          <p14:tracePt t="26338" x="4714875" y="3313113"/>
          <p14:tracePt t="26348" x="4705350" y="3313113"/>
          <p14:tracePt t="26556" x="4697413" y="3322638"/>
          <p14:tracePt t="26571" x="4679950" y="3340100"/>
          <p14:tracePt t="26580" x="4679950" y="3348038"/>
          <p14:tracePt t="26588" x="4670425" y="3348038"/>
          <p14:tracePt t="26598" x="4670425" y="3357563"/>
          <p14:tracePt t="27947" x="4660900" y="3357563"/>
          <p14:tracePt t="27962" x="4643438" y="3348038"/>
          <p14:tracePt t="27970" x="4598988" y="3340100"/>
          <p14:tracePt t="27981" x="4554538" y="3322638"/>
          <p14:tracePt t="28015" x="4268788" y="3205163"/>
          <p14:tracePt t="28048" x="3946525" y="3071813"/>
          <p14:tracePt t="28065" x="3919538" y="3054350"/>
          <p14:tracePt t="28118" x="3919538" y="3044825"/>
          <p14:tracePt t="28126" x="3929063" y="3036888"/>
          <p14:tracePt t="28134" x="3946525" y="3036888"/>
          <p14:tracePt t="28148" x="3965575" y="3036888"/>
          <p14:tracePt t="28165" x="4000500" y="3036888"/>
          <p14:tracePt t="28181" x="4027488" y="3089275"/>
          <p14:tracePt t="28198" x="4027488" y="3133725"/>
          <p14:tracePt t="28215" x="4017963" y="3179763"/>
          <p14:tracePt t="28231" x="3983038" y="3224213"/>
          <p14:tracePt t="28248" x="3938588" y="3241675"/>
          <p14:tracePt t="28265" x="3902075" y="3259138"/>
          <p14:tracePt t="28281" x="3848100" y="3259138"/>
          <p14:tracePt t="28298" x="3803650" y="3214688"/>
          <p14:tracePt t="28315" x="3786188" y="3152775"/>
          <p14:tracePt t="28331" x="3786188" y="3071813"/>
          <p14:tracePt t="28348" x="3830638" y="2990850"/>
          <p14:tracePt t="28365" x="3884613" y="2928938"/>
          <p14:tracePt t="28381" x="3946525" y="2884488"/>
          <p14:tracePt t="28398" x="4017963" y="2874963"/>
          <p14:tracePt t="28415" x="4098925" y="2894013"/>
          <p14:tracePt t="28417" x="4133850" y="2911475"/>
          <p14:tracePt t="28431" x="4160838" y="2973388"/>
          <p14:tracePt t="28448" x="4170363" y="3027363"/>
          <p14:tracePt t="28465" x="4152900" y="3081338"/>
          <p14:tracePt t="28481" x="4133850" y="3116263"/>
          <p14:tracePt t="28498" x="4108450" y="3133725"/>
          <p14:tracePt t="28515" x="4098925" y="3133725"/>
          <p14:tracePt t="28531" x="4081463" y="3089275"/>
          <p14:tracePt t="28548" x="4071938" y="3044825"/>
          <p14:tracePt t="28565" x="4071938" y="3009900"/>
          <p14:tracePt t="28581" x="4081463" y="2982913"/>
          <p14:tracePt t="28598" x="4089400" y="2973388"/>
          <p14:tracePt t="28615" x="4108450" y="2973388"/>
          <p14:tracePt t="28631" x="4143375" y="2973388"/>
          <p14:tracePt t="28648" x="4179888" y="3000375"/>
          <p14:tracePt t="28664" x="4205288" y="3044825"/>
          <p14:tracePt t="28681" x="4205288" y="3089275"/>
          <p14:tracePt t="28698" x="4205288" y="3098800"/>
          <p14:tracePt t="28715" x="4205288" y="3108325"/>
          <p14:tracePt t="28884" x="4224338" y="3116263"/>
          <p14:tracePt t="28892" x="4224338" y="3125788"/>
          <p14:tracePt t="28900" x="4232275" y="3133725"/>
          <p14:tracePt t="28915" x="4241800" y="3152775"/>
          <p14:tracePt t="28931" x="4295775" y="3205163"/>
          <p14:tracePt t="28948" x="4322763" y="3251200"/>
          <p14:tracePt t="28964" x="4340225" y="3295650"/>
          <p14:tracePt t="28981" x="4348163" y="3348038"/>
          <p14:tracePt t="28998" x="4348163" y="3402013"/>
          <p14:tracePt t="29014" x="4348163" y="3455988"/>
          <p14:tracePt t="29031" x="4330700" y="3527425"/>
          <p14:tracePt t="29048" x="4322763" y="3544888"/>
          <p14:tracePt t="29065" x="4313238" y="3562350"/>
          <p14:tracePt t="29158" x="4313238" y="3554413"/>
          <p14:tracePt t="29167" x="4330700" y="3536950"/>
          <p14:tracePt t="29174" x="4348163" y="3536950"/>
          <p14:tracePt t="29184" x="4367213" y="3527425"/>
          <p14:tracePt t="29198" x="4411663" y="3517900"/>
          <p14:tracePt t="29214" x="4465638" y="3517900"/>
          <p14:tracePt t="29231" x="4518025" y="3527425"/>
          <p14:tracePt t="29248" x="4554538" y="3536950"/>
          <p14:tracePt t="29264" x="4554538" y="3544888"/>
          <p14:tracePt t="29376" x="4562475" y="3544888"/>
          <p14:tracePt t="29392" x="4572000" y="3544888"/>
          <p14:tracePt t="29400" x="4581525" y="3544888"/>
          <p14:tracePt t="29407" x="4581525" y="3536950"/>
          <p14:tracePt t="29415" x="4589463" y="3536950"/>
          <p14:tracePt t="29464" x="4589463" y="3527425"/>
          <p14:tracePt t="29524" x="4581525" y="3527425"/>
          <p14:tracePt t="29532" x="4562475" y="3517900"/>
          <p14:tracePt t="29540" x="4545013" y="3509963"/>
          <p14:tracePt t="29548" x="4527550" y="3509963"/>
          <p14:tracePt t="29564" x="4483100" y="3500438"/>
          <p14:tracePt t="29581" x="4402138" y="3490913"/>
          <p14:tracePt t="29598" x="4313238" y="3490913"/>
          <p14:tracePt t="29614" x="4214813" y="3490913"/>
          <p14:tracePt t="29631" x="4152900" y="3490913"/>
          <p14:tracePt t="29648" x="4081463" y="3500438"/>
          <p14:tracePt t="29664" x="4027488" y="3517900"/>
          <p14:tracePt t="29681" x="3956050" y="3536950"/>
          <p14:tracePt t="29698" x="3911600" y="3544888"/>
          <p14:tracePt t="29714" x="3875088" y="3544888"/>
          <p14:tracePt t="29731" x="3848100" y="3544888"/>
          <p14:tracePt t="29748" x="3803650" y="3544888"/>
          <p14:tracePt t="29764" x="3741738" y="3544888"/>
          <p14:tracePt t="29781" x="3608388" y="3544888"/>
          <p14:tracePt t="29798" x="3517900" y="3544888"/>
          <p14:tracePt t="29814" x="3465513" y="3544888"/>
          <p14:tracePt t="29831" x="3402013" y="3544888"/>
          <p14:tracePt t="29848" x="3357563" y="3544888"/>
          <p14:tracePt t="29864" x="3303588" y="3554413"/>
          <p14:tracePt t="29881" x="3295650" y="3554413"/>
          <p14:tracePt t="29898" x="3286125" y="3554413"/>
          <p14:tracePt t="29914" x="3276600" y="3554413"/>
          <p14:tracePt t="29986" x="3268663" y="3544888"/>
          <p14:tracePt t="29994" x="3251200" y="3544888"/>
          <p14:tracePt t="30001" x="3241675" y="3544888"/>
          <p14:tracePt t="30014" x="3232150" y="3536950"/>
          <p14:tracePt t="30031" x="3224213" y="3536950"/>
          <p14:tracePt t="30047" x="3214688" y="3536950"/>
          <p14:tracePt t="30346" x="3205163" y="3536950"/>
          <p14:tracePt t="30368" x="3197225" y="3536950"/>
          <p14:tracePt t="30376" x="3197225" y="3544888"/>
          <p14:tracePt t="30612" x="3187700" y="3581400"/>
          <p14:tracePt t="30619" x="3187700" y="3625850"/>
          <p14:tracePt t="30631" x="3187700" y="3687763"/>
          <p14:tracePt t="30648" x="3179763" y="3848100"/>
          <p14:tracePt t="30665" x="3170238" y="4062413"/>
          <p14:tracePt t="30682" x="3152775" y="4160838"/>
          <p14:tracePt t="30698" x="3143250" y="4259263"/>
          <p14:tracePt t="30731" x="3116263" y="4510088"/>
          <p14:tracePt t="30764" x="3116263" y="4732338"/>
          <p14:tracePt t="30781" x="3116263" y="4822825"/>
          <p14:tracePt t="30797" x="3133725" y="4894263"/>
          <p14:tracePt t="30814" x="3133725" y="4902200"/>
          <p14:tracePt t="30831" x="3133725" y="4911725"/>
          <p14:tracePt t="30892" x="3133725" y="4902200"/>
          <p14:tracePt t="30902" x="3152775" y="4867275"/>
          <p14:tracePt t="30908" x="3160713" y="4786313"/>
          <p14:tracePt t="30916" x="3179763" y="4697413"/>
          <p14:tracePt t="30931" x="3187700" y="4598988"/>
          <p14:tracePt t="30947" x="3224213" y="4340225"/>
          <p14:tracePt t="30964" x="3232150" y="4241800"/>
          <p14:tracePt t="30981" x="3232150" y="4152900"/>
          <p14:tracePt t="30997" x="3232150" y="4081463"/>
          <p14:tracePt t="31014" x="3232150" y="4044950"/>
          <p14:tracePt t="31031" x="3232150" y="4010025"/>
          <p14:tracePt t="31047" x="3224213" y="3973513"/>
          <p14:tracePt t="31064" x="3224213" y="3965575"/>
          <p14:tracePt t="31081" x="3224213" y="3956050"/>
          <p14:tracePt t="31097" x="3224213" y="3938588"/>
          <p14:tracePt t="31114" x="3224213" y="3929063"/>
          <p14:tracePt t="31131" x="3224213" y="3911600"/>
          <p14:tracePt t="31147" x="3224213" y="3902075"/>
          <p14:tracePt t="31164" x="3224213" y="3867150"/>
          <p14:tracePt t="31181" x="3241675" y="3848100"/>
          <p14:tracePt t="31197" x="3251200" y="3813175"/>
          <p14:tracePt t="31214" x="3268663" y="3776663"/>
          <p14:tracePt t="31231" x="3268663" y="3751263"/>
          <p14:tracePt t="31247" x="3276600" y="3732213"/>
          <p14:tracePt t="31264" x="3276600" y="3724275"/>
          <p14:tracePt t="31281" x="3286125" y="3705225"/>
          <p14:tracePt t="31297" x="3303588" y="3660775"/>
          <p14:tracePt t="31314" x="3313113" y="3652838"/>
          <p14:tracePt t="31331" x="3322638" y="3643313"/>
          <p14:tracePt t="31347" x="3340100" y="3633788"/>
          <p14:tracePt t="31364" x="3384550" y="3608388"/>
          <p14:tracePt t="31381" x="3446463" y="3598863"/>
          <p14:tracePt t="31398" x="3571875" y="3589338"/>
          <p14:tracePt t="31400" x="3652838" y="3589338"/>
          <p14:tracePt t="31414" x="3732213" y="3589338"/>
          <p14:tracePt t="31431" x="3946525" y="3581400"/>
          <p14:tracePt t="31447" x="4259263" y="3544888"/>
          <p14:tracePt t="31464" x="4446588" y="3527425"/>
          <p14:tracePt t="31481" x="4608513" y="3509963"/>
          <p14:tracePt t="31497" x="4732338" y="3490913"/>
          <p14:tracePt t="31514" x="4768850" y="3482975"/>
          <p14:tracePt t="31531" x="4776788" y="3473450"/>
          <p14:tracePt t="31729" x="4776788" y="3490913"/>
          <p14:tracePt t="31736" x="4776788" y="3527425"/>
          <p14:tracePt t="31747" x="4768850" y="3581400"/>
          <p14:tracePt t="31764" x="4741863" y="3705225"/>
          <p14:tracePt t="31780" x="4714875" y="3848100"/>
          <p14:tracePt t="31797" x="4697413" y="4071938"/>
          <p14:tracePt t="31814" x="4679950" y="4197350"/>
          <p14:tracePt t="31830" x="4679950" y="4286250"/>
          <p14:tracePt t="31847" x="4679950" y="4384675"/>
          <p14:tracePt t="31864" x="4679950" y="4483100"/>
          <p14:tracePt t="31880" x="4679950" y="4581525"/>
          <p14:tracePt t="31897" x="4670425" y="4679950"/>
          <p14:tracePt t="31900" x="4660900" y="4732338"/>
          <p14:tracePt t="31914" x="4652963" y="4776788"/>
          <p14:tracePt t="31931" x="4652963" y="4875213"/>
          <p14:tracePt t="31947" x="4633913" y="4973638"/>
          <p14:tracePt t="31964" x="4625975" y="5027613"/>
          <p14:tracePt t="31980" x="4625975" y="5081588"/>
          <p14:tracePt t="31997" x="4608513" y="5126038"/>
          <p14:tracePt t="32014" x="4598988" y="5160963"/>
          <p14:tracePt t="32030" x="4589463" y="5187950"/>
          <p14:tracePt t="32047" x="4589463" y="5197475"/>
          <p14:tracePt t="32182" x="4572000" y="5197475"/>
          <p14:tracePt t="32188" x="4554538" y="5205413"/>
          <p14:tracePt t="32197" x="4518025" y="5214938"/>
          <p14:tracePt t="32214" x="4384675" y="5224463"/>
          <p14:tracePt t="32230" x="4197350" y="5224463"/>
          <p14:tracePt t="32247" x="3973513" y="5197475"/>
          <p14:tracePt t="32264" x="3751263" y="5180013"/>
          <p14:tracePt t="32280" x="3571875" y="5153025"/>
          <p14:tracePt t="32297" x="3340100" y="5126038"/>
          <p14:tracePt t="32314" x="3224213" y="5108575"/>
          <p14:tracePt t="32330" x="3152775" y="5089525"/>
          <p14:tracePt t="32347" x="3108325" y="5089525"/>
          <p14:tracePt t="32364" x="3098800" y="5089525"/>
          <p14:tracePt t="32399" x="3089275" y="5089525"/>
          <p14:tracePt t="32432" x="3081338" y="5089525"/>
          <p14:tracePt t="32448" x="3062288" y="5089525"/>
          <p14:tracePt t="32454" x="3036888" y="5089525"/>
          <p14:tracePt t="32464" x="3017838" y="5099050"/>
          <p14:tracePt t="32480" x="2982913" y="5099050"/>
          <p14:tracePt t="32610" x="2990850" y="5099050"/>
          <p14:tracePt t="32618" x="3036888" y="5099050"/>
          <p14:tracePt t="32626" x="3098800" y="5099050"/>
          <p14:tracePt t="32634" x="3170238" y="5099050"/>
          <p14:tracePt t="32647" x="3251200" y="5099050"/>
          <p14:tracePt t="32664" x="3411538" y="5089525"/>
          <p14:tracePt t="32680" x="3581400" y="5089525"/>
          <p14:tracePt t="32697" x="3803650" y="5108575"/>
          <p14:tracePt t="32714" x="3911600" y="5108575"/>
          <p14:tracePt t="32730" x="3973513" y="5108575"/>
          <p14:tracePt t="32747" x="4000500" y="5099050"/>
          <p14:tracePt t="32763" x="4010025" y="5099050"/>
          <p14:tracePt t="32884" x="4017963" y="5099050"/>
          <p14:tracePt t="32892" x="4027488" y="5099050"/>
          <p14:tracePt t="32901" x="4037013" y="5099050"/>
          <p14:tracePt t="32913" x="4044950" y="5099050"/>
          <p14:tracePt t="32930" x="4054475" y="5099050"/>
          <p14:tracePt t="32949" x="4081463" y="5099050"/>
          <p14:tracePt t="32963" x="4125913" y="5099050"/>
          <p14:tracePt t="32981" x="4143375" y="5099050"/>
          <p14:tracePt t="32997" x="4152900" y="5099050"/>
          <p14:tracePt t="33072" x="4160838" y="5099050"/>
          <p14:tracePt t="33088" x="4179888" y="5099050"/>
          <p14:tracePt t="33096" x="4205288" y="5099050"/>
          <p14:tracePt t="33105" x="4232275" y="5099050"/>
          <p14:tracePt t="33113" x="4259263" y="5099050"/>
          <p14:tracePt t="33130" x="4322763" y="5099050"/>
          <p14:tracePt t="33147" x="4375150" y="5099050"/>
          <p14:tracePt t="33163" x="4419600" y="5099050"/>
          <p14:tracePt t="33180" x="4438650" y="5099050"/>
          <p14:tracePt t="33253" x="4446588" y="5099050"/>
          <p14:tracePt t="33297" x="4446588" y="5089525"/>
          <p14:tracePt t="35892" x="4456113" y="5072063"/>
          <p14:tracePt t="35901" x="4473575" y="5045075"/>
          <p14:tracePt t="35908" x="4491038" y="5010150"/>
          <p14:tracePt t="35915" x="4510088" y="4983163"/>
          <p14:tracePt t="35930" x="4527550" y="4929188"/>
          <p14:tracePt t="35946" x="4545013" y="4830763"/>
          <p14:tracePt t="35963" x="4572000" y="4679950"/>
          <p14:tracePt t="35996" x="4598988" y="4500563"/>
          <p14:tracePt t="36029" x="4608513" y="4340225"/>
          <p14:tracePt t="36046" x="4589463" y="4276725"/>
          <p14:tracePt t="36063" x="4537075" y="4214813"/>
          <p14:tracePt t="36079" x="4438650" y="4108450"/>
          <p14:tracePt t="36096" x="4375150" y="4044950"/>
          <p14:tracePt t="36113" x="4340225" y="3983038"/>
          <p14:tracePt t="36129" x="4313238" y="3929063"/>
          <p14:tracePt t="36146" x="4268788" y="3875088"/>
          <p14:tracePt t="36163" x="4224338" y="3822700"/>
          <p14:tracePt t="36179" x="4187825" y="3759200"/>
          <p14:tracePt t="36196" x="4170363" y="3705225"/>
          <p14:tracePt t="36213" x="4160838" y="3652838"/>
          <p14:tracePt t="36229" x="4143375" y="3581400"/>
          <p14:tracePt t="36246" x="4143375" y="3544888"/>
          <p14:tracePt t="36263" x="4133850" y="3527425"/>
          <p14:tracePt t="36279" x="4116388" y="3517900"/>
          <p14:tracePt t="36296" x="4089400" y="3509963"/>
          <p14:tracePt t="36312" x="4062413" y="3490913"/>
          <p14:tracePt t="36329" x="3990975" y="3482975"/>
          <p14:tracePt t="36346" x="3929063" y="3473450"/>
          <p14:tracePt t="36363" x="3840163" y="3473450"/>
          <p14:tracePt t="36379" x="3732213" y="3473450"/>
          <p14:tracePt t="36396" x="3625850" y="3473450"/>
          <p14:tracePt t="36413" x="3527425" y="3473450"/>
          <p14:tracePt t="36429" x="3429000" y="3490913"/>
          <p14:tracePt t="36446" x="3348038" y="3509963"/>
          <p14:tracePt t="36463" x="3268663" y="3544888"/>
          <p14:tracePt t="36479" x="3241675" y="3562350"/>
          <p14:tracePt t="36496" x="3224213" y="3571875"/>
          <p14:tracePt t="36512" x="3205163" y="3581400"/>
          <p14:tracePt t="36529" x="3197225" y="3589338"/>
          <p14:tracePt t="36597" x="3187700" y="3598863"/>
          <p14:tracePt t="36604" x="3179763" y="3608388"/>
          <p14:tracePt t="36612" x="3160713" y="3625850"/>
          <p14:tracePt t="36629" x="3133725" y="3660775"/>
          <p14:tracePt t="36646" x="3098800" y="3714750"/>
          <p14:tracePt t="36663" x="3044825" y="3776663"/>
          <p14:tracePt t="36679" x="3000375" y="3840163"/>
          <p14:tracePt t="36696" x="2982913" y="3894138"/>
          <p14:tracePt t="36713" x="2965450" y="3973513"/>
          <p14:tracePt t="36729" x="2946400" y="4089400"/>
          <p14:tracePt t="36746" x="2946400" y="4170363"/>
          <p14:tracePt t="36763" x="2973388" y="4268788"/>
          <p14:tracePt t="36779" x="3009900" y="4313238"/>
          <p14:tracePt t="36796" x="3054350" y="4357688"/>
          <p14:tracePt t="36812" x="3081338" y="4384675"/>
          <p14:tracePt t="36829" x="3143250" y="4419600"/>
          <p14:tracePt t="36846" x="3205163" y="4446588"/>
          <p14:tracePt t="36862" x="3303588" y="4473575"/>
          <p14:tracePt t="36879" x="3357563" y="4491038"/>
          <p14:tracePt t="36896" x="3419475" y="4500563"/>
          <p14:tracePt t="36912" x="3473450" y="4518025"/>
          <p14:tracePt t="36929" x="3536950" y="4537075"/>
          <p14:tracePt t="36946" x="3625850" y="4545013"/>
          <p14:tracePt t="36962" x="3687763" y="4554538"/>
          <p14:tracePt t="36979" x="3813175" y="4562475"/>
          <p14:tracePt t="36996" x="3867150" y="4545013"/>
          <p14:tracePt t="37012" x="3902075" y="4527550"/>
          <p14:tracePt t="37029" x="3929063" y="4510088"/>
          <p14:tracePt t="37046" x="3946525" y="4483100"/>
          <p14:tracePt t="37062" x="3983038" y="4438650"/>
          <p14:tracePt t="37079" x="4027488" y="4375150"/>
          <p14:tracePt t="37096" x="4044950" y="4313238"/>
          <p14:tracePt t="37112" x="4081463" y="4232275"/>
          <p14:tracePt t="37130" x="4098925" y="4133850"/>
          <p14:tracePt t="37146" x="4108450" y="4044950"/>
          <p14:tracePt t="37163" x="4108450" y="4000500"/>
          <p14:tracePt t="37179" x="4108450" y="3965575"/>
          <p14:tracePt t="37196" x="4108450" y="3956050"/>
          <p14:tracePt t="37494" x="4125913" y="3965575"/>
          <p14:tracePt t="37502" x="4133850" y="3965575"/>
          <p14:tracePt t="37512" x="4152900" y="3973513"/>
          <p14:tracePt t="37546" x="4170363" y="3990975"/>
          <p14:tracePt t="37579" x="4197350" y="4017963"/>
          <p14:tracePt t="37595" x="4197350" y="4027488"/>
          <p14:tracePt t="37721" x="4205288" y="4044950"/>
          <p14:tracePt t="37728" x="4205288" y="4062413"/>
          <p14:tracePt t="37736" x="4205288" y="4081463"/>
          <p14:tracePt t="37745" x="4214813" y="4098925"/>
          <p14:tracePt t="37762" x="4224338" y="4133850"/>
          <p14:tracePt t="37779" x="4224338" y="4179888"/>
          <p14:tracePt t="37795" x="4241800" y="4197350"/>
          <p14:tracePt t="37812" x="4251325" y="4241800"/>
          <p14:tracePt t="37830" x="4259263" y="4286250"/>
          <p14:tracePt t="37846" x="4259263" y="4303713"/>
          <p14:tracePt t="37862" x="4259263" y="4322763"/>
          <p14:tracePt t="38878" x="4268788" y="4322763"/>
          <p14:tracePt t="38886" x="4303713" y="4322763"/>
          <p14:tracePt t="38895" x="4375150" y="4313238"/>
          <p14:tracePt t="38912" x="4545013" y="4303713"/>
          <p14:tracePt t="38929" x="4687888" y="4295775"/>
          <p14:tracePt t="38931" x="4741863" y="4295775"/>
          <p14:tracePt t="38945" x="4795838" y="4295775"/>
          <p14:tracePt t="38962" x="4884738" y="4313238"/>
          <p14:tracePt t="38995" x="5027613" y="4438650"/>
          <p14:tracePt t="39029" x="5037138" y="4608513"/>
          <p14:tracePt t="39045" x="5037138" y="4751388"/>
          <p14:tracePt t="39062" x="5037138" y="4894263"/>
          <p14:tracePt t="39078" x="5018088" y="4973638"/>
          <p14:tracePt t="39095" x="5000625" y="5027613"/>
          <p14:tracePt t="39112" x="4991100" y="5062538"/>
          <p14:tracePt t="39128" x="4973638" y="5099050"/>
          <p14:tracePt t="39145" x="4956175" y="5153025"/>
          <p14:tracePt t="39162" x="4929188" y="5214938"/>
          <p14:tracePt t="39178" x="4894263" y="5276850"/>
          <p14:tracePt t="39195" x="4857750" y="5348288"/>
          <p14:tracePt t="39212" x="4813300" y="5446713"/>
          <p14:tracePt t="39228" x="4751388" y="5572125"/>
          <p14:tracePt t="39245" x="4741863" y="5616575"/>
          <p14:tracePt t="39262" x="4732338" y="5634038"/>
          <p14:tracePt t="39278" x="4724400" y="5634038"/>
          <p14:tracePt t="39387" x="4714875" y="5634038"/>
          <p14:tracePt t="39391" x="4697413" y="5634038"/>
          <p14:tracePt t="39400" x="4687888" y="5634038"/>
          <p14:tracePt t="39418" x="4679950" y="5626100"/>
          <p14:tracePt t="39428" x="4670425" y="5626100"/>
          <p14:tracePt t="39445" x="4643438" y="5608638"/>
          <p14:tracePt t="39462" x="4616450" y="5599113"/>
          <p14:tracePt t="39478" x="4581525" y="5589588"/>
          <p14:tracePt t="39495" x="4562475" y="5572125"/>
          <p14:tracePt t="39512" x="4554538" y="5562600"/>
          <p14:tracePt t="39565" x="4537075" y="5545138"/>
          <p14:tracePt t="39573" x="4537075" y="5527675"/>
          <p14:tracePt t="39580" x="4527550" y="5527675"/>
          <p14:tracePt t="39595" x="4518025" y="5510213"/>
          <p14:tracePt t="39612" x="4500563" y="5491163"/>
          <p14:tracePt t="39628" x="4491038" y="5483225"/>
          <p14:tracePt t="39645" x="4483100" y="5473700"/>
          <p14:tracePt t="39662" x="4473575" y="5465763"/>
          <p14:tracePt t="39736" x="4456113" y="5456238"/>
          <p14:tracePt t="39745" x="4438650" y="5446713"/>
          <p14:tracePt t="39752" x="4419600" y="5438775"/>
          <p14:tracePt t="39762" x="4394200" y="5429250"/>
          <p14:tracePt t="39778" x="4340225" y="5419725"/>
          <p14:tracePt t="39795" x="4286250" y="5402263"/>
          <p14:tracePt t="39812" x="4179888" y="5384800"/>
          <p14:tracePt t="39828" x="4098925" y="5375275"/>
          <p14:tracePt t="39845" x="4000500" y="5375275"/>
          <p14:tracePt t="39862" x="3956050" y="5375275"/>
          <p14:tracePt t="39878" x="3919538" y="5375275"/>
          <p14:tracePt t="39895" x="3884613" y="5375275"/>
          <p14:tracePt t="39912" x="3840163" y="5384800"/>
          <p14:tracePt t="39928" x="3803650" y="5394325"/>
          <p14:tracePt t="39931" x="3786188" y="5402263"/>
          <p14:tracePt t="39945" x="3768725" y="5411788"/>
          <p14:tracePt t="39962" x="3724275" y="5419725"/>
          <p14:tracePt t="39978" x="3687763" y="5438775"/>
          <p14:tracePt t="39995" x="3625850" y="5456238"/>
          <p14:tracePt t="40012" x="3589338" y="5483225"/>
          <p14:tracePt t="40028" x="3527425" y="5518150"/>
          <p14:tracePt t="40045" x="3473450" y="5581650"/>
          <p14:tracePt t="40062" x="3411538" y="5643563"/>
          <p14:tracePt t="40078" x="3357563" y="5705475"/>
          <p14:tracePt t="40095" x="3303588" y="5840413"/>
          <p14:tracePt t="40112" x="3276600" y="5946775"/>
          <p14:tracePt t="40128" x="3268663" y="6045200"/>
          <p14:tracePt t="40145" x="3259138" y="6143625"/>
          <p14:tracePt t="40162" x="3268663" y="6232525"/>
          <p14:tracePt t="40178" x="3286125" y="6286500"/>
          <p14:tracePt t="40195" x="3330575" y="6357938"/>
          <p14:tracePt t="40211" x="3411538" y="6429375"/>
          <p14:tracePt t="40228" x="3608388" y="6518275"/>
          <p14:tracePt t="40245" x="3759200" y="6562725"/>
          <p14:tracePt t="40262" x="3919538" y="6581775"/>
          <p14:tracePt t="40278" x="4108450" y="6599238"/>
          <p14:tracePt t="40295" x="4295775" y="6599238"/>
          <p14:tracePt t="40312" x="4491038" y="6572250"/>
          <p14:tracePt t="40328" x="4581525" y="6518275"/>
          <p14:tracePt t="40346" x="4660900" y="6446838"/>
          <p14:tracePt t="40361" x="4679950" y="6375400"/>
          <p14:tracePt t="40378" x="4705350" y="6269038"/>
          <p14:tracePt t="40395" x="4724400" y="6153150"/>
          <p14:tracePt t="40411" x="4724400" y="6037263"/>
          <p14:tracePt t="40428" x="4714875" y="5946775"/>
          <p14:tracePt t="40445" x="4687888" y="5884863"/>
          <p14:tracePt t="40461" x="4633913" y="5840413"/>
          <p14:tracePt t="40478" x="4545013" y="5776913"/>
          <p14:tracePt t="40495" x="4438650" y="5741988"/>
          <p14:tracePt t="40511" x="4340225" y="5724525"/>
          <p14:tracePt t="40528" x="4241800" y="5715000"/>
          <p14:tracePt t="40545" x="4152900" y="5715000"/>
          <p14:tracePt t="40561" x="4054475" y="5741988"/>
          <p14:tracePt t="40578" x="3946525" y="5795963"/>
          <p14:tracePt t="40595" x="3786188" y="5894388"/>
          <p14:tracePt t="40611" x="3679825" y="5983288"/>
          <p14:tracePt t="40628" x="3571875" y="6089650"/>
          <p14:tracePt t="40645" x="3517900" y="6180138"/>
          <p14:tracePt t="40661" x="3490913" y="6224588"/>
          <p14:tracePt t="40678" x="3490913" y="6232525"/>
          <p14:tracePt t="40785" x="3500438" y="6215063"/>
          <p14:tracePt t="40792" x="3500438" y="6188075"/>
          <p14:tracePt t="40798" x="3517900" y="6161088"/>
          <p14:tracePt t="40811" x="3527425" y="6126163"/>
          <p14:tracePt t="40828" x="3581400" y="6010275"/>
          <p14:tracePt t="40845" x="3625850" y="5857875"/>
          <p14:tracePt t="40861" x="3697288" y="5545138"/>
          <p14:tracePt t="40878" x="3679825" y="5241925"/>
          <p14:tracePt t="40895" x="3643313" y="4902200"/>
          <p14:tracePt t="40911" x="3625850" y="4572000"/>
          <p14:tracePt t="40928" x="3581400" y="4286250"/>
          <p14:tracePt t="40945" x="3490913" y="4017963"/>
          <p14:tracePt t="40961" x="3411538" y="3776663"/>
          <p14:tracePt t="40978" x="3295650" y="3527425"/>
          <p14:tracePt t="40995" x="3224213" y="3402013"/>
          <p14:tracePt t="41011" x="3179763" y="3340100"/>
          <p14:tracePt t="41028" x="3170238" y="3303588"/>
          <p14:tracePt t="41045" x="3170238" y="3286125"/>
          <p14:tracePt t="41061" x="3170238" y="3259138"/>
          <p14:tracePt t="41078" x="3179763" y="3214688"/>
          <p14:tracePt t="41095" x="3214688" y="3133725"/>
          <p14:tracePt t="41111" x="3232150" y="3054350"/>
          <p14:tracePt t="41128" x="3232150" y="3027363"/>
          <p14:tracePt t="41145" x="3232150" y="3000375"/>
          <p14:tracePt t="41161" x="3232150" y="2990850"/>
          <p14:tracePt t="41228" x="3241675" y="3000375"/>
          <p14:tracePt t="41235" x="3259138" y="3027363"/>
          <p14:tracePt t="41245" x="3295650" y="3062288"/>
          <p14:tracePt t="41261" x="3411538" y="3116263"/>
          <p14:tracePt t="41278" x="3571875" y="3152775"/>
          <p14:tracePt t="41295" x="3759200" y="3170238"/>
          <p14:tracePt t="41311" x="3973513" y="3170238"/>
          <p14:tracePt t="41328" x="4187825" y="3133725"/>
          <p14:tracePt t="41345" x="4411663" y="3071813"/>
          <p14:tracePt t="41361" x="4633913" y="2955925"/>
          <p14:tracePt t="41378" x="4732338" y="2867025"/>
          <p14:tracePt t="41395" x="4795838" y="2795588"/>
          <p14:tracePt t="41411" x="4813300" y="2732088"/>
          <p14:tracePt t="41428" x="4822825" y="2660650"/>
          <p14:tracePt t="41445" x="4822825" y="2598738"/>
          <p14:tracePt t="41461" x="4803775" y="2544763"/>
          <p14:tracePt t="41478" x="4724400" y="2473325"/>
          <p14:tracePt t="41495" x="4660900" y="2438400"/>
          <p14:tracePt t="41511" x="4608513" y="2419350"/>
          <p14:tracePt t="41528" x="4500563" y="2411413"/>
          <p14:tracePt t="41545" x="4402138" y="2411413"/>
          <p14:tracePt t="41561" x="4303713" y="2446338"/>
          <p14:tracePt t="41578" x="4197350" y="2500313"/>
          <p14:tracePt t="41595" x="4089400" y="2562225"/>
          <p14:tracePt t="41611" x="3973513" y="2670175"/>
          <p14:tracePt t="41628" x="3902075" y="2751138"/>
          <p14:tracePt t="41644" x="3848100" y="2857500"/>
          <p14:tracePt t="41661" x="3813175" y="2973388"/>
          <p14:tracePt t="41678" x="3803650" y="3089275"/>
          <p14:tracePt t="41694" x="3803650" y="3187700"/>
          <p14:tracePt t="41711" x="3848100" y="3286125"/>
          <p14:tracePt t="41728" x="3973513" y="3375025"/>
          <p14:tracePt t="41745" x="4071938" y="3384550"/>
          <p14:tracePt t="41761" x="4143375" y="3375025"/>
          <p14:tracePt t="41778" x="4205288" y="3313113"/>
          <p14:tracePt t="41794" x="4268788" y="3232150"/>
          <p14:tracePt t="41811" x="4295775" y="3160713"/>
          <p14:tracePt t="41828" x="4313238" y="3116263"/>
          <p14:tracePt t="41844" x="4313238" y="3098800"/>
          <p14:tracePt t="42236" x="4348163" y="3179763"/>
          <p14:tracePt t="42244" x="4384675" y="3295650"/>
          <p14:tracePt t="42252" x="4411663" y="3375025"/>
          <p14:tracePt t="42261" x="4419600" y="3446463"/>
          <p14:tracePt t="42278" x="4419600" y="3544888"/>
          <p14:tracePt t="42294" x="4402138" y="3616325"/>
          <p14:tracePt t="42328" x="4375150" y="3705225"/>
          <p14:tracePt t="42361" x="4375150" y="3714750"/>
          <p14:tracePt t="42894" x="4367213" y="3724275"/>
          <p14:tracePt t="42899" x="4357688" y="3751263"/>
          <p14:tracePt t="42911" x="4340225" y="3786188"/>
          <p14:tracePt t="42928" x="4322763" y="3822700"/>
          <p14:tracePt t="42946" x="4313238" y="3857625"/>
          <p14:tracePt t="42961" x="4295775" y="3894138"/>
          <p14:tracePt t="42978" x="4276725" y="3929063"/>
          <p14:tracePt t="43011" x="4241800" y="4017963"/>
          <p14:tracePt t="43044" x="4232275" y="4017963"/>
          <p14:tracePt t="43228" x="4224338" y="4044950"/>
          <p14:tracePt t="43236" x="4197350" y="4133850"/>
          <p14:tracePt t="43244" x="4160838" y="4241800"/>
          <p14:tracePt t="43261" x="4081463" y="4491038"/>
          <p14:tracePt t="43277" x="3990975" y="4786313"/>
          <p14:tracePt t="43294" x="3919538" y="5010150"/>
          <p14:tracePt t="43311" x="3857625" y="5224463"/>
          <p14:tracePt t="43328" x="3803650" y="5419725"/>
          <p14:tracePt t="43344" x="3751263" y="5581650"/>
          <p14:tracePt t="43361" x="3724275" y="5741988"/>
          <p14:tracePt t="43377" x="3724275" y="5768975"/>
          <p14:tracePt t="43394" x="3724275" y="5776913"/>
          <p14:tracePt t="43666" x="3724275" y="5786438"/>
          <p14:tracePt t="43674" x="3732213" y="5795963"/>
          <p14:tracePt t="43682" x="3741738" y="5803900"/>
          <p14:tracePt t="43711" x="3751263" y="5803900"/>
          <p14:tracePt t="43744" x="3768725" y="5795963"/>
          <p14:tracePt t="43761" x="3776663" y="5776913"/>
          <p14:tracePt t="43777" x="3786188" y="5768975"/>
          <p14:tracePt t="43794" x="3786188" y="5759450"/>
          <p14:tracePt t="43811" x="3786188" y="5732463"/>
          <p14:tracePt t="43827" x="3759200" y="5697538"/>
          <p14:tracePt t="43844" x="3741738" y="5680075"/>
          <p14:tracePt t="43861" x="3697288" y="5670550"/>
          <p14:tracePt t="43877" x="3643313" y="5670550"/>
          <p14:tracePt t="43894" x="3571875" y="5705475"/>
          <p14:tracePt t="43911" x="3500438" y="5759450"/>
          <p14:tracePt t="43927" x="3438525" y="5813425"/>
          <p14:tracePt t="43944" x="3367088" y="5875338"/>
          <p14:tracePt t="43961" x="3303588" y="5956300"/>
          <p14:tracePt t="43977" x="3214688" y="6081713"/>
          <p14:tracePt t="43994" x="3160713" y="6161088"/>
          <p14:tracePt t="44011" x="3133725" y="6242050"/>
          <p14:tracePt t="44027" x="3125788" y="6313488"/>
          <p14:tracePt t="44044" x="3125788" y="6367463"/>
          <p14:tracePt t="44061" x="3152775" y="6402388"/>
          <p14:tracePt t="44077" x="3205163" y="6438900"/>
          <p14:tracePt t="44094" x="3268663" y="6456363"/>
          <p14:tracePt t="44111" x="3375025" y="6465888"/>
          <p14:tracePt t="44127" x="3571875" y="6465888"/>
          <p14:tracePt t="44144" x="3714750" y="6446838"/>
          <p14:tracePt t="44161" x="3848100" y="6429375"/>
          <p14:tracePt t="44177" x="3929063" y="6394450"/>
          <p14:tracePt t="44194" x="3973513" y="6348413"/>
          <p14:tracePt t="44211" x="4010025" y="6313488"/>
          <p14:tracePt t="44227" x="4027488" y="6242050"/>
          <p14:tracePt t="44244" x="4044950" y="6170613"/>
          <p14:tracePt t="44260" x="4044950" y="6108700"/>
          <p14:tracePt t="44277" x="4044950" y="6045200"/>
          <p14:tracePt t="44294" x="4044950" y="5991225"/>
          <p14:tracePt t="44310" x="4017963" y="5929313"/>
          <p14:tracePt t="44327" x="3973513" y="5867400"/>
          <p14:tracePt t="44344" x="3919538" y="5822950"/>
          <p14:tracePt t="44360" x="3840163" y="5795963"/>
          <p14:tracePt t="44377" x="3724275" y="5786438"/>
          <p14:tracePt t="44394" x="3633788" y="5803900"/>
          <p14:tracePt t="44410" x="3562350" y="5822950"/>
          <p14:tracePt t="44427" x="3509963" y="5840413"/>
          <p14:tracePt t="44444" x="3473450" y="5848350"/>
          <p14:tracePt t="44460" x="3438525" y="5867400"/>
          <p14:tracePt t="44477" x="3375025" y="5919788"/>
          <p14:tracePt t="44494" x="3340100" y="5965825"/>
          <p14:tracePt t="44510" x="3303588" y="6027738"/>
          <p14:tracePt t="44527" x="3276600" y="6126163"/>
          <p14:tracePt t="44544" x="3251200" y="6232525"/>
          <p14:tracePt t="44560" x="3251200" y="6330950"/>
          <p14:tracePt t="44577" x="3276600" y="6429375"/>
          <p14:tracePt t="44594" x="3357563" y="6518275"/>
          <p14:tracePt t="44610" x="3419475" y="6572250"/>
          <p14:tracePt t="44627" x="3544888" y="6589713"/>
          <p14:tracePt t="44644" x="3660775" y="6589713"/>
          <p14:tracePt t="44660" x="3786188" y="6537325"/>
          <p14:tracePt t="44678" x="3884613" y="6483350"/>
          <p14:tracePt t="44694" x="3956050" y="6419850"/>
          <p14:tracePt t="44710" x="4000500" y="6357938"/>
          <p14:tracePt t="44727" x="4054475" y="6242050"/>
          <p14:tracePt t="44744" x="4071938" y="6143625"/>
          <p14:tracePt t="44760" x="4071938" y="6045200"/>
          <p14:tracePt t="44777" x="4062413" y="5965825"/>
          <p14:tracePt t="44794" x="4027488" y="5911850"/>
          <p14:tracePt t="44810" x="3983038" y="5867400"/>
          <p14:tracePt t="44827" x="3929063" y="5848350"/>
          <p14:tracePt t="44844" x="3884613" y="5840413"/>
          <p14:tracePt t="44860" x="3830638" y="5840413"/>
          <p14:tracePt t="44877" x="3751263" y="5857875"/>
          <p14:tracePt t="44894" x="3697288" y="5894388"/>
          <p14:tracePt t="44910" x="3633788" y="5938838"/>
          <p14:tracePt t="44927" x="3571875" y="6000750"/>
          <p14:tracePt t="44944" x="3500438" y="6072188"/>
          <p14:tracePt t="44961" x="3438525" y="6143625"/>
          <p14:tracePt t="44977" x="3367088" y="6276975"/>
          <p14:tracePt t="44994" x="3357563" y="6367463"/>
          <p14:tracePt t="45010" x="3357563" y="6456363"/>
          <p14:tracePt t="45027" x="3419475" y="6527800"/>
          <p14:tracePt t="45044" x="3500438" y="6599238"/>
          <p14:tracePt t="45060" x="3643313" y="6634163"/>
          <p14:tracePt t="45077" x="3803650" y="6634163"/>
          <p14:tracePt t="45094" x="3946525" y="6608763"/>
          <p14:tracePt t="45110" x="4071938" y="6527800"/>
          <p14:tracePt t="45128" x="4179888" y="6402388"/>
          <p14:tracePt t="45144" x="4214813" y="6286500"/>
          <p14:tracePt t="45161" x="4232275" y="6134100"/>
          <p14:tracePt t="45179" x="4232275" y="5983288"/>
          <p14:tracePt t="45194" x="4187825" y="5867400"/>
          <p14:tracePt t="45210" x="4116388" y="5795963"/>
          <p14:tracePt t="45227" x="4027488" y="5741988"/>
          <p14:tracePt t="45244" x="3973513" y="5741988"/>
          <p14:tracePt t="45260" x="3938588" y="5741988"/>
          <p14:tracePt t="45277" x="3867150" y="5795963"/>
          <p14:tracePt t="45294" x="3795713" y="5867400"/>
          <p14:tracePt t="45310" x="3732213" y="5965825"/>
          <p14:tracePt t="45327" x="3670300" y="6062663"/>
          <p14:tracePt t="45344" x="3633788" y="6143625"/>
          <p14:tracePt t="45360" x="3616325" y="6215063"/>
          <p14:tracePt t="45378" x="3625850" y="6303963"/>
          <p14:tracePt t="45394" x="3643313" y="6340475"/>
          <p14:tracePt t="45410" x="3687763" y="6384925"/>
          <p14:tracePt t="45427" x="3724275" y="6394450"/>
          <p14:tracePt t="45443" x="3759200" y="6394450"/>
          <p14:tracePt t="45460" x="3768725" y="6394450"/>
          <p14:tracePt t="45636" x="3776663" y="6394450"/>
          <p14:tracePt t="45650" x="3786188" y="6394450"/>
          <p14:tracePt t="45658" x="3786188" y="6384925"/>
          <p14:tracePt t="45666" x="3795713" y="6384925"/>
          <p14:tracePt t="46558" x="3795713" y="6367463"/>
          <p14:tracePt t="46564" x="3795713" y="6348413"/>
          <p14:tracePt t="46577" x="3803650" y="6323013"/>
          <p14:tracePt t="46593" x="3822700" y="6269038"/>
          <p14:tracePt t="46610" x="3830638" y="6232525"/>
          <p14:tracePt t="46627" x="3840163" y="6188075"/>
          <p14:tracePt t="46643" x="3902075" y="6108700"/>
          <p14:tracePt t="46677" x="4037013" y="5875338"/>
          <p14:tracePt t="46710" x="4197350" y="5572125"/>
          <p14:tracePt t="46726" x="4276725" y="5419725"/>
          <p14:tracePt t="46743" x="4367213" y="5205413"/>
          <p14:tracePt t="46760" x="4411663" y="5062538"/>
          <p14:tracePt t="46776" x="4429125" y="4956175"/>
          <p14:tracePt t="46793" x="4438650" y="4848225"/>
          <p14:tracePt t="46810" x="4438650" y="4732338"/>
          <p14:tracePt t="46826" x="4419600" y="4633913"/>
          <p14:tracePt t="46843" x="4367213" y="4562475"/>
          <p14:tracePt t="46860" x="4268788" y="4473575"/>
          <p14:tracePt t="46876" x="4160838" y="4402138"/>
          <p14:tracePt t="46893" x="3956050" y="4295775"/>
          <p14:tracePt t="46910" x="3830638" y="4241800"/>
          <p14:tracePt t="46926" x="3705225" y="4197350"/>
          <p14:tracePt t="46943" x="3652838" y="4170363"/>
          <p14:tracePt t="46960" x="3625850" y="4160838"/>
          <p14:tracePt t="46976" x="3616325" y="4152900"/>
          <p14:tracePt t="47151" x="3616325" y="4160838"/>
          <p14:tracePt t="47158" x="3625850" y="4179888"/>
          <p14:tracePt t="47167" x="3652838" y="4205288"/>
          <p14:tracePt t="47176" x="3660775" y="4232275"/>
          <p14:tracePt t="47193" x="3687763" y="4241800"/>
          <p14:tracePt t="47210" x="3705225" y="4241800"/>
          <p14:tracePt t="47226" x="3751263" y="4241800"/>
          <p14:tracePt t="47243" x="3867150" y="4232275"/>
          <p14:tracePt t="47260" x="3929063" y="4214813"/>
          <p14:tracePt t="47276" x="3973513" y="4179888"/>
          <p14:tracePt t="47293" x="3990975" y="4160838"/>
          <p14:tracePt t="47310" x="4010025" y="4152900"/>
          <p14:tracePt t="47326" x="4027488" y="4116388"/>
          <p14:tracePt t="47343" x="4054475" y="4054475"/>
          <p14:tracePt t="47360" x="4081463" y="4010025"/>
          <p14:tracePt t="47376" x="4098925" y="3965575"/>
          <p14:tracePt t="47393" x="4108450" y="3956050"/>
          <p14:tracePt t="52660" x="4133850" y="3990975"/>
          <p14:tracePt t="52667" x="4224338" y="4125913"/>
          <p14:tracePt t="52677" x="4340225" y="4276725"/>
          <p14:tracePt t="52692" x="4438650" y="4465638"/>
          <p14:tracePt t="52709" x="4473575" y="4608513"/>
          <p14:tracePt t="52725" x="4491038" y="4732338"/>
          <p14:tracePt t="52758" x="4518025" y="4965700"/>
          <p14:tracePt t="52792" x="4518025" y="4991100"/>
          <p14:tracePt t="52848" x="4518025" y="5018088"/>
          <p14:tracePt t="52856" x="4527550" y="5037138"/>
          <p14:tracePt t="52864" x="4527550" y="5054600"/>
          <p14:tracePt t="52875" x="4537075" y="5072063"/>
          <p14:tracePt t="52892" x="4545013" y="5116513"/>
          <p14:tracePt t="52908" x="4545013" y="5153025"/>
          <p14:tracePt t="52925" x="4562475" y="5205413"/>
          <p14:tracePt t="52944" x="4572000" y="5232400"/>
          <p14:tracePt t="52958" x="4589463" y="5286375"/>
          <p14:tracePt t="52975" x="4608513" y="5394325"/>
          <p14:tracePt t="52992" x="4625975" y="5527675"/>
          <p14:tracePt t="53008" x="4652963" y="5661025"/>
          <p14:tracePt t="53025" x="4670425" y="5795963"/>
          <p14:tracePt t="53041" x="4679950" y="5848350"/>
          <p14:tracePt t="53058" x="4687888" y="5848350"/>
          <p14:tracePt t="53284" x="4670425" y="5857875"/>
          <p14:tracePt t="53293" x="4616450" y="5857875"/>
          <p14:tracePt t="53300" x="4572000" y="5857875"/>
          <p14:tracePt t="53308" x="4510088" y="5857875"/>
          <p14:tracePt t="53325" x="4402138" y="5848350"/>
          <p14:tracePt t="53342" x="4276725" y="5822950"/>
          <p14:tracePt t="53358" x="4152900" y="5803900"/>
          <p14:tracePt t="53375" x="4010025" y="5786438"/>
          <p14:tracePt t="53391" x="3902075" y="5786438"/>
          <p14:tracePt t="53408" x="3822700" y="5786438"/>
          <p14:tracePt t="53426" x="3759200" y="5803900"/>
          <p14:tracePt t="53441" x="3751263" y="5813425"/>
          <p14:tracePt t="53551" x="3732213" y="5822950"/>
          <p14:tracePt t="53566" x="3705225" y="5830888"/>
          <p14:tracePt t="53574" x="3687763" y="5840413"/>
          <p14:tracePt t="53582" x="3660775" y="5857875"/>
          <p14:tracePt t="53591" x="3625850" y="5875338"/>
          <p14:tracePt t="53608" x="3562350" y="5919788"/>
          <p14:tracePt t="53625" x="3509963" y="5973763"/>
          <p14:tracePt t="53641" x="3455988" y="6045200"/>
          <p14:tracePt t="53658" x="3429000" y="6126163"/>
          <p14:tracePt t="53675" x="3455988" y="6224588"/>
          <p14:tracePt t="53691" x="3527425" y="6276975"/>
          <p14:tracePt t="53708" x="3633788" y="6313488"/>
          <p14:tracePt t="53725" x="3759200" y="6313488"/>
          <p14:tracePt t="53741" x="3894138" y="6313488"/>
          <p14:tracePt t="53758" x="4000500" y="6259513"/>
          <p14:tracePt t="53775" x="4108450" y="6180138"/>
          <p14:tracePt t="53791" x="4187825" y="6062663"/>
          <p14:tracePt t="53808" x="4214813" y="5991225"/>
          <p14:tracePt t="53825" x="4224338" y="5938838"/>
          <p14:tracePt t="53841" x="4232275" y="5894388"/>
          <p14:tracePt t="53858" x="4232275" y="5857875"/>
          <p14:tracePt t="53875" x="4224338" y="5848350"/>
          <p14:tracePt t="53908" x="4214813" y="5848350"/>
          <p14:tracePt t="53926" x="4205288" y="5848350"/>
          <p14:tracePt t="53947" x="4205288" y="5857875"/>
          <p14:tracePt t="54065" x="4205288" y="5848350"/>
          <p14:tracePt t="54090" x="4205288" y="5840413"/>
          <p14:tracePt t="54097" x="4214813" y="5840413"/>
          <p14:tracePt t="54108" x="4214813" y="5830888"/>
          <p14:tracePt t="54125" x="4214813" y="5822950"/>
          <p14:tracePt t="54141" x="4224338" y="5813425"/>
          <p14:tracePt t="54158" x="4232275" y="5803900"/>
          <p14:tracePt t="54174" x="4259263" y="5795963"/>
          <p14:tracePt t="54191" x="4276725" y="5776913"/>
          <p14:tracePt t="54208" x="4295775" y="5768975"/>
          <p14:tracePt t="54341" x="4303713" y="5759450"/>
          <p14:tracePt t="54355" x="4330700" y="5741988"/>
          <p14:tracePt t="54361" x="4348163" y="5732463"/>
          <p14:tracePt t="54375" x="4367213" y="5724525"/>
          <p14:tracePt t="54391" x="4402138" y="5688013"/>
          <p14:tracePt t="54408" x="4446588" y="5616575"/>
          <p14:tracePt t="54425" x="4500563" y="5510213"/>
          <p14:tracePt t="54441" x="4545013" y="5375275"/>
          <p14:tracePt t="54458" x="4562475" y="5259388"/>
          <p14:tracePt t="54474" x="4562475" y="5126038"/>
          <p14:tracePt t="54491" x="4545013" y="5018088"/>
          <p14:tracePt t="54508" x="4518025" y="4911725"/>
          <p14:tracePt t="54524" x="4491038" y="4848225"/>
          <p14:tracePt t="54541" x="4473575" y="4741863"/>
          <p14:tracePt t="54558" x="4446588" y="4687888"/>
          <p14:tracePt t="54574" x="4438650" y="4670425"/>
          <p14:tracePt t="54591" x="4438650" y="4660900"/>
          <p14:tracePt t="54645" x="4438650" y="4643438"/>
          <p14:tracePt t="54653" x="4446588" y="4643438"/>
          <p14:tracePt t="54660" x="4446588" y="4625975"/>
          <p14:tracePt t="54674" x="4465638" y="4616450"/>
          <p14:tracePt t="54691" x="4527550" y="4554538"/>
          <p14:tracePt t="54708" x="4572000" y="4527550"/>
          <p14:tracePt t="54724" x="4616450" y="4500563"/>
          <p14:tracePt t="54741" x="4643438" y="4491038"/>
          <p14:tracePt t="54758" x="4660900" y="4473575"/>
          <p14:tracePt t="54774" x="4670425" y="4473575"/>
          <p14:tracePt t="54791" x="4679950" y="4465638"/>
          <p14:tracePt t="54808" x="4697413" y="4456113"/>
          <p14:tracePt t="54824" x="4705350" y="4446588"/>
          <p14:tracePt t="54841" x="4724400" y="4411663"/>
          <p14:tracePt t="54858" x="4751388" y="4348163"/>
          <p14:tracePt t="54874" x="4776788" y="4259263"/>
          <p14:tracePt t="54891" x="4795838" y="4160838"/>
          <p14:tracePt t="54908" x="4803775" y="4037013"/>
          <p14:tracePt t="54926" x="4786313" y="3822700"/>
          <p14:tracePt t="54941" x="4759325" y="3687763"/>
          <p14:tracePt t="54958" x="4714875" y="3589338"/>
          <p14:tracePt t="54974" x="4670425" y="3527425"/>
          <p14:tracePt t="54991" x="4625975" y="3473450"/>
          <p14:tracePt t="55008" x="4572000" y="3446463"/>
          <p14:tracePt t="55024" x="4527550" y="3419475"/>
          <p14:tracePt t="55042" x="4465638" y="3394075"/>
          <p14:tracePt t="55058" x="4429125" y="3384550"/>
          <p14:tracePt t="55074" x="4394200" y="3384550"/>
          <p14:tracePt t="55091" x="4348163" y="3384550"/>
          <p14:tracePt t="55108" x="4295775" y="3384550"/>
          <p14:tracePt t="55124" x="4241800" y="3384550"/>
          <p14:tracePt t="55141" x="4160838" y="3384550"/>
          <p14:tracePt t="55158" x="4044950" y="3394075"/>
          <p14:tracePt t="55174" x="3929063" y="3411538"/>
          <p14:tracePt t="55191" x="3759200" y="3429000"/>
          <p14:tracePt t="55208" x="3652838" y="3446463"/>
          <p14:tracePt t="55224" x="3527425" y="3490913"/>
          <p14:tracePt t="55241" x="3375025" y="3536950"/>
          <p14:tracePt t="55258" x="3241675" y="3554413"/>
          <p14:tracePt t="55274" x="3143250" y="3571875"/>
          <p14:tracePt t="55291" x="3062288" y="3581400"/>
          <p14:tracePt t="55308" x="3017838" y="3589338"/>
          <p14:tracePt t="55324" x="2973388" y="3598863"/>
          <p14:tracePt t="55341" x="2946400" y="3608388"/>
          <p14:tracePt t="55358" x="2938463" y="3616325"/>
          <p14:tracePt t="55374" x="2928938" y="3616325"/>
          <p14:tracePt t="55419" x="2919413" y="3625850"/>
          <p14:tracePt t="55432" x="2901950" y="3643313"/>
          <p14:tracePt t="55441" x="2867025" y="3670300"/>
          <p14:tracePt t="55458" x="2822575" y="3732213"/>
          <p14:tracePt t="55474" x="2759075" y="3840163"/>
          <p14:tracePt t="55491" x="2697163" y="3965575"/>
          <p14:tracePt t="55507" x="2643188" y="4089400"/>
          <p14:tracePt t="55524" x="2589213" y="4224338"/>
          <p14:tracePt t="55541" x="2554288" y="4375150"/>
          <p14:tracePt t="55557" x="2544763" y="4491038"/>
          <p14:tracePt t="55574" x="2536825" y="4625975"/>
          <p14:tracePt t="55591" x="2536825" y="4741863"/>
          <p14:tracePt t="55608" x="2554288" y="4840288"/>
          <p14:tracePt t="55624" x="2571750" y="4902200"/>
          <p14:tracePt t="55641" x="2608263" y="4956175"/>
          <p14:tracePt t="55657" x="2660650" y="5000625"/>
          <p14:tracePt t="55674" x="2768600" y="5037138"/>
          <p14:tracePt t="55691" x="2982913" y="5062538"/>
          <p14:tracePt t="55708" x="3125788" y="5072063"/>
          <p14:tracePt t="55724" x="3322638" y="5072063"/>
          <p14:tracePt t="55741" x="3571875" y="5062538"/>
          <p14:tracePt t="55758" x="3848100" y="5037138"/>
          <p14:tracePt t="55774" x="4197350" y="4983163"/>
          <p14:tracePt t="55791" x="4643438" y="4894263"/>
          <p14:tracePt t="55808" x="4894263" y="4813300"/>
          <p14:tracePt t="55824" x="5089525" y="4741863"/>
          <p14:tracePt t="55841" x="5224463" y="4660900"/>
          <p14:tracePt t="55857" x="5313363" y="4545013"/>
          <p14:tracePt t="55874" x="5367338" y="4402138"/>
          <p14:tracePt t="55891" x="5411788" y="4241800"/>
          <p14:tracePt t="55908" x="5446713" y="4071938"/>
          <p14:tracePt t="55924" x="5465763" y="3822700"/>
          <p14:tracePt t="55941" x="5446713" y="3660775"/>
          <p14:tracePt t="55957" x="5384800" y="3536950"/>
          <p14:tracePt t="55974" x="5303838" y="3429000"/>
          <p14:tracePt t="55991" x="5180013" y="3348038"/>
          <p14:tracePt t="56007" x="5045075" y="3286125"/>
          <p14:tracePt t="56024" x="4875213" y="3251200"/>
          <p14:tracePt t="56042" x="4581525" y="3232150"/>
          <p14:tracePt t="56057" x="4367213" y="3232150"/>
          <p14:tracePt t="56074" x="4125913" y="3241675"/>
          <p14:tracePt t="56091" x="3911600" y="3276600"/>
          <p14:tracePt t="56107" x="3679825" y="3340100"/>
          <p14:tracePt t="56124" x="3429000" y="3429000"/>
          <p14:tracePt t="56141" x="3197225" y="3544888"/>
          <p14:tracePt t="56157" x="3027363" y="3652838"/>
          <p14:tracePt t="56174" x="2813050" y="3822700"/>
          <p14:tracePt t="56191" x="2724150" y="3919538"/>
          <p14:tracePt t="56207" x="2679700" y="4000500"/>
          <p14:tracePt t="56224" x="2643188" y="4089400"/>
          <p14:tracePt t="56241" x="2625725" y="4197350"/>
          <p14:tracePt t="56257" x="2608263" y="4295775"/>
          <p14:tracePt t="56274" x="2608263" y="4394200"/>
          <p14:tracePt t="56291" x="2652713" y="4473575"/>
          <p14:tracePt t="56307" x="2732088" y="4581525"/>
          <p14:tracePt t="56324" x="2813050" y="4625975"/>
          <p14:tracePt t="56341" x="2928938" y="4687888"/>
          <p14:tracePt t="56357" x="3081338" y="4705350"/>
          <p14:tracePt t="56374" x="3187700" y="4714875"/>
          <p14:tracePt t="56391" x="3286125" y="4724400"/>
          <p14:tracePt t="56407" x="3330575" y="4741863"/>
          <p14:tracePt t="56424" x="3357563" y="4741863"/>
          <p14:tracePt t="58909" x="3357563" y="4795838"/>
          <p14:tracePt t="58918" x="3367088" y="4857750"/>
          <p14:tracePt t="58925" x="3394075" y="4929188"/>
          <p14:tracePt t="58940" x="3419475" y="4991100"/>
          <p14:tracePt t="58957" x="3490913" y="5224463"/>
          <p14:tracePt t="58974" x="3544888" y="5340350"/>
          <p14:tracePt t="58990" x="3598863" y="5438775"/>
          <p14:tracePt t="59023" x="3697288" y="5572125"/>
          <p14:tracePt t="59057" x="3830638" y="5626100"/>
          <p14:tracePt t="59073" x="3875088" y="5626100"/>
          <p14:tracePt t="59159" x="3884613" y="5626100"/>
          <p14:tracePt t="59167" x="3894138" y="5626100"/>
          <p14:tracePt t="59175" x="3902075" y="5626100"/>
          <p14:tracePt t="59190" x="3902075" y="5616575"/>
          <p14:tracePt t="59207" x="3919538" y="5616575"/>
          <p14:tracePt t="59223" x="3929063" y="5616575"/>
          <p14:tracePt t="59241" x="3938588" y="5616575"/>
          <p14:tracePt t="59293" x="3938588" y="5608638"/>
          <p14:tracePt t="59300" x="3938588" y="5599113"/>
          <p14:tracePt t="59307" x="3938588" y="5581650"/>
          <p14:tracePt t="59323" x="3911600" y="5554663"/>
          <p14:tracePt t="59340" x="3884613" y="5545138"/>
          <p14:tracePt t="59357" x="3875088" y="5545138"/>
          <p14:tracePt t="59373" x="3857625" y="5545138"/>
          <p14:tracePt t="59390" x="3822700" y="5545138"/>
          <p14:tracePt t="59406" x="3786188" y="5572125"/>
          <p14:tracePt t="59423" x="3732213" y="5616575"/>
          <p14:tracePt t="59440" x="3679825" y="5661025"/>
          <p14:tracePt t="59456" x="3589338" y="5759450"/>
          <p14:tracePt t="59473" x="3536950" y="5822950"/>
          <p14:tracePt t="59490" x="3490913" y="5884863"/>
          <p14:tracePt t="59506" x="3455988" y="5956300"/>
          <p14:tracePt t="59523" x="3446463" y="6045200"/>
          <p14:tracePt t="59540" x="3446463" y="6126163"/>
          <p14:tracePt t="59556" x="3490913" y="6197600"/>
          <p14:tracePt t="59573" x="3608388" y="6259513"/>
          <p14:tracePt t="59590" x="3705225" y="6269038"/>
          <p14:tracePt t="59606" x="3822700" y="6269038"/>
          <p14:tracePt t="59623" x="3902075" y="6224588"/>
          <p14:tracePt t="59640" x="3965575" y="6161088"/>
          <p14:tracePt t="59656" x="4027488" y="6062663"/>
          <p14:tracePt t="59673" x="4081463" y="5956300"/>
          <p14:tracePt t="59690" x="4108450" y="5848350"/>
          <p14:tracePt t="59706" x="4116388" y="5705475"/>
          <p14:tracePt t="59723" x="4089400" y="5653088"/>
          <p14:tracePt t="59740" x="4062413" y="5608638"/>
          <p14:tracePt t="59756" x="4017963" y="5589588"/>
          <p14:tracePt t="59773" x="3973513" y="5581650"/>
          <p14:tracePt t="59790" x="3929063" y="5581650"/>
          <p14:tracePt t="59806" x="3875088" y="5581650"/>
          <p14:tracePt t="59823" x="3803650" y="5643563"/>
          <p14:tracePt t="59840" x="3759200" y="5680075"/>
          <p14:tracePt t="59856" x="3724275" y="5732463"/>
          <p14:tracePt t="59873" x="3687763" y="5795963"/>
          <p14:tracePt t="59890" x="3633788" y="5867400"/>
          <p14:tracePt t="59906" x="3616325" y="5946775"/>
          <p14:tracePt t="59923" x="3598863" y="6027738"/>
          <p14:tracePt t="59940" x="3598863" y="6153150"/>
          <p14:tracePt t="59956" x="3633788" y="6205538"/>
          <p14:tracePt t="59973" x="3687763" y="6224588"/>
          <p14:tracePt t="59990" x="3751263" y="6232525"/>
          <p14:tracePt t="60006" x="3803650" y="6232525"/>
          <p14:tracePt t="60023" x="3867150" y="6197600"/>
          <p14:tracePt t="60040" x="3929063" y="6161088"/>
          <p14:tracePt t="60056" x="3965575" y="6134100"/>
          <p14:tracePt t="60073" x="3973513" y="6126163"/>
          <p14:tracePt t="60956" x="3973513" y="6116638"/>
          <p14:tracePt t="60971" x="4010025" y="6099175"/>
          <p14:tracePt t="60980" x="4071938" y="6054725"/>
          <p14:tracePt t="60990" x="4143375" y="5991225"/>
          <p14:tracePt t="61007" x="4286250" y="5911850"/>
          <p14:tracePt t="61023" x="4394200" y="5840413"/>
          <p14:tracePt t="61039" x="4483100" y="5776913"/>
          <p14:tracePt t="61073" x="4572000" y="5715000"/>
          <p14:tracePt t="62472" x="4616450" y="5688013"/>
          <p14:tracePt t="62480" x="4679950" y="5661025"/>
          <p14:tracePt t="62489" x="4776788" y="5643563"/>
          <p14:tracePt t="62507" x="5045075" y="5626100"/>
          <p14:tracePt t="62523" x="5402263" y="5599113"/>
          <p14:tracePt t="62540" x="5875338" y="5572125"/>
          <p14:tracePt t="62556" x="6180138" y="5554663"/>
          <p14:tracePt t="62589" x="6680200" y="5518150"/>
          <p14:tracePt t="62622" x="6715125" y="5518150"/>
          <p14:tracePt t="65331" x="6777038" y="5446713"/>
          <p14:tracePt t="65341" x="6956425" y="5313363"/>
          <p14:tracePt t="65348" x="7224713" y="5133975"/>
          <p14:tracePt t="65356" x="7518400" y="4991100"/>
          <p14:tracePt t="65372" x="8153400" y="4705350"/>
          <p14:tracePt t="65389" x="8786813" y="4394200"/>
          <p14:tracePt t="65405" x="9394825" y="4108450"/>
          <p14:tracePt t="65438" x="10144125" y="3714750"/>
          <p14:tracePt t="65472" x="10439400" y="3500438"/>
          <p14:tracePt t="65473" x="10456863" y="3473450"/>
          <p14:tracePt t="65488" x="10474325" y="3473450"/>
          <p14:tracePt t="65717" x="10474325" y="3455988"/>
          <p14:tracePt t="65723" x="10447338" y="3419475"/>
          <p14:tracePt t="65731" x="10412413" y="3367088"/>
          <p14:tracePt t="65739" x="10358438" y="3286125"/>
          <p14:tracePt t="65755" x="10198100" y="3133725"/>
          <p14:tracePt t="65771" x="10045700" y="2973388"/>
          <p14:tracePt t="65788" x="9840913" y="2840038"/>
          <p14:tracePt t="65805" x="9439275" y="2697163"/>
          <p14:tracePt t="65821" x="9055100" y="2589213"/>
          <p14:tracePt t="65838" x="8813800" y="2581275"/>
          <p14:tracePt t="65855" x="8653463" y="2598738"/>
          <p14:tracePt t="65871" x="8572500" y="2633663"/>
          <p14:tracePt t="65888" x="8466138" y="2697163"/>
          <p14:tracePt t="65905" x="8439150" y="2768600"/>
          <p14:tracePt t="65922" x="8447088" y="2822575"/>
          <p14:tracePt t="65938" x="8491538" y="2867025"/>
          <p14:tracePt t="65955" x="8518525" y="2874963"/>
          <p14:tracePt t="65974" x="8528050" y="2884488"/>
          <p14:tracePt t="65988" x="8545513" y="2894013"/>
          <p14:tracePt t="66005" x="8599488" y="2911475"/>
          <p14:tracePt t="66021" x="8643938" y="2911475"/>
          <p14:tracePt t="66077" x="8732838" y="2911475"/>
          <p14:tracePt t="66083" x="8848725" y="2901950"/>
          <p14:tracePt t="66089" x="8956675" y="2867025"/>
          <p14:tracePt t="66105" x="9072563" y="2822575"/>
          <p14:tracePt t="66121" x="9055100" y="2813050"/>
          <p14:tracePt t="66138" x="9001125" y="2803525"/>
          <p14:tracePt t="66155" x="8858250" y="2795588"/>
          <p14:tracePt t="66171" x="8688388" y="2776538"/>
          <p14:tracePt t="66188" x="8555038" y="2776538"/>
          <p14:tracePt t="66205" x="8466138" y="2776538"/>
          <p14:tracePt t="66221" x="8394700" y="2776538"/>
          <p14:tracePt t="66238" x="8340725" y="2786063"/>
          <p14:tracePt t="66255" x="8277225" y="2786063"/>
          <p14:tracePt t="66271" x="8242300" y="2786063"/>
          <p14:tracePt t="66288" x="8215313" y="2776538"/>
          <p14:tracePt t="66305" x="8180388" y="2768600"/>
          <p14:tracePt t="66321" x="8134350" y="2751138"/>
          <p14:tracePt t="66338" x="8081963" y="2741613"/>
          <p14:tracePt t="66355" x="8001000" y="2724150"/>
          <p14:tracePt t="66371" x="7823200" y="2697163"/>
          <p14:tracePt t="66388" x="7661275" y="2679700"/>
          <p14:tracePt t="66405" x="7500938" y="2643188"/>
          <p14:tracePt t="66421" x="7375525" y="2616200"/>
          <p14:tracePt t="66438" x="7242175" y="2598738"/>
          <p14:tracePt t="66455" x="7099300" y="2581275"/>
          <p14:tracePt t="66471" x="6956425" y="2562225"/>
          <p14:tracePt t="66488" x="6759575" y="2536825"/>
          <p14:tracePt t="66505" x="6680200" y="2527300"/>
          <p14:tracePt t="66521" x="6608763" y="2509838"/>
          <p14:tracePt t="66538" x="6527800" y="2500313"/>
          <p14:tracePt t="66555" x="6473825" y="2500313"/>
          <p14:tracePt t="66572" x="6411913" y="2490788"/>
          <p14:tracePt t="66588" x="6357938" y="2490788"/>
          <p14:tracePt t="66605" x="6313488" y="2490788"/>
          <p14:tracePt t="66621" x="6259513" y="2500313"/>
          <p14:tracePt t="66638" x="6242050" y="2509838"/>
          <p14:tracePt t="66655" x="6232525" y="2517775"/>
          <p14:tracePt t="66671" x="6224588" y="2536825"/>
          <p14:tracePt t="66688" x="6205538" y="2554288"/>
          <p14:tracePt t="66705" x="6180138" y="2608263"/>
          <p14:tracePt t="66721" x="6126163" y="2660650"/>
          <p14:tracePt t="66738" x="6099175" y="2768600"/>
          <p14:tracePt t="66755" x="6089650" y="2840038"/>
          <p14:tracePt t="66771" x="6089650" y="2884488"/>
          <p14:tracePt t="66788" x="6099175" y="2919413"/>
          <p14:tracePt t="66805" x="6143625" y="2946400"/>
          <p14:tracePt t="66821" x="6188075" y="2973388"/>
          <p14:tracePt t="66838" x="6232525" y="2990850"/>
          <p14:tracePt t="66855" x="6303963" y="3009900"/>
          <p14:tracePt t="66871" x="6402388" y="3009900"/>
          <p14:tracePt t="66888" x="6456363" y="3000375"/>
          <p14:tracePt t="66905" x="6500813" y="2990850"/>
          <p14:tracePt t="66921" x="6527800" y="2973388"/>
          <p14:tracePt t="66938" x="6537325" y="2965450"/>
          <p14:tracePt t="67060" x="6537325" y="2955925"/>
          <p14:tracePt t="69310" x="6554788" y="2938463"/>
          <p14:tracePt t="69317" x="6572250" y="2919413"/>
          <p14:tracePt t="69326" x="6581775" y="2901950"/>
          <p14:tracePt t="69338" x="6589713" y="2901950"/>
          <p14:tracePt t="69354" x="6599238" y="2884488"/>
          <p14:tracePt t="69371" x="6616700" y="2884488"/>
          <p14:tracePt t="69387" x="6626225" y="2894013"/>
          <p14:tracePt t="69421" x="6732588" y="2982913"/>
          <p14:tracePt t="69454" x="7037388" y="3089275"/>
          <p14:tracePt t="69457" x="7134225" y="3116263"/>
          <p14:tracePt t="69470" x="7224713" y="3133725"/>
          <p14:tracePt t="69487" x="7394575" y="3179763"/>
          <p14:tracePt t="69504" x="7537450" y="3205163"/>
          <p14:tracePt t="69521" x="7680325" y="3251200"/>
          <p14:tracePt t="69537" x="7759700" y="3286125"/>
          <p14:tracePt t="69554" x="7831138" y="3303588"/>
          <p14:tracePt t="69571" x="7875588" y="3322638"/>
          <p14:tracePt t="69587" x="7920038" y="3330575"/>
          <p14:tracePt t="69604" x="7956550" y="3357563"/>
          <p14:tracePt t="69621" x="7991475" y="3375025"/>
          <p14:tracePt t="69637" x="8062913" y="3419475"/>
          <p14:tracePt t="69654" x="8161338" y="3482975"/>
          <p14:tracePt t="69670" x="8269288" y="3571875"/>
          <p14:tracePt t="69687" x="8375650" y="3660775"/>
          <p14:tracePt t="69704" x="8474075" y="3724275"/>
          <p14:tracePt t="69720" x="8537575" y="3768725"/>
          <p14:tracePt t="69737" x="8572500" y="3776663"/>
          <p14:tracePt t="69754" x="8572500" y="3786188"/>
          <p14:tracePt t="69803" x="8572500" y="3795713"/>
          <p14:tracePt t="69810" x="8572500" y="3813175"/>
          <p14:tracePt t="69820" x="8572500" y="3822700"/>
          <p14:tracePt t="69837" x="8572500" y="3848100"/>
          <p14:tracePt t="69854" x="8562975" y="3867150"/>
          <p14:tracePt t="69870" x="8555038" y="3884613"/>
          <p14:tracePt t="69887" x="8518525" y="3929063"/>
          <p14:tracePt t="69905" x="8510588" y="3938588"/>
          <p14:tracePt t="69920" x="8510588" y="3946525"/>
          <p14:tracePt t="69937" x="8501063" y="3946525"/>
          <p14:tracePt t="69954" x="8483600" y="3965575"/>
          <p14:tracePt t="69970" x="8439150" y="3973513"/>
          <p14:tracePt t="69987" x="8385175" y="3990975"/>
          <p14:tracePt t="70004" x="8331200" y="4000500"/>
          <p14:tracePt t="70020" x="8242300" y="4010025"/>
          <p14:tracePt t="70037" x="8188325" y="4010025"/>
          <p14:tracePt t="70054" x="8099425" y="4000500"/>
          <p14:tracePt t="70070" x="8018463" y="3983038"/>
          <p14:tracePt t="70087" x="7939088" y="3973513"/>
          <p14:tracePt t="70104" x="7867650" y="3973513"/>
          <p14:tracePt t="70120" x="7796213" y="3965575"/>
          <p14:tracePt t="70137" x="7715250" y="3956050"/>
          <p14:tracePt t="70154" x="7680325" y="3946525"/>
          <p14:tracePt t="70170" x="7643813" y="3946525"/>
          <p14:tracePt t="70187" x="7626350" y="3938588"/>
          <p14:tracePt t="70204" x="7572375" y="3929063"/>
          <p14:tracePt t="70220" x="7491413" y="3919538"/>
          <p14:tracePt t="70237" x="7385050" y="3919538"/>
          <p14:tracePt t="70254" x="7126288" y="3919538"/>
          <p14:tracePt t="70272" x="6894513" y="3929063"/>
          <p14:tracePt t="70287" x="6634163" y="3956050"/>
          <p14:tracePt t="70304" x="6357938" y="4000500"/>
          <p14:tracePt t="70320" x="6143625" y="4054475"/>
          <p14:tracePt t="70337" x="5946775" y="4098925"/>
          <p14:tracePt t="70354" x="5786438" y="4133850"/>
          <p14:tracePt t="70370" x="5688013" y="4170363"/>
          <p14:tracePt t="70387" x="5616575" y="4197350"/>
          <p14:tracePt t="70404" x="5616575" y="4205288"/>
          <p14:tracePt t="70529" x="5670550" y="4197350"/>
          <p14:tracePt t="70536" x="5776913" y="4179888"/>
          <p14:tracePt t="70544" x="5929313" y="4170363"/>
          <p14:tracePt t="70553" x="6108700" y="4143375"/>
          <p14:tracePt t="70570" x="6518275" y="4108450"/>
          <p14:tracePt t="70587" x="6991350" y="4071938"/>
          <p14:tracePt t="70604" x="7340600" y="4054475"/>
          <p14:tracePt t="70620" x="7554913" y="4044950"/>
          <p14:tracePt t="70637" x="7608888" y="4037013"/>
          <p14:tracePt t="72014" x="7608888" y="4071938"/>
          <p14:tracePt t="72020" x="7608888" y="4143375"/>
          <p14:tracePt t="72028" x="7608888" y="4214813"/>
          <p14:tracePt t="72053" x="7599363" y="4429125"/>
          <p14:tracePt t="72087" x="7572375" y="4537075"/>
          <p14:tracePt t="72103" x="7537450" y="4537075"/>
          <p14:tracePt t="72120" x="7518400" y="4527550"/>
          <p14:tracePt t="72136" x="7510463" y="4500563"/>
          <p14:tracePt t="72170" x="7500938" y="4500563"/>
          <p14:tracePt t="72317" x="7537450" y="4500563"/>
          <p14:tracePt t="72327" x="7608888" y="4500563"/>
          <p14:tracePt t="72336" x="7670800" y="4500563"/>
          <p14:tracePt t="72353" x="7742238" y="4500563"/>
          <p14:tracePt t="72370" x="7751763" y="4500563"/>
          <p14:tracePt t="72707" x="7742238" y="4491038"/>
          <p14:tracePt t="72717" x="7715250" y="4473575"/>
          <p14:tracePt t="72723" x="7680325" y="4446588"/>
          <p14:tracePt t="72736" x="7653338" y="4429125"/>
          <p14:tracePt t="72753" x="7581900" y="4411663"/>
          <p14:tracePt t="72786" x="7331075" y="4348163"/>
          <p14:tracePt t="72820" x="7116763" y="4322763"/>
          <p14:tracePt t="72836" x="7054850" y="4313238"/>
          <p14:tracePt t="72853" x="6991350" y="4313238"/>
          <p14:tracePt t="72870" x="6902450" y="4313238"/>
          <p14:tracePt t="72886" x="6796088" y="4313238"/>
          <p14:tracePt t="72903" x="6643688" y="4330700"/>
          <p14:tracePt t="72920" x="6581775" y="4340225"/>
          <p14:tracePt t="72936" x="6537325" y="4357688"/>
          <p14:tracePt t="72953" x="6491288" y="4367213"/>
          <p14:tracePt t="72970" x="6473825" y="4367213"/>
          <p14:tracePt t="72986" x="6438900" y="4367213"/>
          <p14:tracePt t="73003" x="6394450" y="4367213"/>
          <p14:tracePt t="73020" x="6348413" y="4367213"/>
          <p14:tracePt t="73036" x="6296025" y="4367213"/>
          <p14:tracePt t="73053" x="6286500" y="4357688"/>
          <p14:tracePt t="73070" x="6276975" y="4340225"/>
          <p14:tracePt t="73086" x="6276975" y="4313238"/>
          <p14:tracePt t="73103" x="6276975" y="4276725"/>
          <p14:tracePt t="73119" x="6286500" y="4232275"/>
          <p14:tracePt t="73136" x="6303963" y="4197350"/>
          <p14:tracePt t="73153" x="6348413" y="4125913"/>
          <p14:tracePt t="73170" x="6402388" y="4062413"/>
          <p14:tracePt t="73186" x="6500813" y="4000500"/>
          <p14:tracePt t="73203" x="6643688" y="3938588"/>
          <p14:tracePt t="73220" x="6823075" y="3857625"/>
          <p14:tracePt t="73236" x="7037388" y="3768725"/>
          <p14:tracePt t="73253" x="7313613" y="3643313"/>
          <p14:tracePt t="73270" x="7518400" y="3527425"/>
          <p14:tracePt t="73286" x="7732713" y="3357563"/>
          <p14:tracePt t="73303" x="7840663" y="3268663"/>
          <p14:tracePt t="73320" x="7939088" y="3197225"/>
          <p14:tracePt t="73336" x="8010525" y="3133725"/>
          <p14:tracePt t="73353" x="8045450" y="3098800"/>
          <p14:tracePt t="73369" x="8054975" y="3071813"/>
          <p14:tracePt t="73386" x="8062913" y="3054350"/>
          <p14:tracePt t="73404" x="8081963" y="3017838"/>
          <p14:tracePt t="73420" x="8116888" y="2990850"/>
          <p14:tracePt t="73436" x="8170863" y="2946400"/>
          <p14:tracePt t="73453" x="8242300" y="2911475"/>
          <p14:tracePt t="73469" x="8323263" y="2857500"/>
          <p14:tracePt t="73486" x="8429625" y="2803525"/>
          <p14:tracePt t="73503" x="8518525" y="2751138"/>
          <p14:tracePt t="73519" x="8616950" y="2705100"/>
          <p14:tracePt t="73536" x="8724900" y="2633663"/>
          <p14:tracePt t="73553" x="8759825" y="2608263"/>
          <p14:tracePt t="73569" x="8777288" y="2589213"/>
          <p14:tracePt t="73586" x="8786813" y="2589213"/>
          <p14:tracePt t="73692" x="8777288" y="2589213"/>
          <p14:tracePt t="73717" x="8777288" y="2598738"/>
          <p14:tracePt t="73723" x="8769350" y="2608263"/>
          <p14:tracePt t="73740" x="8759825" y="2616200"/>
          <p14:tracePt t="73747" x="8742363" y="2616200"/>
          <p14:tracePt t="73756" x="8724900" y="2625725"/>
          <p14:tracePt t="73769" x="8688388" y="2643188"/>
          <p14:tracePt t="73786" x="8626475" y="2660650"/>
          <p14:tracePt t="73803" x="8572500" y="2679700"/>
          <p14:tracePt t="73819" x="8510588" y="2732088"/>
          <p14:tracePt t="73836" x="8447088" y="2768600"/>
          <p14:tracePt t="73853" x="8402638" y="2813050"/>
          <p14:tracePt t="73869" x="8375650" y="2847975"/>
          <p14:tracePt t="73886" x="8375650" y="2884488"/>
          <p14:tracePt t="73903" x="8412163" y="2911475"/>
          <p14:tracePt t="73919" x="8537575" y="2919413"/>
          <p14:tracePt t="73936" x="8616950" y="2894013"/>
          <p14:tracePt t="73953" x="8653463" y="2847975"/>
          <p14:tracePt t="73969" x="8680450" y="2813050"/>
          <p14:tracePt t="73986" x="8688388" y="2776538"/>
          <p14:tracePt t="74003" x="8688388" y="2759075"/>
          <p14:tracePt t="74019" x="8680450" y="2751138"/>
          <p14:tracePt t="74036" x="8670925" y="2751138"/>
          <p14:tracePt t="74053" x="8653463" y="2751138"/>
          <p14:tracePt t="74069" x="8643938" y="2751138"/>
          <p14:tracePt t="74086" x="8634413" y="2759075"/>
          <p14:tracePt t="74103" x="8626475" y="2795588"/>
          <p14:tracePt t="74119" x="8626475" y="2813050"/>
          <p14:tracePt t="74136" x="8634413" y="2830513"/>
          <p14:tracePt t="74153" x="8643938" y="2840038"/>
          <p14:tracePt t="74192" x="8653463" y="2822575"/>
          <p14:tracePt t="74203" x="8661400" y="2813050"/>
          <p14:tracePt t="74219" x="8661400" y="2776538"/>
          <p14:tracePt t="74236" x="8661400" y="2768600"/>
          <p14:tracePt t="74253" x="8661400" y="2759075"/>
          <p14:tracePt t="75122" x="8653463" y="2759075"/>
          <p14:tracePt t="75130" x="8643938" y="2759075"/>
          <p14:tracePt t="75137" x="8626475" y="2768600"/>
          <p14:tracePt t="75153" x="8599488" y="2786063"/>
          <p14:tracePt t="75171" x="8491538" y="2847975"/>
          <p14:tracePt t="75186" x="8394700" y="2901950"/>
          <p14:tracePt t="75202" x="8286750" y="2946400"/>
          <p14:tracePt t="75236" x="8081963" y="3054350"/>
          <p14:tracePt t="75269" x="7867650" y="3179763"/>
          <p14:tracePt t="75286" x="7804150" y="3224213"/>
          <p14:tracePt t="75302" x="7769225" y="3268663"/>
          <p14:tracePt t="75319" x="7724775" y="3313113"/>
          <p14:tracePt t="75336" x="7680325" y="3348038"/>
          <p14:tracePt t="75352" x="7634288" y="3394075"/>
          <p14:tracePt t="75369" x="7572375" y="3438525"/>
          <p14:tracePt t="75386" x="7491413" y="3509963"/>
          <p14:tracePt t="75402" x="7385050" y="3581400"/>
          <p14:tracePt t="75420" x="7224713" y="3687763"/>
          <p14:tracePt t="75436" x="7126288" y="3759200"/>
          <p14:tracePt t="75452" x="7018338" y="3830638"/>
          <p14:tracePt t="75469" x="6919913" y="3902075"/>
          <p14:tracePt t="75486" x="6831013" y="3965575"/>
          <p14:tracePt t="75502" x="6724650" y="4037013"/>
          <p14:tracePt t="75520" x="6518275" y="4152900"/>
          <p14:tracePt t="75536" x="6375400" y="4224338"/>
          <p14:tracePt t="75552" x="6232525" y="4322763"/>
          <p14:tracePt t="75569" x="6081713" y="4411663"/>
          <p14:tracePt t="75586" x="5929313" y="4483100"/>
          <p14:tracePt t="75602" x="5840413" y="4537075"/>
          <p14:tracePt t="75619" x="5759450" y="4562475"/>
          <p14:tracePt t="75636" x="5724525" y="4581525"/>
          <p14:tracePt t="75652" x="5715000" y="4581525"/>
          <p14:tracePt t="76052" x="5732463" y="4572000"/>
          <p14:tracePt t="76060" x="5768975" y="4545013"/>
          <p14:tracePt t="76069" x="5848350" y="4510088"/>
          <p14:tracePt t="76086" x="6081713" y="4429125"/>
          <p14:tracePt t="76103" x="6394450" y="4348163"/>
          <p14:tracePt t="76119" x="6867525" y="4268788"/>
          <p14:tracePt t="76152" x="7894638" y="4179888"/>
          <p14:tracePt t="76185" x="8680450" y="4170363"/>
          <p14:tracePt t="76202" x="8867775" y="4187825"/>
          <p14:tracePt t="76219" x="8956675" y="4205288"/>
          <p14:tracePt t="76235" x="8974138" y="4214813"/>
          <p14:tracePt t="76252" x="8974138" y="4224338"/>
          <p14:tracePt t="76310" x="8974138" y="4241800"/>
          <p14:tracePt t="76318" x="8974138" y="4259263"/>
          <p14:tracePt t="76327" x="8974138" y="4286250"/>
          <p14:tracePt t="76335" x="8974138" y="4303713"/>
          <p14:tracePt t="76352" x="8974138" y="4384675"/>
          <p14:tracePt t="76369" x="8974138" y="4446588"/>
          <p14:tracePt t="76385" x="8966200" y="4500563"/>
          <p14:tracePt t="76402" x="8956675" y="4562475"/>
          <p14:tracePt t="76420" x="8902700" y="4660900"/>
          <p14:tracePt t="76435" x="8858250" y="4741863"/>
          <p14:tracePt t="76452" x="8813800" y="4803775"/>
          <p14:tracePt t="76469" x="8796338" y="4830763"/>
          <p14:tracePt t="77029" x="8796338" y="4840288"/>
          <p14:tracePt t="77036" x="8813800" y="4884738"/>
          <p14:tracePt t="77044" x="8823325" y="4919663"/>
          <p14:tracePt t="77068" x="8840788" y="4991100"/>
          <p14:tracePt t="77102" x="8858250" y="5027613"/>
          <p14:tracePt t="77118" x="8867775" y="5037138"/>
          <p14:tracePt t="77154" x="8867775" y="5054600"/>
          <p14:tracePt t="77168" x="8848725" y="5062538"/>
          <p14:tracePt t="77185" x="8769350" y="5072063"/>
          <p14:tracePt t="77202" x="8724900" y="5062538"/>
          <p14:tracePt t="77388" x="8732838" y="5062538"/>
          <p14:tracePt t="77397" x="8777288" y="5062538"/>
          <p14:tracePt t="77404" x="8804275" y="5072063"/>
          <p14:tracePt t="77418" x="8823325" y="5072063"/>
          <p14:tracePt t="77435" x="8875713" y="5081588"/>
          <p14:tracePt t="77452" x="8894763" y="5089525"/>
          <p14:tracePt t="77468" x="8894763" y="5099050"/>
          <p14:tracePt t="77485" x="8894763" y="5116513"/>
          <p14:tracePt t="77502" x="8894763" y="5133975"/>
          <p14:tracePt t="77518" x="8894763" y="5170488"/>
          <p14:tracePt t="77535" x="8902700" y="5251450"/>
          <p14:tracePt t="77552" x="8912225" y="5357813"/>
          <p14:tracePt t="77568" x="8920163" y="5446713"/>
          <p14:tracePt t="77585" x="8920163" y="5510213"/>
          <p14:tracePt t="77602" x="8920163" y="5562600"/>
          <p14:tracePt t="77618" x="8912225" y="5626100"/>
          <p14:tracePt t="77635" x="8885238" y="5680075"/>
          <p14:tracePt t="77652" x="8848725" y="5741988"/>
          <p14:tracePt t="77668" x="8759825" y="5822950"/>
          <p14:tracePt t="77685" x="8589963" y="5938838"/>
          <p14:tracePt t="77702" x="8429625" y="5991225"/>
          <p14:tracePt t="77718" x="8269288" y="6027738"/>
          <p14:tracePt t="77735" x="8108950" y="6062663"/>
          <p14:tracePt t="77752" x="7947025" y="6081713"/>
          <p14:tracePt t="77768" x="7848600" y="6089650"/>
          <p14:tracePt t="77785" x="7759700" y="6089650"/>
          <p14:tracePt t="77802" x="7724775" y="6089650"/>
          <p14:tracePt t="77818" x="7688263" y="6089650"/>
          <p14:tracePt t="77835" x="7680325" y="6089650"/>
          <p14:tracePt t="77868" x="7670800" y="6072188"/>
          <p14:tracePt t="77885" x="7670800" y="6062663"/>
          <p14:tracePt t="77902" x="7653338" y="6054725"/>
          <p14:tracePt t="77918" x="7643813" y="6027738"/>
          <p14:tracePt t="77935" x="7626350" y="5965825"/>
          <p14:tracePt t="77952" x="7608888" y="5938838"/>
          <p14:tracePt t="77968" x="7608888" y="5902325"/>
          <p14:tracePt t="77985" x="7599363" y="5875338"/>
          <p14:tracePt t="78002" x="7599363" y="5867400"/>
          <p14:tracePt t="78035" x="7599363" y="5848350"/>
          <p14:tracePt t="78052" x="7599363" y="5840413"/>
          <p14:tracePt t="78068" x="7599363" y="5822950"/>
          <p14:tracePt t="78085" x="7599363" y="5813425"/>
          <p14:tracePt t="78102" x="7599363" y="5803900"/>
          <p14:tracePt t="78201" x="7589838" y="5803900"/>
          <p14:tracePt t="78208" x="7572375" y="5795963"/>
          <p14:tracePt t="78218" x="7554913" y="5795963"/>
          <p14:tracePt t="78235" x="7518400" y="5786438"/>
          <p14:tracePt t="78252" x="7483475" y="5786438"/>
          <p14:tracePt t="78268" x="7446963" y="5776913"/>
          <p14:tracePt t="78286" x="7412038" y="5776913"/>
          <p14:tracePt t="78302" x="7402513" y="5776913"/>
          <p14:tracePt t="78318" x="7394575" y="5776913"/>
          <p14:tracePt t="78335" x="7385050" y="5776913"/>
          <p14:tracePt t="78352" x="7375525" y="5786438"/>
          <p14:tracePt t="78368" x="7358063" y="5795963"/>
          <p14:tracePt t="78385" x="7340600" y="5803900"/>
          <p14:tracePt t="78401" x="7323138" y="5813425"/>
          <p14:tracePt t="78418" x="7313613" y="5813425"/>
          <p14:tracePt t="78435" x="7296150" y="5830888"/>
          <p14:tracePt t="78452" x="7286625" y="5848350"/>
          <p14:tracePt t="78468" x="7269163" y="5875338"/>
          <p14:tracePt t="78485" x="7259638" y="5911850"/>
          <p14:tracePt t="78502" x="7242175" y="5956300"/>
          <p14:tracePt t="78518" x="7232650" y="6010275"/>
          <p14:tracePt t="78535" x="7232650" y="6081713"/>
          <p14:tracePt t="78552" x="7242175" y="6116638"/>
          <p14:tracePt t="78568" x="7251700" y="6153150"/>
          <p14:tracePt t="78585" x="7259638" y="6161088"/>
          <p14:tracePt t="78601" x="7277100" y="6180138"/>
          <p14:tracePt t="78618" x="7313613" y="6188075"/>
          <p14:tracePt t="78635" x="7331075" y="6197600"/>
          <p14:tracePt t="78653" x="7375525" y="6197600"/>
          <p14:tracePt t="78668" x="7385050" y="6197600"/>
          <p14:tracePt t="78685" x="7394575" y="6197600"/>
          <p14:tracePt t="78701" x="7412038" y="6188075"/>
          <p14:tracePt t="78718" x="7419975" y="6170613"/>
          <p14:tracePt t="78735" x="7429500" y="6134100"/>
          <p14:tracePt t="78751" x="7446963" y="6099175"/>
          <p14:tracePt t="78768" x="7483475" y="6045200"/>
          <p14:tracePt t="78785" x="7500938" y="5983288"/>
          <p14:tracePt t="78801" x="7510463" y="5946775"/>
          <p14:tracePt t="78818" x="7510463" y="5902325"/>
          <p14:tracePt t="78836" x="7500938" y="5857875"/>
          <p14:tracePt t="78851" x="7491413" y="5830888"/>
          <p14:tracePt t="78868" x="7473950" y="5830888"/>
          <p14:tracePt t="78885" x="7456488" y="5813425"/>
          <p14:tracePt t="78901" x="7446963" y="5813425"/>
          <p14:tracePt t="78918" x="7429500" y="5813425"/>
          <p14:tracePt t="78935" x="7412038" y="5822950"/>
          <p14:tracePt t="78951" x="7402513" y="5830888"/>
          <p14:tracePt t="78968" x="7394575" y="5840413"/>
          <p14:tracePt t="78985" x="7367588" y="5884863"/>
          <p14:tracePt t="79001" x="7323138" y="5938838"/>
          <p14:tracePt t="79018" x="7286625" y="6010275"/>
          <p14:tracePt t="79035" x="7259638" y="6108700"/>
          <p14:tracePt t="79051" x="7259638" y="6153150"/>
          <p14:tracePt t="79068" x="7269163" y="6188075"/>
          <p14:tracePt t="79085" x="7296150" y="6224588"/>
          <p14:tracePt t="79101" x="7340600" y="6242050"/>
          <p14:tracePt t="79118" x="7375525" y="6242050"/>
          <p14:tracePt t="79135" x="7419975" y="6242050"/>
          <p14:tracePt t="79151" x="7466013" y="6242050"/>
          <p14:tracePt t="79168" x="7491413" y="6224588"/>
          <p14:tracePt t="79185" x="7510463" y="6197600"/>
          <p14:tracePt t="79202" x="7527925" y="6170613"/>
          <p14:tracePt t="79218" x="7527925" y="6126163"/>
          <p14:tracePt t="79235" x="7527925" y="6072188"/>
          <p14:tracePt t="79251" x="7537450" y="6027738"/>
          <p14:tracePt t="79268" x="7537450" y="6010275"/>
          <p14:tracePt t="79285" x="7537450" y="5991225"/>
          <p14:tracePt t="79301" x="7527925" y="5983288"/>
          <p14:tracePt t="79512" x="7518400" y="5983288"/>
          <p14:tracePt t="79519" x="7518400" y="5991225"/>
          <p14:tracePt t="79529" x="7518400" y="6000750"/>
          <p14:tracePt t="79536" x="7510463" y="6000750"/>
          <p14:tracePt t="79552" x="7500938" y="6010275"/>
          <p14:tracePt t="79568" x="7491413" y="6018213"/>
          <p14:tracePt t="79601" x="7466013" y="6027738"/>
          <p14:tracePt t="79635" x="7456488" y="6037263"/>
          <p14:tracePt t="79651" x="7446963" y="6037263"/>
          <p14:tracePt t="79668" x="7429500" y="6018213"/>
          <p14:tracePt t="79684" x="7385050" y="5991225"/>
          <p14:tracePt t="79701" x="7348538" y="5973763"/>
          <p14:tracePt t="79718" x="7304088" y="5946775"/>
          <p14:tracePt t="79735" x="7277100" y="5919788"/>
          <p14:tracePt t="79752" x="7224713" y="5875338"/>
          <p14:tracePt t="79768" x="7170738" y="5840413"/>
          <p14:tracePt t="79784" x="7126288" y="5803900"/>
          <p14:tracePt t="79801" x="7081838" y="5776913"/>
          <p14:tracePt t="79818" x="7072313" y="5768975"/>
          <p14:tracePt t="79834" x="7062788" y="5759450"/>
          <p14:tracePt t="79868" x="7054850" y="5751513"/>
          <p14:tracePt t="79884" x="7054850" y="5732463"/>
          <p14:tracePt t="79901" x="7045325" y="5724525"/>
          <p14:tracePt t="79918" x="7037388" y="5715000"/>
          <p14:tracePt t="79934" x="7018338" y="5697538"/>
          <p14:tracePt t="79951" x="7010400" y="5697538"/>
          <p14:tracePt t="79968" x="7010400" y="5680075"/>
          <p14:tracePt t="79985" x="7010400" y="5670550"/>
          <p14:tracePt t="80001" x="7010400" y="5661025"/>
          <p14:tracePt t="80099" x="7010400" y="5653088"/>
          <p14:tracePt t="80122" x="7010400" y="5643563"/>
          <p14:tracePt t="80130" x="7010400" y="5634038"/>
          <p14:tracePt t="80146" x="7010400" y="5626100"/>
          <p14:tracePt t="80200" x="7010400" y="5608638"/>
          <p14:tracePt t="80412" x="7010400" y="5616575"/>
          <p14:tracePt t="80421" x="7010400" y="5634038"/>
          <p14:tracePt t="80428" x="7000875" y="5670550"/>
          <p14:tracePt t="80436" x="6991350" y="5724525"/>
          <p14:tracePt t="80451" x="6973888" y="5857875"/>
          <p14:tracePt t="80484" x="6929438" y="6099175"/>
          <p14:tracePt t="80518" x="6911975" y="6205538"/>
          <p14:tracePt t="80534" x="6911975" y="6242050"/>
          <p14:tracePt t="80551" x="6911975" y="6296025"/>
          <p14:tracePt t="80568" x="6911975" y="6340475"/>
          <p14:tracePt t="80584" x="6911975" y="6375400"/>
          <p14:tracePt t="80601" x="6911975" y="6402388"/>
          <p14:tracePt t="80618" x="6919913" y="6419850"/>
          <p14:tracePt t="80634" x="6919913" y="6438900"/>
          <p14:tracePt t="80651" x="6919913" y="6446838"/>
          <p14:tracePt t="80668" x="6919913" y="6456363"/>
          <p14:tracePt t="80740" x="6929438" y="6473825"/>
          <p14:tracePt t="80748" x="6929438" y="6483350"/>
          <p14:tracePt t="80756" x="6929438" y="6491288"/>
          <p14:tracePt t="80768" x="6938963" y="6491288"/>
          <p14:tracePt t="80784" x="6938963" y="6500813"/>
          <p14:tracePt t="80801" x="6938963" y="6510338"/>
          <p14:tracePt t="80990" x="6946900" y="6500813"/>
          <p14:tracePt t="80997" x="6956425" y="6483350"/>
          <p14:tracePt t="81007" x="6956425" y="6473825"/>
          <p14:tracePt t="81017" x="6965950" y="6456363"/>
          <p14:tracePt t="81034" x="6973888" y="6429375"/>
          <p14:tracePt t="81051" x="7000875" y="6357938"/>
          <p14:tracePt t="81067" x="7010400" y="6313488"/>
          <p14:tracePt t="81084" x="7027863" y="6276975"/>
          <p14:tracePt t="81101" x="7037388" y="6232525"/>
          <p14:tracePt t="81118" x="7054850" y="6197600"/>
          <p14:tracePt t="81134" x="7072313" y="6161088"/>
          <p14:tracePt t="81167" x="7099300" y="6099175"/>
          <p14:tracePt t="81184" x="7197725" y="5795963"/>
          <p14:tracePt t="81201" x="7269163" y="5545138"/>
          <p14:tracePt t="81217" x="7331075" y="5224463"/>
          <p14:tracePt t="81234" x="7340600" y="4795838"/>
          <p14:tracePt t="81251" x="7304088" y="4276725"/>
          <p14:tracePt t="81267" x="7259638" y="3857625"/>
          <p14:tracePt t="81284" x="7215188" y="3544888"/>
          <p14:tracePt t="81301" x="7089775" y="3170238"/>
          <p14:tracePt t="81318" x="7000875" y="3017838"/>
          <p14:tracePt t="81334" x="6938963" y="2946400"/>
          <p14:tracePt t="81351" x="6911975" y="2894013"/>
          <p14:tracePt t="81367" x="6884988" y="2857500"/>
          <p14:tracePt t="81384" x="6858000" y="2822575"/>
          <p14:tracePt t="81401" x="6813550" y="2786063"/>
          <p14:tracePt t="81418" x="6769100" y="2741613"/>
          <p14:tracePt t="81434" x="6715125" y="2705100"/>
          <p14:tracePt t="81451" x="6697663" y="2697163"/>
          <p14:tracePt t="81520" x="6705600" y="2714625"/>
          <p14:tracePt t="81528" x="6751638" y="2741613"/>
          <p14:tracePt t="81536" x="6804025" y="2786063"/>
          <p14:tracePt t="81551" x="6938963" y="2928938"/>
          <p14:tracePt t="81568" x="7089775" y="3081338"/>
          <p14:tracePt t="81584" x="7170738" y="3232150"/>
          <p14:tracePt t="81601" x="7251700" y="3384550"/>
          <p14:tracePt t="81617" x="7331075" y="3554413"/>
          <p14:tracePt t="81634" x="7394575" y="3732213"/>
          <p14:tracePt t="81651" x="7412038" y="3929063"/>
          <p14:tracePt t="81667" x="7439025" y="4160838"/>
          <p14:tracePt t="81684" x="7483475" y="4562475"/>
          <p14:tracePt t="81701" x="7500938" y="4786313"/>
          <p14:tracePt t="81717" x="7500938" y="4973638"/>
          <p14:tracePt t="81734" x="7518400" y="5205413"/>
          <p14:tracePt t="81751" x="7545388" y="5483225"/>
          <p14:tracePt t="81767" x="7572375" y="5732463"/>
          <p14:tracePt t="81784" x="7581900" y="5884863"/>
          <p14:tracePt t="81801" x="7581900" y="5973763"/>
          <p14:tracePt t="81817" x="7562850" y="6037263"/>
          <p14:tracePt t="81834" x="7527925" y="6081713"/>
          <p14:tracePt t="81851" x="7491413" y="6116638"/>
          <p14:tracePt t="81867" x="7429500" y="6161088"/>
          <p14:tracePt t="81884" x="7340600" y="6180138"/>
          <p14:tracePt t="81901" x="7205663" y="6188075"/>
          <p14:tracePt t="81917" x="7000875" y="6170613"/>
          <p14:tracePt t="81934" x="6589713" y="6018213"/>
          <p14:tracePt t="81951" x="6348413" y="5848350"/>
          <p14:tracePt t="81967" x="6170613" y="5653088"/>
          <p14:tracePt t="81984" x="6010275" y="5330825"/>
          <p14:tracePt t="82001" x="5973763" y="4875213"/>
          <p14:tracePt t="82017" x="6037263" y="4322763"/>
          <p14:tracePt t="82034" x="6215063" y="3776663"/>
          <p14:tracePt t="82052" x="6562725" y="3160713"/>
          <p14:tracePt t="82067" x="6840538" y="2894013"/>
          <p14:tracePt t="82084" x="7054850" y="2768600"/>
          <p14:tracePt t="82101" x="7242175" y="2705100"/>
          <p14:tracePt t="82117" x="7394575" y="2697163"/>
          <p14:tracePt t="82134" x="7527925" y="2751138"/>
          <p14:tracePt t="82151" x="7616825" y="2884488"/>
          <p14:tracePt t="82167" x="7705725" y="3062288"/>
          <p14:tracePt t="82184" x="7751763" y="3384550"/>
          <p14:tracePt t="82201" x="7786688" y="3571875"/>
          <p14:tracePt t="82217" x="7804150" y="3759200"/>
          <p14:tracePt t="82234" x="7813675" y="3919538"/>
          <p14:tracePt t="82250" x="7813675" y="4089400"/>
          <p14:tracePt t="82267" x="7796213" y="4251325"/>
          <p14:tracePt t="82284" x="7769225" y="4394200"/>
          <p14:tracePt t="82302" x="7724775" y="4581525"/>
          <p14:tracePt t="82317" x="7680325" y="4697413"/>
          <p14:tracePt t="82334" x="7634288" y="4803775"/>
          <p14:tracePt t="82350" x="7608888" y="4857750"/>
          <p14:tracePt t="82367" x="7599363" y="4911725"/>
          <p14:tracePt t="82384" x="7572375" y="4965700"/>
          <p14:tracePt t="82400" x="7537450" y="5018088"/>
          <p14:tracePt t="82417" x="7500938" y="5081588"/>
          <p14:tracePt t="82434" x="7466013" y="5170488"/>
          <p14:tracePt t="82450" x="7429500" y="5241925"/>
          <p14:tracePt t="82467" x="7385050" y="5295900"/>
          <p14:tracePt t="82485" x="7358063" y="5348288"/>
          <p14:tracePt t="82500" x="7331075" y="5394325"/>
          <p14:tracePt t="82517" x="7313613" y="5438775"/>
          <p14:tracePt t="82534" x="7304088" y="5465763"/>
          <p14:tracePt t="82550" x="7286625" y="5483225"/>
          <p14:tracePt t="82567" x="7277100" y="5500688"/>
          <p14:tracePt t="82586" x="7259638" y="5510213"/>
          <p14:tracePt t="82600" x="7259638" y="5518150"/>
          <p14:tracePt t="82617" x="7251700" y="5527675"/>
          <p14:tracePt t="82634" x="7242175" y="5537200"/>
          <p14:tracePt t="82650" x="7242175" y="5545138"/>
          <p14:tracePt t="82668" x="7224713" y="5554663"/>
          <p14:tracePt t="82684" x="7205663" y="5572125"/>
          <p14:tracePt t="82700" x="7188200" y="5581650"/>
          <p14:tracePt t="82717" x="7153275" y="5599113"/>
          <p14:tracePt t="82734" x="7099300" y="5616575"/>
          <p14:tracePt t="82750" x="7037388" y="5634038"/>
          <p14:tracePt t="82767" x="6973888" y="5634038"/>
          <p14:tracePt t="82784" x="6929438" y="5634038"/>
          <p14:tracePt t="82800" x="6894513" y="5626100"/>
          <p14:tracePt t="82817" x="6875463" y="5608638"/>
          <p14:tracePt t="82850" x="6875463" y="5599113"/>
          <p14:tracePt t="82873" x="6875463" y="5589588"/>
          <p14:tracePt t="82888" x="6875463" y="5581650"/>
          <p14:tracePt t="82900" x="6884988" y="5572125"/>
          <p14:tracePt t="82917" x="6894513" y="5554663"/>
          <p14:tracePt t="82934" x="6902450" y="5545138"/>
          <p14:tracePt t="82950" x="6902450" y="5537200"/>
          <p14:tracePt t="82998" x="6911975" y="5537200"/>
          <p14:tracePt t="83106" x="6919913" y="5527675"/>
          <p14:tracePt t="83122" x="6938963" y="5527675"/>
          <p14:tracePt t="83130" x="6946900" y="5518150"/>
          <p14:tracePt t="83138" x="6956425" y="5518150"/>
          <p14:tracePt t="83150" x="6956425" y="5510213"/>
          <p14:tracePt t="83167" x="6973888" y="5510213"/>
          <p14:tracePt t="83184" x="6983413" y="5500688"/>
          <p14:tracePt t="83200" x="7000875" y="5491163"/>
          <p14:tracePt t="83234" x="7000875" y="5483225"/>
          <p14:tracePt t="83357" x="7010400" y="5491163"/>
          <p14:tracePt t="83373" x="7010400" y="5500688"/>
          <p14:tracePt t="83380" x="7018338" y="5500688"/>
          <p14:tracePt t="83388" x="7018338" y="5510213"/>
          <p14:tracePt t="83400" x="7027863" y="5518150"/>
          <p14:tracePt t="83417" x="7027863" y="5527675"/>
          <p14:tracePt t="83434" x="7045325" y="5545138"/>
          <p14:tracePt t="83451" x="7045325" y="5554663"/>
          <p14:tracePt t="83499" x="7054850" y="5554663"/>
          <p14:tracePt t="83512" x="7072313" y="5554663"/>
          <p14:tracePt t="83520" x="7081838" y="5562600"/>
          <p14:tracePt t="83536" x="7099300" y="5562600"/>
          <p14:tracePt t="83849" x="7099300" y="5572125"/>
          <p14:tracePt t="83856" x="7099300" y="5616575"/>
          <p14:tracePt t="83867" x="7072313" y="5697538"/>
          <p14:tracePt t="83884" x="7054850" y="5848350"/>
          <p14:tracePt t="83901" x="7045325" y="5983288"/>
          <p14:tracePt t="83917" x="7045325" y="6116638"/>
          <p14:tracePt t="83934" x="7054850" y="6170613"/>
          <p14:tracePt t="83967" x="7062788" y="6188075"/>
          <p14:tracePt t="84029" x="7072313" y="6197600"/>
          <p14:tracePt t="84036" x="7072313" y="6205538"/>
          <p14:tracePt t="84043" x="7072313" y="6215063"/>
          <p14:tracePt t="84060" x="7072313" y="6224588"/>
          <p14:tracePt t="84077" x="7072313" y="6232525"/>
          <p14:tracePt t="84091" x="7072313" y="6242050"/>
          <p14:tracePt t="84217" x="7072313" y="6224588"/>
          <p14:tracePt t="84223" x="7072313" y="6197600"/>
          <p14:tracePt t="84233" x="7072313" y="6161088"/>
          <p14:tracePt t="84250" x="7072313" y="6108700"/>
          <p14:tracePt t="84267" x="7062788" y="6037263"/>
          <p14:tracePt t="84283" x="7045325" y="5929313"/>
          <p14:tracePt t="84300" x="7037388" y="5848350"/>
          <p14:tracePt t="84317" x="7027863" y="5803900"/>
          <p14:tracePt t="84350" x="7018338" y="5786438"/>
          <p14:tracePt t="84367" x="7018338" y="5776913"/>
          <p14:tracePt t="84383" x="7018338" y="5759450"/>
          <p14:tracePt t="84497" x="7018338" y="5751513"/>
          <p14:tracePt t="84503" x="7018338" y="5741988"/>
          <p14:tracePt t="84521" x="7018338" y="5732463"/>
          <p14:tracePt t="84527" x="7018338" y="5724525"/>
          <p14:tracePt t="84709" x="7018338" y="5741988"/>
          <p14:tracePt t="84716" x="7018338" y="5759450"/>
          <p14:tracePt t="84724" x="7018338" y="5786438"/>
          <p14:tracePt t="84733" x="7018338" y="5813425"/>
          <p14:tracePt t="84750" x="7018338" y="5884863"/>
          <p14:tracePt t="84766" x="7018338" y="5973763"/>
          <p14:tracePt t="84783" x="7037388" y="6089650"/>
          <p14:tracePt t="84800" x="7054850" y="6170613"/>
          <p14:tracePt t="84816" x="7062788" y="6242050"/>
          <p14:tracePt t="84833" x="7081838" y="6323013"/>
          <p14:tracePt t="84850" x="7081838" y="6348413"/>
          <p14:tracePt t="85183" x="7081838" y="6357938"/>
          <p14:tracePt t="85191" x="7062788" y="6367463"/>
          <p14:tracePt t="85200" x="7037388" y="6367463"/>
          <p14:tracePt t="85217" x="6983413" y="6375400"/>
          <p14:tracePt t="85233" x="6884988" y="6394450"/>
          <p14:tracePt t="85250" x="6804025" y="6411913"/>
          <p14:tracePt t="85283" x="6777038" y="6419850"/>
          <p14:tracePt t="85442" x="6777038" y="6402388"/>
          <p14:tracePt t="85450" x="6786563" y="6375400"/>
          <p14:tracePt t="85458" x="6813550" y="6348413"/>
          <p14:tracePt t="85466" x="6823075" y="6323013"/>
          <p14:tracePt t="85483" x="6867525" y="6251575"/>
          <p14:tracePt t="85500" x="6919913" y="6143625"/>
          <p14:tracePt t="85516" x="6965950" y="6037263"/>
          <p14:tracePt t="85533" x="7010400" y="5938838"/>
          <p14:tracePt t="85550" x="7037388" y="5840413"/>
          <p14:tracePt t="85566" x="7072313" y="5741988"/>
          <p14:tracePt t="85583" x="7108825" y="5653088"/>
          <p14:tracePt t="85600" x="7116763" y="5626100"/>
          <p14:tracePt t="85616" x="7134225" y="5616575"/>
          <p14:tracePt t="85633" x="7134225" y="5581650"/>
          <p14:tracePt t="85650" x="7143750" y="5572125"/>
          <p14:tracePt t="85811" x="7153275" y="5589588"/>
          <p14:tracePt t="85817" x="7153275" y="5653088"/>
          <p14:tracePt t="85826" x="7153275" y="5705475"/>
          <p14:tracePt t="85834" x="7153275" y="5776913"/>
          <p14:tracePt t="85850" x="7161213" y="5902325"/>
          <p14:tracePt t="85866" x="7143750" y="6018213"/>
          <p14:tracePt t="85883" x="7126288" y="6108700"/>
          <p14:tracePt t="85900" x="7116763" y="6161088"/>
          <p14:tracePt t="85916" x="7099300" y="6188075"/>
          <p14:tracePt t="85933" x="7099300" y="6197600"/>
          <p14:tracePt t="86217" x="7099300" y="6188075"/>
          <p14:tracePt t="86224" x="7108825" y="6170613"/>
          <p14:tracePt t="86233" x="7108825" y="6143625"/>
          <p14:tracePt t="86249" x="7126288" y="6126163"/>
          <p14:tracePt t="86266" x="7126288" y="6116638"/>
          <p14:tracePt t="86515" x="7126288" y="6108700"/>
          <p14:tracePt t="86519" x="7134225" y="6108700"/>
          <p14:tracePt t="86533" x="7143750" y="6099175"/>
          <p14:tracePt t="86549" x="7170738" y="6054725"/>
          <p14:tracePt t="86566" x="7205663" y="6018213"/>
          <p14:tracePt t="86583" x="7251700" y="5956300"/>
          <p14:tracePt t="86599" x="7286625" y="5919788"/>
          <p14:tracePt t="86616" x="7304088" y="5884863"/>
          <p14:tracePt t="86633" x="7313613" y="5867400"/>
          <p14:tracePt t="86649" x="7323138" y="5857875"/>
          <p14:tracePt t="86666" x="7323138" y="5840413"/>
          <p14:tracePt t="86685" x="7331075" y="5830888"/>
          <p14:tracePt t="86699" x="7331075" y="5822950"/>
          <p14:tracePt t="86716" x="7340600" y="5803900"/>
          <p14:tracePt t="86733" x="7340600" y="5795963"/>
          <p14:tracePt t="86749" x="7340600" y="5786438"/>
          <p14:tracePt t="86766" x="7340600" y="5768975"/>
          <p14:tracePt t="86783" x="7348538" y="5715000"/>
          <p14:tracePt t="86799" x="7367588" y="5653088"/>
          <p14:tracePt t="86816" x="7375525" y="5608638"/>
          <p14:tracePt t="86833" x="7375525" y="5599113"/>
          <p14:tracePt t="86958" x="7367588" y="5608638"/>
          <p14:tracePt t="86965" x="7367588" y="5616575"/>
          <p14:tracePt t="86974" x="7348538" y="5626100"/>
          <p14:tracePt t="86983" x="7348538" y="5634038"/>
          <p14:tracePt t="86999" x="7313613" y="5643563"/>
          <p14:tracePt t="87016" x="7269163" y="5661025"/>
          <p14:tracePt t="87033" x="7205663" y="5688013"/>
          <p14:tracePt t="87049" x="7170738" y="5705475"/>
          <p14:tracePt t="87066" x="7161213" y="5715000"/>
          <p14:tracePt t="87107" x="7161213" y="5724525"/>
          <p14:tracePt t="87123" x="7180263" y="5724525"/>
          <p14:tracePt t="87129" x="7215188" y="5741988"/>
          <p14:tracePt t="87138" x="7269163" y="5768975"/>
          <p14:tracePt t="87149" x="7323138" y="5786438"/>
          <p14:tracePt t="87166" x="7419975" y="5830888"/>
          <p14:tracePt t="87183" x="7466013" y="5857875"/>
          <p14:tracePt t="87199" x="7483475" y="5867400"/>
          <p14:tracePt t="87270" x="7491413" y="5867400"/>
          <p14:tracePt t="87286" x="7491413" y="5857875"/>
          <p14:tracePt t="87294" x="7500938" y="5830888"/>
          <p14:tracePt t="87302" x="7500938" y="5803900"/>
          <p14:tracePt t="87316" x="7500938" y="5776913"/>
          <p14:tracePt t="87332" x="7491413" y="5715000"/>
          <p14:tracePt t="87349" x="7439025" y="5670550"/>
          <p14:tracePt t="87366" x="7402513" y="5661025"/>
          <p14:tracePt t="87383" x="7367588" y="5643563"/>
          <p14:tracePt t="87399" x="7313613" y="5643563"/>
          <p14:tracePt t="87416" x="7277100" y="5653088"/>
          <p14:tracePt t="87433" x="7242175" y="5670550"/>
          <p14:tracePt t="87450" x="7170738" y="5724525"/>
          <p14:tracePt t="87466" x="7116763" y="5776913"/>
          <p14:tracePt t="87483" x="7045325" y="5857875"/>
          <p14:tracePt t="87499" x="7000875" y="5938838"/>
          <p14:tracePt t="87516" x="6946900" y="6045200"/>
          <p14:tracePt t="87533" x="6902450" y="6116638"/>
          <p14:tracePt t="87549" x="6875463" y="6170613"/>
          <p14:tracePt t="87566" x="6867525" y="6224588"/>
          <p14:tracePt t="87582" x="6902450" y="6348413"/>
          <p14:tracePt t="87599" x="6965950" y="6411913"/>
          <p14:tracePt t="87616" x="7037388" y="6465888"/>
          <p14:tracePt t="87632" x="7134225" y="6491288"/>
          <p14:tracePt t="87649" x="7269163" y="6500813"/>
          <p14:tracePt t="87666" x="7402513" y="6483350"/>
          <p14:tracePt t="87682" x="7537450" y="6429375"/>
          <p14:tracePt t="87699" x="7661275" y="6348413"/>
          <p14:tracePt t="87716" x="7705725" y="6303963"/>
          <p14:tracePt t="87732" x="7742238" y="6242050"/>
          <p14:tracePt t="87749" x="7759700" y="6153150"/>
          <p14:tracePt t="87766" x="7769225" y="6054725"/>
          <p14:tracePt t="87782" x="7751763" y="5965825"/>
          <p14:tracePt t="87799" x="7697788" y="5875338"/>
          <p14:tracePt t="87816" x="7626350" y="5803900"/>
          <p14:tracePt t="87832" x="7473950" y="5741988"/>
          <p14:tracePt t="87849" x="7358063" y="5724525"/>
          <p14:tracePt t="87866" x="7224713" y="5724525"/>
          <p14:tracePt t="87882" x="7134225" y="5724525"/>
          <p14:tracePt t="87899" x="7089775" y="5741988"/>
          <p14:tracePt t="87916" x="7054850" y="5759450"/>
          <p14:tracePt t="87932" x="7037388" y="5786438"/>
          <p14:tracePt t="87950" x="7018338" y="5848350"/>
          <p14:tracePt t="87966" x="6991350" y="5929313"/>
          <p14:tracePt t="87982" x="6973888" y="6010275"/>
          <p14:tracePt t="87999" x="6973888" y="6062663"/>
          <p14:tracePt t="88016" x="6973888" y="6099175"/>
          <p14:tracePt t="88032" x="7010400" y="6134100"/>
          <p14:tracePt t="88049" x="7072313" y="6180138"/>
          <p14:tracePt t="88066" x="7161213" y="6215063"/>
          <p14:tracePt t="88082" x="7331075" y="6242050"/>
          <p14:tracePt t="88099" x="7473950" y="6242050"/>
          <p14:tracePt t="88116" x="7599363" y="6242050"/>
          <p14:tracePt t="88133" x="7680325" y="6215063"/>
          <p14:tracePt t="88149" x="7715250" y="6188075"/>
          <p14:tracePt t="88166" x="7724775" y="6143625"/>
          <p14:tracePt t="88182" x="7742238" y="6099175"/>
          <p14:tracePt t="88199" x="7751763" y="6018213"/>
          <p14:tracePt t="88216" x="7759700" y="5973763"/>
          <p14:tracePt t="88232" x="7759700" y="5956300"/>
          <p14:tracePt t="88434" x="7769225" y="5956300"/>
          <p14:tracePt t="88442" x="7786688" y="5956300"/>
          <p14:tracePt t="88451" x="7796213" y="5956300"/>
          <p14:tracePt t="88466" x="7831138" y="5956300"/>
          <p14:tracePt t="88482" x="7875588" y="5965825"/>
          <p14:tracePt t="88499" x="7920038" y="5965825"/>
          <p14:tracePt t="88515" x="7939088" y="5973763"/>
          <p14:tracePt t="88606" x="7929563" y="5965825"/>
          <p14:tracePt t="88614" x="7920038" y="5965825"/>
          <p14:tracePt t="88621" x="7885113" y="5956300"/>
          <p14:tracePt t="88632" x="7867650" y="5946775"/>
          <p14:tracePt t="88649" x="7831138" y="5919788"/>
          <p14:tracePt t="88666" x="7777163" y="5902325"/>
          <p14:tracePt t="88682" x="7724775" y="5875338"/>
          <p14:tracePt t="88699" x="7634288" y="5822950"/>
          <p14:tracePt t="88716" x="7572375" y="5795963"/>
          <p14:tracePt t="88732" x="7527925" y="5768975"/>
          <p14:tracePt t="88749" x="7483475" y="5751513"/>
          <p14:tracePt t="88765" x="7446963" y="5741988"/>
          <p14:tracePt t="88782" x="7412038" y="5715000"/>
          <p14:tracePt t="88799" x="7367588" y="5697538"/>
          <p14:tracePt t="88815" x="7331075" y="5688013"/>
          <p14:tracePt t="88832" x="7269163" y="5670550"/>
          <p14:tracePt t="88849" x="7232650" y="5661025"/>
          <p14:tracePt t="88865" x="7188200" y="5653088"/>
          <p14:tracePt t="88882" x="7143750" y="5653088"/>
          <p14:tracePt t="88899" x="7089775" y="5643563"/>
          <p14:tracePt t="88915" x="7027863" y="5634038"/>
          <p14:tracePt t="88932" x="6965950" y="5634038"/>
          <p14:tracePt t="88949" x="6840538" y="5634038"/>
          <p14:tracePt t="88965" x="6769100" y="5634038"/>
          <p14:tracePt t="88982" x="6653213" y="5634038"/>
          <p14:tracePt t="88999" x="6581775" y="5634038"/>
          <p14:tracePt t="89016" x="6537325" y="5634038"/>
          <p14:tracePt t="89032" x="6483350" y="5634038"/>
          <p14:tracePt t="89049" x="6438900" y="5634038"/>
          <p14:tracePt t="89065" x="6394450" y="5626100"/>
          <p14:tracePt t="89082" x="6357938" y="5626100"/>
          <p14:tracePt t="89099" x="6303963" y="5608638"/>
          <p14:tracePt t="89115" x="6251575" y="5608638"/>
          <p14:tracePt t="89132" x="6205538" y="5608638"/>
          <p14:tracePt t="89149" x="6153150" y="5608638"/>
          <p14:tracePt t="89165" x="6108700" y="5608638"/>
          <p14:tracePt t="89182" x="6072188" y="5616575"/>
          <p14:tracePt t="89200" x="6027738" y="5626100"/>
          <p14:tracePt t="89215" x="6018213" y="5643563"/>
          <p14:tracePt t="89232" x="6000750" y="5661025"/>
          <p14:tracePt t="89249" x="5991225" y="5705475"/>
          <p14:tracePt t="89265" x="5983288" y="5732463"/>
          <p14:tracePt t="89282" x="5983288" y="5751513"/>
          <p14:tracePt t="89299" x="5983288" y="5759450"/>
          <p14:tracePt t="89490" x="5991225" y="5759450"/>
          <p14:tracePt t="89496" x="6010275" y="5768975"/>
          <p14:tracePt t="89503" x="6027738" y="5776913"/>
          <p14:tracePt t="89515" x="6054725" y="5776913"/>
          <p14:tracePt t="89532" x="6089650" y="5795963"/>
          <p14:tracePt t="89549" x="6126163" y="5803900"/>
          <p14:tracePt t="89565" x="6180138" y="5822950"/>
          <p14:tracePt t="89582" x="6215063" y="5830888"/>
          <p14:tracePt t="89599" x="6232525" y="5830888"/>
          <p14:tracePt t="89632" x="6232525" y="5822950"/>
          <p14:tracePt t="89649" x="6232525" y="5803900"/>
          <p14:tracePt t="89665" x="6251575" y="5776913"/>
          <p14:tracePt t="89682" x="6251575" y="5759450"/>
          <p14:tracePt t="89699" x="6259513" y="5759450"/>
          <p14:tracePt t="89998" x="6330950" y="5732463"/>
          <p14:tracePt t="90007" x="6429375" y="5705475"/>
          <p14:tracePt t="90015" x="6537325" y="5680075"/>
          <p14:tracePt t="90032" x="6848475" y="5581650"/>
          <p14:tracePt t="90049" x="7232650" y="5483225"/>
          <p14:tracePt t="90065" x="7670800" y="5375275"/>
          <p14:tracePt t="90099" x="8786813" y="5037138"/>
          <p14:tracePt t="90132" x="9144000" y="4902200"/>
          <p14:tracePt t="90148" x="9232900" y="4857750"/>
          <p14:tracePt t="90165" x="9269413" y="4813300"/>
          <p14:tracePt t="90182" x="9286875" y="4795838"/>
          <p14:tracePt t="90411" x="9296400" y="4795838"/>
          <p14:tracePt t="90426" x="9323388" y="4776788"/>
          <p14:tracePt t="90434" x="9375775" y="4768850"/>
          <p14:tracePt t="90441" x="9429750" y="4759325"/>
          <p14:tracePt t="90450" x="9501188" y="4759325"/>
          <p14:tracePt t="90465" x="9644063" y="4751388"/>
          <p14:tracePt t="90498" x="9956800" y="4751388"/>
          <p14:tracePt t="90532" x="10045700" y="4759325"/>
          <p14:tracePt t="92826" x="9867900" y="4724400"/>
          <p14:tracePt t="92834" x="9528175" y="4625975"/>
          <p14:tracePt t="92842" x="9126538" y="4527550"/>
          <p14:tracePt t="92850" x="8724900" y="4456113"/>
          <p14:tracePt t="92864" x="8018463" y="4367213"/>
          <p14:tracePt t="92881" x="7688263" y="4340225"/>
          <p14:tracePt t="92898" x="7537450" y="4348163"/>
          <p14:tracePt t="92931" x="7188200" y="4446588"/>
          <p14:tracePt t="92966" x="6911975" y="4510088"/>
          <p14:tracePt t="92981" x="6894513" y="4510088"/>
          <p14:tracePt t="93029" x="6884988" y="4510088"/>
          <p14:tracePt t="93036" x="6858000" y="4510088"/>
          <p14:tracePt t="93048" x="6813550" y="4483100"/>
          <p14:tracePt t="93064" x="6653213" y="4402138"/>
          <p14:tracePt t="93081" x="6394450" y="4286250"/>
          <p14:tracePt t="93098" x="6081713" y="4143375"/>
          <p14:tracePt t="93114" x="5724525" y="4010025"/>
          <p14:tracePt t="93131" x="5295900" y="3822700"/>
          <p14:tracePt t="93148" x="5108575" y="3724275"/>
          <p14:tracePt t="93164" x="4965700" y="3660775"/>
          <p14:tracePt t="93181" x="4848225" y="3625850"/>
          <p14:tracePt t="93199" x="4768850" y="3616325"/>
          <p14:tracePt t="93214" x="4759325" y="3643313"/>
          <p14:tracePt t="93231" x="4786313" y="3670300"/>
          <p14:tracePt t="93412" x="4786313" y="3652838"/>
          <p14:tracePt t="93420" x="4768850" y="3633788"/>
          <p14:tracePt t="93431" x="4741863" y="3616325"/>
          <p14:tracePt t="93448" x="4616450" y="3562350"/>
          <p14:tracePt t="93464" x="4473575" y="3509963"/>
          <p14:tracePt t="93481" x="4295775" y="3490913"/>
          <p14:tracePt t="93498" x="4205288" y="3490913"/>
          <p14:tracePt t="93514" x="4179888" y="3490913"/>
          <p14:tracePt t="93670" x="4152900" y="3482975"/>
          <p14:tracePt t="93677" x="4143375" y="3473450"/>
          <p14:tracePt t="93686" x="4125913" y="3473450"/>
          <p14:tracePt t="93697" x="4116388" y="3473450"/>
          <p14:tracePt t="93714" x="4108450" y="3473450"/>
          <p14:tracePt t="93757" x="4098925" y="3455988"/>
          <p14:tracePt t="93764" x="4098925" y="3438525"/>
          <p14:tracePt t="93772" x="4089400" y="3419475"/>
          <p14:tracePt t="93781" x="4081463" y="3402013"/>
          <p14:tracePt t="93797" x="4054475" y="3357563"/>
          <p14:tracePt t="93814" x="4037013" y="3322638"/>
          <p14:tracePt t="93831" x="4027488" y="3295650"/>
          <p14:tracePt t="93848" x="4027488" y="3286125"/>
          <p14:tracePt t="93864" x="4027488" y="3276600"/>
          <p14:tracePt t="95295" x="4027488" y="3251200"/>
          <p14:tracePt t="95302" x="4027488" y="3187700"/>
          <p14:tracePt t="95314" x="4027488" y="3116263"/>
          <p14:tracePt t="95331" x="4037013" y="2982913"/>
          <p14:tracePt t="95347" x="4062413" y="2840038"/>
          <p14:tracePt t="95364" x="4081463" y="2724150"/>
          <p14:tracePt t="95380" x="4071938" y="2571750"/>
          <p14:tracePt t="95414" x="4044950" y="2490788"/>
          <p14:tracePt t="95447" x="4037013" y="2482850"/>
          <p14:tracePt t="95499" x="4017963" y="2482850"/>
          <p14:tracePt t="95505" x="4010025" y="2482850"/>
          <p14:tracePt t="95514" x="3983038" y="2490788"/>
          <p14:tracePt t="95530" x="3938588" y="2544763"/>
          <p14:tracePt t="95547" x="3884613" y="2625725"/>
          <p14:tracePt t="95564" x="3830638" y="2741613"/>
          <p14:tracePt t="95580" x="3786188" y="2894013"/>
          <p14:tracePt t="95597" x="3768725" y="3027363"/>
          <p14:tracePt t="95614" x="3751263" y="3160713"/>
          <p14:tracePt t="95630" x="3759200" y="3286125"/>
          <p14:tracePt t="95647" x="3830638" y="3340100"/>
          <p14:tracePt t="95664" x="3929063" y="3348038"/>
          <p14:tracePt t="95680" x="4081463" y="3313113"/>
          <p14:tracePt t="95697" x="4187825" y="3241675"/>
          <p14:tracePt t="95714" x="4268788" y="3170238"/>
          <p14:tracePt t="95730" x="4313238" y="3071813"/>
          <p14:tracePt t="95747" x="4322763" y="2928938"/>
          <p14:tracePt t="95764" x="4322763" y="2857500"/>
          <p14:tracePt t="95780" x="4295775" y="2813050"/>
          <p14:tracePt t="95797" x="4276725" y="2795588"/>
          <p14:tracePt t="95814" x="4268788" y="2786063"/>
          <p14:tracePt t="95830" x="4241800" y="2795588"/>
          <p14:tracePt t="95847" x="4205288" y="2822575"/>
          <p14:tracePt t="95864" x="4160838" y="2884488"/>
          <p14:tracePt t="95880" x="4143375" y="2955925"/>
          <p14:tracePt t="95897" x="4125913" y="3054350"/>
          <p14:tracePt t="95914" x="4116388" y="3152775"/>
          <p14:tracePt t="95930" x="4125913" y="3251200"/>
          <p14:tracePt t="95947" x="4143375" y="3340100"/>
          <p14:tracePt t="95964" x="4152900" y="3394075"/>
          <p14:tracePt t="95980" x="4160838" y="3402013"/>
          <p14:tracePt t="96195" x="4143375" y="3402013"/>
          <p14:tracePt t="96203" x="4125913" y="3394075"/>
          <p14:tracePt t="96214" x="4098925" y="3384550"/>
          <p14:tracePt t="96230" x="4062413" y="3375025"/>
          <p14:tracePt t="96248" x="4010025" y="3367088"/>
          <p14:tracePt t="96264" x="3973513" y="3367088"/>
          <p14:tracePt t="96280" x="3929063" y="3367088"/>
          <p14:tracePt t="96314" x="3919538" y="3367088"/>
          <p14:tracePt t="96396" x="3911600" y="3367088"/>
          <p14:tracePt t="96412" x="3902075" y="3367088"/>
          <p14:tracePt t="96421" x="3902075" y="3384550"/>
          <p14:tracePt t="96430" x="3894138" y="3402013"/>
          <p14:tracePt t="96447" x="3884613" y="3455988"/>
          <p14:tracePt t="96464" x="3875088" y="3536950"/>
          <p14:tracePt t="96480" x="3875088" y="3608388"/>
          <p14:tracePt t="96497" x="3884613" y="3652838"/>
          <p14:tracePt t="96513" x="3894138" y="3660775"/>
          <p14:tracePt t="96530" x="3902075" y="3679825"/>
          <p14:tracePt t="96547" x="3911600" y="3679825"/>
          <p14:tracePt t="96563" x="3919538" y="3679825"/>
          <p14:tracePt t="96580" x="3929063" y="3679825"/>
          <p14:tracePt t="96687" x="3938588" y="3679825"/>
          <p14:tracePt t="96694" x="3938588" y="3660775"/>
          <p14:tracePt t="96708" x="3946525" y="3652838"/>
          <p14:tracePt t="96716" x="3946525" y="3643313"/>
          <p14:tracePt t="96733" x="3946525" y="3633788"/>
          <p14:tracePt t="96747" x="3946525" y="3625850"/>
          <p14:tracePt t="97256" x="3946525" y="3608388"/>
          <p14:tracePt t="97264" x="3956050" y="3562350"/>
          <p14:tracePt t="97271" x="3956050" y="3509963"/>
          <p14:tracePt t="97281" x="3965575" y="3473450"/>
          <p14:tracePt t="97297" x="3965575" y="3419475"/>
          <p14:tracePt t="97314" x="3973513" y="3375025"/>
          <p14:tracePt t="97330" x="3973513" y="3340100"/>
          <p14:tracePt t="97363" x="3973513" y="3322638"/>
          <p14:tracePt t="97444" x="3956050" y="3330575"/>
          <p14:tracePt t="97451" x="3956050" y="3340100"/>
          <p14:tracePt t="97463" x="3946525" y="3357563"/>
          <p14:tracePt t="97480" x="3919538" y="3394075"/>
          <p14:tracePt t="97497" x="3902075" y="3473450"/>
          <p14:tracePt t="97513" x="3894138" y="3527425"/>
          <p14:tracePt t="97530" x="3884613" y="3589338"/>
          <p14:tracePt t="97547" x="3875088" y="3643313"/>
          <p14:tracePt t="97563" x="3875088" y="3687763"/>
          <p14:tracePt t="97580" x="3884613" y="3714750"/>
          <p14:tracePt t="97596" x="3894138" y="3724275"/>
          <p14:tracePt t="97671" x="3894138" y="3714750"/>
          <p14:tracePt t="97678" x="3902075" y="3697288"/>
          <p14:tracePt t="97687" x="3902075" y="3660775"/>
          <p14:tracePt t="97696" x="3902075" y="3608388"/>
          <p14:tracePt t="97713" x="3911600" y="3509963"/>
          <p14:tracePt t="97730" x="3902075" y="3411538"/>
          <p14:tracePt t="97746" x="3884613" y="3322638"/>
          <p14:tracePt t="97764" x="3830638" y="3232150"/>
          <p14:tracePt t="97780" x="3803650" y="3214688"/>
          <p14:tracePt t="97796" x="3786188" y="3214688"/>
          <p14:tracePt t="97830" x="3776663" y="3214688"/>
          <p14:tracePt t="97846" x="3732213" y="3276600"/>
          <p14:tracePt t="97863" x="3697288" y="3384550"/>
          <p14:tracePt t="97880" x="3670300" y="3490913"/>
          <p14:tracePt t="97896" x="3643313" y="3633788"/>
          <p14:tracePt t="97913" x="3643313" y="3697288"/>
          <p14:tracePt t="97930" x="3643313" y="3732213"/>
          <p14:tracePt t="97946" x="3660775" y="3759200"/>
          <p14:tracePt t="97963" x="3670300" y="3768725"/>
          <p14:tracePt t="97996" x="3679825" y="3751263"/>
          <p14:tracePt t="98013" x="3705225" y="3616325"/>
          <p14:tracePt t="98030" x="3724275" y="3509963"/>
          <p14:tracePt t="98046" x="3724275" y="3394075"/>
          <p14:tracePt t="98063" x="3697288" y="3295650"/>
          <p14:tracePt t="98080" x="3652838" y="3241675"/>
          <p14:tracePt t="98096" x="3625850" y="3224213"/>
          <p14:tracePt t="98113" x="3616325" y="3224213"/>
          <p14:tracePt t="98130" x="3589338" y="3259138"/>
          <p14:tracePt t="98147" x="3562350" y="3330575"/>
          <p14:tracePt t="98163" x="3544888" y="3429000"/>
          <p14:tracePt t="98180" x="3536950" y="3517900"/>
          <p14:tracePt t="98196" x="3536950" y="3589338"/>
          <p14:tracePt t="98213" x="3544888" y="3643313"/>
          <p14:tracePt t="98230" x="3562350" y="3670300"/>
          <p14:tracePt t="98246" x="3581400" y="3687763"/>
          <p14:tracePt t="98265" x="3589338" y="3687763"/>
          <p14:tracePt t="98296" x="3608388" y="3616325"/>
          <p14:tracePt t="98313" x="3625850" y="3500438"/>
          <p14:tracePt t="98330" x="3625850" y="3411538"/>
          <p14:tracePt t="98346" x="3616325" y="3322638"/>
          <p14:tracePt t="98363" x="3608388" y="3268663"/>
          <p14:tracePt t="98380" x="3598863" y="3259138"/>
          <p14:tracePt t="98413" x="3581400" y="3295650"/>
          <p14:tracePt t="98430" x="3562350" y="3402013"/>
          <p14:tracePt t="98446" x="3562350" y="3517900"/>
          <p14:tracePt t="98463" x="3562350" y="3643313"/>
          <p14:tracePt t="98480" x="3608388" y="3741738"/>
          <p14:tracePt t="98496" x="3660775" y="3803650"/>
          <p14:tracePt t="98513" x="3759200" y="3840163"/>
          <p14:tracePt t="98530" x="3813175" y="3830638"/>
          <p14:tracePt t="98546" x="3857625" y="3776663"/>
          <p14:tracePt t="98563" x="3894138" y="3687763"/>
          <p14:tracePt t="98580" x="3902075" y="3554413"/>
          <p14:tracePt t="98596" x="3902075" y="3411538"/>
          <p14:tracePt t="98613" x="3830638" y="3232150"/>
          <p14:tracePt t="98630" x="3768725" y="3170238"/>
          <p14:tracePt t="98646" x="3732213" y="3152775"/>
          <p14:tracePt t="98663" x="3705225" y="3152775"/>
          <p14:tracePt t="98680" x="3643313" y="3232150"/>
          <p14:tracePt t="98696" x="3581400" y="3367088"/>
          <p14:tracePt t="98713" x="3544888" y="3509963"/>
          <p14:tracePt t="98729" x="3527425" y="3643313"/>
          <p14:tracePt t="98746" x="3536950" y="3759200"/>
          <p14:tracePt t="98763" x="3616325" y="3840163"/>
          <p14:tracePt t="98780" x="3670300" y="3848100"/>
          <p14:tracePt t="98796" x="3705225" y="3848100"/>
          <p14:tracePt t="98813" x="3741738" y="3795713"/>
          <p14:tracePt t="98829" x="3768725" y="3705225"/>
          <p14:tracePt t="98846" x="3768725" y="3608388"/>
          <p14:tracePt t="98863" x="3759200" y="3482975"/>
          <p14:tracePt t="98880" x="3687763" y="3357563"/>
          <p14:tracePt t="98896" x="3633788" y="3322638"/>
          <p14:tracePt t="98913" x="3608388" y="3322638"/>
          <p14:tracePt t="98930" x="3581400" y="3340100"/>
          <p14:tracePt t="98946" x="3517900" y="3438525"/>
          <p14:tracePt t="98963" x="3482975" y="3571875"/>
          <p14:tracePt t="98979" x="3465513" y="3714750"/>
          <p14:tracePt t="98996" x="3490913" y="3848100"/>
          <p14:tracePt t="99013" x="3571875" y="3956050"/>
          <p14:tracePt t="99030" x="3679825" y="3983038"/>
          <p14:tracePt t="99046" x="3786188" y="3965575"/>
          <p14:tracePt t="99063" x="3884613" y="3902075"/>
          <p14:tracePt t="99080" x="3956050" y="3786188"/>
          <p14:tracePt t="99096" x="4000500" y="3660775"/>
          <p14:tracePt t="99113" x="4027488" y="3562350"/>
          <p14:tracePt t="99130" x="4027488" y="3482975"/>
          <p14:tracePt t="99146" x="4027488" y="3465513"/>
          <p14:tracePt t="99208" x="4027488" y="3473450"/>
          <p14:tracePt t="99217" x="4027488" y="3482975"/>
          <p14:tracePt t="99224" x="4027488" y="3490913"/>
          <p14:tracePt t="99231" x="4027488" y="3500438"/>
          <p14:tracePt t="99247" x="4027488" y="3509963"/>
          <p14:tracePt t="99263" x="4037013" y="3509963"/>
          <p14:tracePt t="99677" x="4044950" y="3509963"/>
          <p14:tracePt t="99687" x="4071938" y="3500438"/>
          <p14:tracePt t="99696" x="4116388" y="3455988"/>
          <p14:tracePt t="99713" x="4259263" y="3340100"/>
          <p14:tracePt t="99730" x="4411663" y="3232150"/>
          <p14:tracePt t="99746" x="4572000" y="3143250"/>
          <p14:tracePt t="99779" x="4840288" y="2990850"/>
          <p14:tracePt t="99813" x="4857750" y="2973388"/>
          <p14:tracePt t="100489" x="4848225" y="2982913"/>
          <p14:tracePt t="100498" x="4822825" y="2982913"/>
          <p14:tracePt t="100506" x="4776788" y="2990850"/>
          <p14:tracePt t="100514" x="4741863" y="3000375"/>
          <p14:tracePt t="100529" x="4643438" y="3017838"/>
          <p14:tracePt t="100546" x="4527550" y="3036888"/>
          <p14:tracePt t="100562" x="4429125" y="3054350"/>
          <p14:tracePt t="100596" x="4313238" y="3071813"/>
          <p14:tracePt t="100629" x="4241800" y="3089275"/>
          <p14:tracePt t="100646" x="4205288" y="3098800"/>
          <p14:tracePt t="100662" x="4160838" y="3108325"/>
          <p14:tracePt t="100679" x="4125913" y="3125788"/>
          <p14:tracePt t="100696" x="4081463" y="3143250"/>
          <p14:tracePt t="100712" x="4044950" y="3179763"/>
          <p14:tracePt t="100729" x="3990975" y="3224213"/>
          <p14:tracePt t="100746" x="3929063" y="3268663"/>
          <p14:tracePt t="100762" x="3867150" y="3313113"/>
          <p14:tracePt t="100779" x="3786188" y="3384550"/>
          <p14:tracePt t="100796" x="3759200" y="3411538"/>
          <p14:tracePt t="100812" x="3751263" y="3446463"/>
          <p14:tracePt t="100829" x="3732213" y="3473450"/>
          <p14:tracePt t="100846" x="3732213" y="3490913"/>
          <p14:tracePt t="100862" x="3732213" y="3517900"/>
          <p14:tracePt t="100879" x="3751263" y="3581400"/>
          <p14:tracePt t="100897" x="3776663" y="3616325"/>
          <p14:tracePt t="100912" x="3830638" y="3670300"/>
          <p14:tracePt t="100929" x="3894138" y="3724275"/>
          <p14:tracePt t="100946" x="3990975" y="3768725"/>
          <p14:tracePt t="100962" x="4081463" y="3795713"/>
          <p14:tracePt t="100979" x="4152900" y="3803650"/>
          <p14:tracePt t="100996" x="4197350" y="3813175"/>
          <p14:tracePt t="101012" x="4205288" y="3813175"/>
          <p14:tracePt t="101029" x="4214813" y="3795713"/>
          <p14:tracePt t="101046" x="4214813" y="3732213"/>
          <p14:tracePt t="101062" x="4205288" y="3608388"/>
          <p14:tracePt t="101079" x="4187825" y="3490913"/>
          <p14:tracePt t="101096" x="4160838" y="3384550"/>
          <p14:tracePt t="101112" x="4116388" y="3295650"/>
          <p14:tracePt t="101129" x="4054475" y="3224213"/>
          <p14:tracePt t="101146" x="4027488" y="3205163"/>
          <p14:tracePt t="101162" x="4010025" y="3205163"/>
          <p14:tracePt t="101179" x="4000500" y="3205163"/>
          <p14:tracePt t="101196" x="3990975" y="3205163"/>
          <p14:tracePt t="101212" x="3973513" y="3224213"/>
          <p14:tracePt t="101229" x="3946525" y="3259138"/>
          <p14:tracePt t="101246" x="3919538" y="3303588"/>
          <p14:tracePt t="101263" x="3894138" y="3348038"/>
          <p14:tracePt t="101279" x="3867150" y="3411538"/>
          <p14:tracePt t="101296" x="3857625" y="3446463"/>
          <p14:tracePt t="101312" x="3840163" y="3482975"/>
          <p14:tracePt t="101329" x="3840163" y="3500438"/>
          <p14:tracePt t="101346" x="3840163" y="3536950"/>
          <p14:tracePt t="101362" x="3848100" y="3544888"/>
          <p14:tracePt t="101379" x="3848100" y="3571875"/>
          <p14:tracePt t="101436" x="3857625" y="3571875"/>
          <p14:tracePt t="102396" x="3867150" y="3562350"/>
          <p14:tracePt t="102403" x="3867150" y="3544888"/>
          <p14:tracePt t="102412" x="3894138" y="3527425"/>
          <p14:tracePt t="102429" x="3956050" y="3473450"/>
          <p14:tracePt t="102446" x="4044950" y="3411538"/>
          <p14:tracePt t="102462" x="4179888" y="3357563"/>
          <p14:tracePt t="102495" x="4473575" y="3295650"/>
          <p14:tracePt t="102529" x="4741863" y="3276600"/>
          <p14:tracePt t="102545" x="4786313" y="3276600"/>
          <p14:tracePt t="102562" x="4822825" y="3286125"/>
          <p14:tracePt t="102579" x="4830763" y="3295650"/>
          <p14:tracePt t="102595" x="4840288" y="3295650"/>
          <p14:tracePt t="102612" x="4848225" y="3322638"/>
          <p14:tracePt t="102628" x="4857750" y="3357563"/>
          <p14:tracePt t="102645" x="4867275" y="3419475"/>
          <p14:tracePt t="102662" x="4867275" y="3455988"/>
          <p14:tracePt t="102678" x="4867275" y="3500438"/>
          <p14:tracePt t="102695" x="4857750" y="3536950"/>
          <p14:tracePt t="102712" x="4840288" y="3562350"/>
          <p14:tracePt t="102728" x="4830763" y="3571875"/>
          <p14:tracePt t="102745" x="4795838" y="3571875"/>
          <p14:tracePt t="102762" x="4768850" y="3571875"/>
          <p14:tracePt t="102779" x="4751388" y="3544888"/>
          <p14:tracePt t="102795" x="4741863" y="3473450"/>
          <p14:tracePt t="102812" x="4741863" y="3394075"/>
          <p14:tracePt t="102828" x="4768850" y="3322638"/>
          <p14:tracePt t="102845" x="4803775" y="3259138"/>
          <p14:tracePt t="102862" x="4857750" y="3205163"/>
          <p14:tracePt t="102878" x="4919663" y="3179763"/>
          <p14:tracePt t="102895" x="4973638" y="3160713"/>
          <p14:tracePt t="102912" x="4983163" y="3160713"/>
          <p14:tracePt t="102928" x="4991100" y="3187700"/>
          <p14:tracePt t="102945" x="5010150" y="3232150"/>
          <p14:tracePt t="102962" x="5027613" y="3286125"/>
          <p14:tracePt t="102978" x="5037138" y="3357563"/>
          <p14:tracePt t="102995" x="5054600" y="3419475"/>
          <p14:tracePt t="103012" x="5072063" y="3465513"/>
          <p14:tracePt t="103028" x="5072063" y="3490913"/>
          <p14:tracePt t="103045" x="5072063" y="3517900"/>
          <p14:tracePt t="103062" x="5072063" y="3527425"/>
          <p14:tracePt t="103078" x="5072063" y="3544888"/>
          <p14:tracePt t="103095" x="5072063" y="3554413"/>
          <p14:tracePt t="103112" x="5072063" y="3562350"/>
          <p14:tracePt t="103128" x="5072063" y="3598863"/>
          <p14:tracePt t="103145" x="5062538" y="3687763"/>
          <p14:tracePt t="103162" x="5072063" y="3776663"/>
          <p14:tracePt t="103178" x="5099050" y="3857625"/>
          <p14:tracePt t="103195" x="5143500" y="3911600"/>
          <p14:tracePt t="103212" x="5180013" y="3911600"/>
          <p14:tracePt t="103228" x="5241925" y="3911600"/>
          <p14:tracePt t="103245" x="5375275" y="3894138"/>
          <p14:tracePt t="103262" x="5599113" y="3894138"/>
          <p14:tracePt t="103278" x="5875338" y="3911600"/>
          <p14:tracePt t="103295" x="6438900" y="3946525"/>
          <p14:tracePt t="103312" x="6983413" y="3973513"/>
          <p14:tracePt t="103328" x="7537450" y="4037013"/>
          <p14:tracePt t="103345" x="8018463" y="4098925"/>
          <p14:tracePt t="103362" x="8474075" y="4197350"/>
          <p14:tracePt t="103378" x="8724900" y="4259263"/>
          <p14:tracePt t="103395" x="8974138" y="4357688"/>
          <p14:tracePt t="103411" x="9082088" y="4419600"/>
          <p14:tracePt t="103428" x="9170988" y="4473575"/>
          <p14:tracePt t="103445" x="9242425" y="4537075"/>
          <p14:tracePt t="103462" x="9277350" y="4572000"/>
          <p14:tracePt t="103480" x="9323388" y="4625975"/>
          <p14:tracePt t="103495" x="9412288" y="4714875"/>
          <p14:tracePt t="103512" x="9563100" y="4840288"/>
          <p14:tracePt t="103528" x="9705975" y="4956175"/>
          <p14:tracePt t="103545" x="9848850" y="5062538"/>
          <p14:tracePt t="103562" x="9894888" y="5081588"/>
        </p14:tracePtLst>
      </p14:laserTrace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jdelijke aanduiding voor inhoud 3"/>
          <p:cNvPicPr>
            <a:picLocks noGrp="1" noChangeAspect="1"/>
          </p:cNvPicPr>
          <p:nvPr>
            <p:ph idx="1"/>
          </p:nvPr>
        </p:nvPicPr>
        <p:blipFill rotWithShape="1">
          <a:blip r:embed="rId5"/>
          <a:srcRect t="46238"/>
          <a:stretch/>
        </p:blipFill>
        <p:spPr>
          <a:xfrm>
            <a:off x="2835276" y="2946400"/>
            <a:ext cx="6507163" cy="2624138"/>
          </a:xfrm>
          <a:effectLst>
            <a:outerShdw blurRad="292100" dist="139700" dir="2700000" algn="tl" rotWithShape="0">
              <a:srgbClr val="333333">
                <a:alpha val="65000"/>
              </a:srgbClr>
            </a:outerShdw>
          </a:effectLst>
        </p:spPr>
      </p:pic>
      <p:sp>
        <p:nvSpPr>
          <p:cNvPr id="5" name="Lachebekje 4"/>
          <p:cNvSpPr/>
          <p:nvPr/>
        </p:nvSpPr>
        <p:spPr>
          <a:xfrm>
            <a:off x="4635501" y="4167189"/>
            <a:ext cx="574675" cy="503237"/>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pic>
        <p:nvPicPr>
          <p:cNvPr id="41989" name="Afbeelding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67076" y="4041775"/>
            <a:ext cx="625475"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el 1"/>
          <p:cNvSpPr txBox="1">
            <a:spLocks/>
          </p:cNvSpPr>
          <p:nvPr/>
        </p:nvSpPr>
        <p:spPr>
          <a:xfrm>
            <a:off x="872490" y="664368"/>
            <a:ext cx="10659110" cy="69453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De detector zo dicht mogelijk bij de patiënt </a:t>
            </a:r>
          </a:p>
        </p:txBody>
      </p:sp>
      <p:sp>
        <p:nvSpPr>
          <p:cNvPr id="9" name="Tijdelijke aanduiding voor inhoud 2"/>
          <p:cNvSpPr txBox="1">
            <a:spLocks/>
          </p:cNvSpPr>
          <p:nvPr/>
        </p:nvSpPr>
        <p:spPr>
          <a:xfrm>
            <a:off x="944880" y="1427321"/>
            <a:ext cx="10218420" cy="34083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nl-BE" altLang="nl-BE" dirty="0"/>
              <a:t>Dit vraagt actieve radioprotectie !</a:t>
            </a:r>
          </a:p>
        </p:txBody>
      </p:sp>
      <p:cxnSp>
        <p:nvCxnSpPr>
          <p:cNvPr id="8" name="Gebogen verbindingslijn 7"/>
          <p:cNvCxnSpPr/>
          <p:nvPr/>
        </p:nvCxnSpPr>
        <p:spPr>
          <a:xfrm rot="5400000">
            <a:off x="5467350" y="5086350"/>
            <a:ext cx="139700" cy="12700"/>
          </a:xfrm>
          <a:prstGeom prst="bentConnector3">
            <a:avLst/>
          </a:prstGeom>
        </p:spPr>
        <p:style>
          <a:lnRef idx="1">
            <a:schemeClr val="accent1"/>
          </a:lnRef>
          <a:fillRef idx="0">
            <a:schemeClr val="accent1"/>
          </a:fillRef>
          <a:effectRef idx="0">
            <a:schemeClr val="accent1"/>
          </a:effectRef>
          <a:fontRef idx="minor">
            <a:schemeClr val="tx1"/>
          </a:fontRef>
        </p:style>
      </p:cxnSp>
      <p:grpSp>
        <p:nvGrpSpPr>
          <p:cNvPr id="24" name="Groep 23"/>
          <p:cNvGrpSpPr/>
          <p:nvPr/>
        </p:nvGrpSpPr>
        <p:grpSpPr>
          <a:xfrm>
            <a:off x="3579813" y="4746703"/>
            <a:ext cx="1779587" cy="676197"/>
            <a:chOff x="3579813" y="4746703"/>
            <a:chExt cx="1779587" cy="676197"/>
          </a:xfrm>
        </p:grpSpPr>
        <p:cxnSp>
          <p:nvCxnSpPr>
            <p:cNvPr id="11" name="Rechte verbindingslijn 10"/>
            <p:cNvCxnSpPr/>
            <p:nvPr/>
          </p:nvCxnSpPr>
          <p:spPr>
            <a:xfrm>
              <a:off x="5346700" y="4904104"/>
              <a:ext cx="0" cy="518796"/>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Rechte verbindingslijn 14"/>
            <p:cNvCxnSpPr/>
            <p:nvPr/>
          </p:nvCxnSpPr>
          <p:spPr>
            <a:xfrm flipH="1">
              <a:off x="3579813" y="5384800"/>
              <a:ext cx="1779587" cy="12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Rechte verbindingslijn 16"/>
            <p:cNvCxnSpPr/>
            <p:nvPr/>
          </p:nvCxnSpPr>
          <p:spPr>
            <a:xfrm flipV="1">
              <a:off x="3579813" y="4746703"/>
              <a:ext cx="0" cy="676197"/>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25" name="Groep 24"/>
          <p:cNvGrpSpPr/>
          <p:nvPr/>
        </p:nvGrpSpPr>
        <p:grpSpPr>
          <a:xfrm>
            <a:off x="3441700" y="4670425"/>
            <a:ext cx="3619500" cy="1425575"/>
            <a:chOff x="3441700" y="4670425"/>
            <a:chExt cx="3619500" cy="1425575"/>
          </a:xfrm>
        </p:grpSpPr>
        <p:cxnSp>
          <p:nvCxnSpPr>
            <p:cNvPr id="19" name="Rechte verbindingslijn 18"/>
            <p:cNvCxnSpPr/>
            <p:nvPr/>
          </p:nvCxnSpPr>
          <p:spPr>
            <a:xfrm>
              <a:off x="3441700" y="4670425"/>
              <a:ext cx="12700" cy="14128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Rechte verbindingslijn 20"/>
            <p:cNvCxnSpPr/>
            <p:nvPr/>
          </p:nvCxnSpPr>
          <p:spPr>
            <a:xfrm flipV="1">
              <a:off x="3481389" y="6070600"/>
              <a:ext cx="3529012" cy="25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Rechte verbindingslijn 22"/>
            <p:cNvCxnSpPr/>
            <p:nvPr/>
          </p:nvCxnSpPr>
          <p:spPr>
            <a:xfrm flipH="1">
              <a:off x="7035800" y="4878704"/>
              <a:ext cx="25400" cy="1204596"/>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2" name="Audiobestand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120431410"/>
      </p:ext>
    </p:extLst>
  </p:cSld>
  <p:clrMapOvr>
    <a:masterClrMapping/>
  </p:clrMapOvr>
  <mc:AlternateContent xmlns:mc="http://schemas.openxmlformats.org/markup-compatibility/2006" xmlns:p14="http://schemas.microsoft.com/office/powerpoint/2010/main">
    <mc:Choice Requires="p14">
      <p:transition spd="slow" p14:dur="2000" advTm="42934"/>
    </mc:Choice>
    <mc:Fallback xmlns="">
      <p:transition spd="slow" advTm="42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5464" x="9867900" y="5081588"/>
          <p14:tracePt t="5472" x="9742488" y="5072063"/>
          <p14:tracePt t="5479" x="9518650" y="5045075"/>
          <p14:tracePt t="5487" x="9242425" y="5018088"/>
          <p14:tracePt t="5500" x="9010650" y="4991100"/>
          <p14:tracePt t="5517" x="8555038" y="4938713"/>
          <p14:tracePt t="5550" x="7348538" y="4714875"/>
          <p14:tracePt t="5585" x="6858000" y="4598988"/>
          <p14:tracePt t="5600" x="6848475" y="4598988"/>
          <p14:tracePt t="5815" x="6831013" y="4581525"/>
          <p14:tracePt t="5823" x="6804025" y="4554538"/>
          <p14:tracePt t="5834" x="6751638" y="4518025"/>
          <p14:tracePt t="5850" x="6608763" y="4456113"/>
          <p14:tracePt t="5867" x="6473825" y="4384675"/>
          <p14:tracePt t="5884" x="6367463" y="4330700"/>
          <p14:tracePt t="5900" x="6296025" y="4286250"/>
          <p14:tracePt t="5917" x="6251575" y="4251325"/>
          <p14:tracePt t="5934" x="6232525" y="4241800"/>
          <p14:tracePt t="5950" x="6215063" y="4224338"/>
          <p14:tracePt t="5967" x="6188075" y="4205288"/>
          <p14:tracePt t="6083" x="6161088" y="4187825"/>
          <p14:tracePt t="6089" x="6108700" y="4179888"/>
          <p14:tracePt t="6100" x="6081713" y="4179888"/>
          <p14:tracePt t="6117" x="6037263" y="4170363"/>
          <p14:tracePt t="6134" x="5991225" y="4170363"/>
          <p14:tracePt t="6136" x="5973763" y="4170363"/>
          <p14:tracePt t="6150" x="5965825" y="4170363"/>
          <p14:tracePt t="6308" x="5956300" y="4170363"/>
          <p14:tracePt t="6316" x="5946775" y="4170363"/>
          <p14:tracePt t="6325" x="5929313" y="4160838"/>
          <p14:tracePt t="6333" x="5902325" y="4160838"/>
          <p14:tracePt t="6350" x="5867400" y="4152900"/>
          <p14:tracePt t="6367" x="5830888" y="4152900"/>
          <p14:tracePt t="6385" x="5768975" y="4152900"/>
          <p14:tracePt t="6400" x="5759450" y="4152900"/>
          <p14:tracePt t="6417" x="5715000" y="4170363"/>
          <p14:tracePt t="6433" x="5680075" y="4187825"/>
          <p14:tracePt t="6450" x="5643563" y="4197350"/>
          <p14:tracePt t="6467" x="5616575" y="4214813"/>
          <p14:tracePt t="6483" x="5572125" y="4232275"/>
          <p14:tracePt t="6500" x="5537200" y="4268788"/>
          <p14:tracePt t="6517" x="5500688" y="4303713"/>
          <p14:tracePt t="6533" x="5483225" y="4375150"/>
          <p14:tracePt t="6550" x="5465763" y="4438650"/>
          <p14:tracePt t="6567" x="5446713" y="4491038"/>
          <p14:tracePt t="6583" x="5446713" y="4537075"/>
          <p14:tracePt t="6600" x="5446713" y="4572000"/>
          <p14:tracePt t="6617" x="5456238" y="4589463"/>
          <p14:tracePt t="6633" x="5465763" y="4598988"/>
          <p14:tracePt t="6650" x="5483225" y="4598988"/>
          <p14:tracePt t="6668" x="5537200" y="4598988"/>
          <p14:tracePt t="6683" x="5572125" y="4598988"/>
          <p14:tracePt t="6700" x="5634038" y="4581525"/>
          <p14:tracePt t="6717" x="5697538" y="4554538"/>
          <p14:tracePt t="6733" x="5759450" y="4537075"/>
          <p14:tracePt t="6750" x="5803900" y="4510088"/>
          <p14:tracePt t="6767" x="5822950" y="4491038"/>
          <p14:tracePt t="6783" x="5840413" y="4446588"/>
          <p14:tracePt t="6800" x="5840413" y="4402138"/>
          <p14:tracePt t="6817" x="5813425" y="4340225"/>
          <p14:tracePt t="6833" x="5768975" y="4276725"/>
          <p14:tracePt t="6851" x="5715000" y="4214813"/>
          <p14:tracePt t="6867" x="5661025" y="4170363"/>
          <p14:tracePt t="6883" x="5608638" y="4152900"/>
          <p14:tracePt t="6900" x="5572125" y="4143375"/>
          <p14:tracePt t="6918" x="5510213" y="4143375"/>
          <p14:tracePt t="6933" x="5456238" y="4152900"/>
          <p14:tracePt t="6950" x="5429250" y="4160838"/>
          <p14:tracePt t="6967" x="5384800" y="4187825"/>
          <p14:tracePt t="6983" x="5357813" y="4197350"/>
          <p14:tracePt t="7000" x="5322888" y="4224338"/>
          <p14:tracePt t="7017" x="5295900" y="4259263"/>
          <p14:tracePt t="7035" x="5276850" y="4330700"/>
          <p14:tracePt t="7050" x="5259388" y="4384675"/>
          <p14:tracePt t="7067" x="5251450" y="4438650"/>
          <p14:tracePt t="7083" x="5251450" y="4491038"/>
          <p14:tracePt t="7100" x="5259388" y="4545013"/>
          <p14:tracePt t="7117" x="5295900" y="4572000"/>
          <p14:tracePt t="7133" x="5340350" y="4581525"/>
          <p14:tracePt t="7136" x="5367338" y="4589463"/>
          <p14:tracePt t="7150" x="5402263" y="4598988"/>
          <p14:tracePt t="7168" x="5510213" y="4589463"/>
          <p14:tracePt t="7183" x="5599113" y="4554538"/>
          <p14:tracePt t="7200" x="5653088" y="4510088"/>
          <p14:tracePt t="7216" x="5680075" y="4483100"/>
          <p14:tracePt t="7233" x="5688013" y="4429125"/>
          <p14:tracePt t="7250" x="5697538" y="4357688"/>
          <p14:tracePt t="7267" x="5697538" y="4295775"/>
          <p14:tracePt t="7283" x="5653088" y="4205288"/>
          <p14:tracePt t="7300" x="5616575" y="4152900"/>
          <p14:tracePt t="7317" x="5562600" y="4125913"/>
          <p14:tracePt t="7333" x="5510213" y="4116388"/>
          <p14:tracePt t="7350" x="5465763" y="4116388"/>
          <p14:tracePt t="7367" x="5429250" y="4125913"/>
          <p14:tracePt t="7383" x="5384800" y="4170363"/>
          <p14:tracePt t="7400" x="5357813" y="4224338"/>
          <p14:tracePt t="7417" x="5322888" y="4295775"/>
          <p14:tracePt t="7433" x="5313363" y="4330700"/>
          <p14:tracePt t="7450" x="5313363" y="4375150"/>
          <p14:tracePt t="7467" x="5322888" y="4394200"/>
          <p14:tracePt t="7483" x="5340350" y="4411663"/>
          <p14:tracePt t="7500" x="5375275" y="4411663"/>
          <p14:tracePt t="7517" x="5402263" y="4411663"/>
          <p14:tracePt t="7533" x="5429250" y="4384675"/>
          <p14:tracePt t="7550" x="5446713" y="4330700"/>
          <p14:tracePt t="7566" x="5456238" y="4276725"/>
          <p14:tracePt t="7583" x="5456238" y="4224338"/>
          <p14:tracePt t="7600" x="5456238" y="4179888"/>
          <p14:tracePt t="7617" x="5446713" y="4152900"/>
          <p14:tracePt t="7633" x="5438775" y="4143375"/>
          <p14:tracePt t="7636" x="5429250" y="4143375"/>
          <p14:tracePt t="7650" x="5419725" y="4143375"/>
          <p14:tracePt t="7667" x="5394325" y="4143375"/>
          <p14:tracePt t="7683" x="5322888" y="4197350"/>
          <p14:tracePt t="7700" x="5286375" y="4259263"/>
          <p14:tracePt t="7716" x="5251450" y="4330700"/>
          <p14:tracePt t="7733" x="5241925" y="4384675"/>
          <p14:tracePt t="7750" x="5241925" y="4438650"/>
          <p14:tracePt t="7767" x="5259388" y="4483100"/>
          <p14:tracePt t="7783" x="5313363" y="4491038"/>
          <p14:tracePt t="7800" x="5367338" y="4500563"/>
          <p14:tracePt t="7816" x="5429250" y="4491038"/>
          <p14:tracePt t="7833" x="5483225" y="4456113"/>
          <p14:tracePt t="7850" x="5518150" y="4411663"/>
          <p14:tracePt t="7866" x="5554663" y="4340225"/>
          <p14:tracePt t="7883" x="5562600" y="4286250"/>
          <p14:tracePt t="7900" x="5562600" y="4241800"/>
          <p14:tracePt t="7916" x="5545138" y="4197350"/>
          <p14:tracePt t="7933" x="5527675" y="4179888"/>
          <p14:tracePt t="7950" x="5518150" y="4179888"/>
          <p14:tracePt t="7966" x="5500688" y="4187825"/>
          <p14:tracePt t="7983" x="5456238" y="4232275"/>
          <p14:tracePt t="8000" x="5429250" y="4295775"/>
          <p14:tracePt t="8016" x="5411788" y="4357688"/>
          <p14:tracePt t="8033" x="5402263" y="4438650"/>
          <p14:tracePt t="8050" x="5411788" y="4465638"/>
          <p14:tracePt t="8066" x="5446713" y="4483100"/>
          <p14:tracePt t="8083" x="5491163" y="4483100"/>
          <p14:tracePt t="8100" x="5562600" y="4456113"/>
          <p14:tracePt t="8116" x="5616575" y="4419600"/>
          <p14:tracePt t="8133" x="5653088" y="4384675"/>
          <p14:tracePt t="8135" x="5661025" y="4357688"/>
          <p14:tracePt t="8150" x="5670550" y="4340225"/>
          <p14:tracePt t="8166" x="5680075" y="4313238"/>
          <p14:tracePt t="8183" x="5680075" y="4295775"/>
          <p14:tracePt t="8254" x="5680075" y="4303713"/>
          <p14:tracePt t="8260" x="5670550" y="4322763"/>
          <p14:tracePt t="8268" x="5670550" y="4330700"/>
          <p14:tracePt t="8283" x="5670550" y="4357688"/>
          <p14:tracePt t="8300" x="5661025" y="4367213"/>
          <p14:tracePt t="9779" x="5643563" y="4384675"/>
          <p14:tracePt t="9784" x="5626100" y="4394200"/>
          <p14:tracePt t="9793" x="5599113" y="4411663"/>
          <p14:tracePt t="9800" x="5572125" y="4419600"/>
          <p14:tracePt t="9816" x="5518150" y="4429125"/>
          <p14:tracePt t="9833" x="5465763" y="4446588"/>
          <p14:tracePt t="9866" x="5367338" y="4465638"/>
          <p14:tracePt t="9927" x="5357813" y="4429125"/>
          <p14:tracePt t="9933" x="5357813" y="4402138"/>
          <p14:tracePt t="9949" x="5357813" y="4340225"/>
          <p14:tracePt t="9966" x="5357813" y="4276725"/>
          <p14:tracePt t="9983" x="5384800" y="4232275"/>
          <p14:tracePt t="9999" x="5411788" y="4187825"/>
          <p14:tracePt t="10016" x="5429250" y="4170363"/>
          <p14:tracePt t="10033" x="5456238" y="4160838"/>
          <p14:tracePt t="10049" x="5500688" y="4143375"/>
          <p14:tracePt t="10066" x="5537200" y="4133850"/>
          <p14:tracePt t="10082" x="5572125" y="4133850"/>
          <p14:tracePt t="10099" x="5616575" y="4160838"/>
          <p14:tracePt t="10116" x="5653088" y="4197350"/>
          <p14:tracePt t="10133" x="5688013" y="4241800"/>
          <p14:tracePt t="10149" x="5705475" y="4295775"/>
          <p14:tracePt t="10151" x="5715000" y="4322763"/>
          <p14:tracePt t="10166" x="5715000" y="4348163"/>
          <p14:tracePt t="10182" x="5724525" y="4402138"/>
          <p14:tracePt t="10199" x="5732463" y="4456113"/>
          <p14:tracePt t="10216" x="5732463" y="4483100"/>
          <p14:tracePt t="10233" x="5697538" y="4510088"/>
          <p14:tracePt t="10249" x="5670550" y="4518025"/>
          <p14:tracePt t="10266" x="5643563" y="4537075"/>
          <p14:tracePt t="10282" x="5634038" y="4537075"/>
          <p14:tracePt t="10316" x="5616575" y="4527550"/>
          <p14:tracePt t="10332" x="5572125" y="4491038"/>
          <p14:tracePt t="10349" x="5537200" y="4446588"/>
          <p14:tracePt t="10366" x="5527675" y="4411663"/>
          <p14:tracePt t="10382" x="5518150" y="4384675"/>
          <p14:tracePt t="10399" x="5518150" y="4357688"/>
          <p14:tracePt t="10416" x="5527675" y="4340225"/>
          <p14:tracePt t="10433" x="5562600" y="4303713"/>
          <p14:tracePt t="10451" x="5589588" y="4286250"/>
          <p14:tracePt t="10466" x="5626100" y="4276725"/>
          <p14:tracePt t="10482" x="5661025" y="4276725"/>
          <p14:tracePt t="10499" x="5697538" y="4276725"/>
          <p14:tracePt t="10516" x="5715000" y="4295775"/>
          <p14:tracePt t="10532" x="5724525" y="4313238"/>
          <p14:tracePt t="10549" x="5724525" y="4357688"/>
          <p14:tracePt t="10566" x="5724525" y="4384675"/>
          <p14:tracePt t="10582" x="5705475" y="4429125"/>
          <p14:tracePt t="10599" x="5688013" y="4456113"/>
          <p14:tracePt t="10616" x="5670550" y="4473575"/>
          <p14:tracePt t="12975" x="5688013" y="4465638"/>
          <p14:tracePt t="12979" x="5705475" y="4446588"/>
          <p14:tracePt t="12988" x="5732463" y="4429125"/>
          <p14:tracePt t="12999" x="5741988" y="4419600"/>
          <p14:tracePt t="13015" x="5759450" y="4402138"/>
          <p14:tracePt t="13032" x="5768975" y="4402138"/>
          <p14:tracePt t="13048" x="5768975" y="4394200"/>
          <p14:tracePt t="13082" x="5741988" y="4394200"/>
          <p14:tracePt t="13115" x="5715000" y="4394200"/>
          <p14:tracePt t="13132" x="5705475" y="4384675"/>
          <p14:tracePt t="13148" x="5697538" y="4384675"/>
          <p14:tracePt t="13165" x="5688013" y="4375150"/>
          <p14:tracePt t="13182" x="5680075" y="4375150"/>
          <p14:tracePt t="13184" x="5680075" y="4384675"/>
          <p14:tracePt t="13200" x="5670550" y="4394200"/>
          <p14:tracePt t="13215" x="5670550" y="4411663"/>
          <p14:tracePt t="13232" x="5670550" y="4419600"/>
          <p14:tracePt t="13254" x="5670550" y="4429125"/>
          <p14:tracePt t="13265" x="5661025" y="4429125"/>
          <p14:tracePt t="13282" x="5653088" y="4438650"/>
          <p14:tracePt t="13298" x="5653088" y="4446588"/>
          <p14:tracePt t="13315" x="5626100" y="4465638"/>
          <p14:tracePt t="13332" x="5608638" y="4483100"/>
          <p14:tracePt t="13348" x="5599113" y="4491038"/>
          <p14:tracePt t="13365" x="5572125" y="4500563"/>
          <p14:tracePt t="13382" x="5518150" y="4510088"/>
          <p14:tracePt t="13398" x="5465763" y="4518025"/>
          <p14:tracePt t="13415" x="5411788" y="4527550"/>
          <p14:tracePt t="13432" x="5367338" y="4527550"/>
          <p14:tracePt t="13448" x="5348288" y="4527550"/>
          <p14:tracePt t="13574" x="5348288" y="4518025"/>
          <p14:tracePt t="13581" x="5340350" y="4518025"/>
          <p14:tracePt t="13590" x="5340350" y="4510088"/>
          <p14:tracePt t="13599" x="5330825" y="4510088"/>
          <p14:tracePt t="13615" x="5330825" y="4500563"/>
          <p14:tracePt t="13632" x="5330825" y="4491038"/>
          <p14:tracePt t="13648" x="5330825" y="4483100"/>
          <p14:tracePt t="13665" x="5330825" y="4473575"/>
          <p14:tracePt t="13682" x="5322888" y="4465638"/>
          <p14:tracePt t="13801" x="5322888" y="4446588"/>
          <p14:tracePt t="13807" x="5322888" y="4419600"/>
          <p14:tracePt t="13816" x="5330825" y="4402138"/>
          <p14:tracePt t="13832" x="5348288" y="4375150"/>
          <p14:tracePt t="13848" x="5375275" y="4348163"/>
          <p14:tracePt t="13865" x="5419725" y="4330700"/>
          <p14:tracePt t="13882" x="5456238" y="4322763"/>
          <p14:tracePt t="13898" x="5473700" y="4313238"/>
          <p14:tracePt t="13915" x="5510213" y="4313238"/>
          <p14:tracePt t="13932" x="5554663" y="4313238"/>
          <p14:tracePt t="13948" x="5608638" y="4313238"/>
          <p14:tracePt t="13965" x="5697538" y="4375150"/>
          <p14:tracePt t="13982" x="5741988" y="4429125"/>
          <p14:tracePt t="13998" x="5759450" y="4483100"/>
          <p14:tracePt t="14015" x="5768975" y="4537075"/>
          <p14:tracePt t="14033" x="5768975" y="4572000"/>
          <p14:tracePt t="14049" x="5741988" y="4625975"/>
          <p14:tracePt t="14065" x="5715000" y="4643438"/>
          <p14:tracePt t="14081" x="5680075" y="4660900"/>
          <p14:tracePt t="14098" x="5634038" y="4670425"/>
          <p14:tracePt t="14115" x="5589588" y="4679950"/>
          <p14:tracePt t="14131" x="5537200" y="4679950"/>
          <p14:tracePt t="14148" x="5473700" y="4679950"/>
          <p14:tracePt t="14165" x="5419725" y="4660900"/>
          <p14:tracePt t="14181" x="5367338" y="4633913"/>
          <p14:tracePt t="14183" x="5348288" y="4608513"/>
          <p14:tracePt t="14198" x="5340350" y="4589463"/>
          <p14:tracePt t="14216" x="5340350" y="4527550"/>
          <p14:tracePt t="14231" x="5348288" y="4483100"/>
          <p14:tracePt t="14248" x="5357813" y="4456113"/>
          <p14:tracePt t="14265" x="5367338" y="4438650"/>
          <p14:tracePt t="14281" x="5384800" y="4429125"/>
          <p14:tracePt t="14298" x="5411788" y="4411663"/>
          <p14:tracePt t="14315" x="5456238" y="4411663"/>
          <p14:tracePt t="14331" x="5473700" y="4411663"/>
          <p14:tracePt t="14348" x="5491163" y="4429125"/>
          <p14:tracePt t="14365" x="5500688" y="4438650"/>
          <p14:tracePt t="14381" x="5500688" y="4456113"/>
          <p14:tracePt t="14398" x="5500688" y="4465638"/>
          <p14:tracePt t="14415" x="5500688" y="4473575"/>
          <p14:tracePt t="14431" x="5500688" y="4483100"/>
          <p14:tracePt t="21216" x="5537200" y="4483100"/>
          <p14:tracePt t="21224" x="5562600" y="4473575"/>
          <p14:tracePt t="21232" x="5581650" y="4465638"/>
          <p14:tracePt t="21247" x="5599113" y="4456113"/>
          <p14:tracePt t="21263" x="5653088" y="4456113"/>
          <p14:tracePt t="21280" x="5697538" y="4456113"/>
          <p14:tracePt t="21313" x="5759450" y="4456113"/>
          <p14:tracePt t="21346" x="5848350" y="4456113"/>
          <p14:tracePt t="21363" x="5938838" y="4465638"/>
          <p14:tracePt t="21380" x="6000750" y="4473575"/>
          <p14:tracePt t="21396" x="6089650" y="4483100"/>
          <p14:tracePt t="21413" x="6153150" y="4491038"/>
          <p14:tracePt t="21430" x="6205538" y="4491038"/>
          <p14:tracePt t="21446" x="6259513" y="4491038"/>
          <p14:tracePt t="21463" x="6303963" y="4491038"/>
          <p14:tracePt t="21480" x="6340475" y="4491038"/>
          <p14:tracePt t="21496" x="6384925" y="4491038"/>
          <p14:tracePt t="21513" x="6419850" y="4491038"/>
          <p14:tracePt t="21529" x="6446838" y="4483100"/>
          <p14:tracePt t="21546" x="6483350" y="4483100"/>
          <p14:tracePt t="21563" x="6527800" y="4473575"/>
          <p14:tracePt t="21580" x="6572250" y="4473575"/>
          <p14:tracePt t="21596" x="6634163" y="4473575"/>
          <p14:tracePt t="21613" x="6759575" y="4465638"/>
          <p14:tracePt t="21630" x="6848475" y="4456113"/>
          <p14:tracePt t="21646" x="6919913" y="4446588"/>
          <p14:tracePt t="21663" x="6983413" y="4438650"/>
          <p14:tracePt t="21679" x="7037388" y="4438650"/>
          <p14:tracePt t="21696" x="7072313" y="4438650"/>
          <p14:tracePt t="21713" x="7081838" y="4438650"/>
          <p14:tracePt t="21729" x="7089775" y="4438650"/>
          <p14:tracePt t="21864" x="7089775" y="4429125"/>
          <p14:tracePt t="22851" x="7081838" y="4438650"/>
          <p14:tracePt t="22855" x="7054850" y="4456113"/>
          <p14:tracePt t="22879" x="7000875" y="4473575"/>
          <p14:tracePt t="22913" x="6911975" y="4483100"/>
          <p14:tracePt t="22929" x="6894513" y="4483100"/>
          <p14:tracePt t="22963" x="6884988" y="4473575"/>
          <p14:tracePt t="22979" x="6867525" y="4429125"/>
          <p14:tracePt t="22996" x="6858000" y="4384675"/>
          <p14:tracePt t="23012" x="6840538" y="4322763"/>
          <p14:tracePt t="23029" x="6840538" y="4251325"/>
          <p14:tracePt t="23046" x="6840538" y="4214813"/>
          <p14:tracePt t="23062" x="6840538" y="4197350"/>
          <p14:tracePt t="23079" x="6848475" y="4187825"/>
          <p14:tracePt t="23096" x="6875463" y="4179888"/>
          <p14:tracePt t="23112" x="6919913" y="4179888"/>
          <p14:tracePt t="23129" x="7000875" y="4179888"/>
          <p14:tracePt t="23146" x="7072313" y="4214813"/>
          <p14:tracePt t="23162" x="7134225" y="4259263"/>
          <p14:tracePt t="23179" x="7170738" y="4295775"/>
          <p14:tracePt t="23196" x="7188200" y="4322763"/>
          <p14:tracePt t="23212" x="7188200" y="4340225"/>
          <p14:tracePt t="23229" x="7188200" y="4375150"/>
          <p14:tracePt t="23246" x="7170738" y="4394200"/>
          <p14:tracePt t="23262" x="7143750" y="4411663"/>
          <p14:tracePt t="23279" x="7089775" y="4429125"/>
          <p14:tracePt t="23296" x="7054850" y="4429125"/>
          <p14:tracePt t="23312" x="7018338" y="4429125"/>
          <p14:tracePt t="23329" x="6965950" y="4419600"/>
          <p14:tracePt t="23346" x="6919913" y="4394200"/>
          <p14:tracePt t="23362" x="6884988" y="4357688"/>
          <p14:tracePt t="23379" x="6867525" y="4313238"/>
          <p14:tracePt t="23396" x="6867525" y="4295775"/>
          <p14:tracePt t="23412" x="6867525" y="4276725"/>
          <p14:tracePt t="23429" x="6875463" y="4268788"/>
          <p14:tracePt t="23446" x="6894513" y="4251325"/>
          <p14:tracePt t="23462" x="6929438" y="4251325"/>
          <p14:tracePt t="23479" x="6973888" y="4251325"/>
          <p14:tracePt t="23496" x="7045325" y="4251325"/>
          <p14:tracePt t="23513" x="7143750" y="4286250"/>
          <p14:tracePt t="23529" x="7153275" y="4303713"/>
          <p14:tracePt t="23546" x="7153275" y="4313238"/>
          <p14:tracePt t="23562" x="7143750" y="4330700"/>
          <p14:tracePt t="23579" x="7099300" y="4367213"/>
          <p14:tracePt t="23596" x="7010400" y="4411663"/>
          <p14:tracePt t="23614" x="6858000" y="4473575"/>
          <p14:tracePt t="23629" x="6777038" y="4491038"/>
          <p14:tracePt t="23646" x="6742113" y="4491038"/>
          <p14:tracePt t="23662" x="6732588" y="4483100"/>
          <p14:tracePt t="23679" x="6724650" y="4438650"/>
          <p14:tracePt t="23696" x="6715125" y="4384675"/>
          <p14:tracePt t="23713" x="6732588" y="4322763"/>
          <p14:tracePt t="23729" x="6759575" y="4276725"/>
          <p14:tracePt t="23746" x="6786563" y="4241800"/>
          <p14:tracePt t="23762" x="6823075" y="4224338"/>
          <p14:tracePt t="23779" x="6875463" y="4224338"/>
          <p14:tracePt t="23796" x="6902450" y="4241800"/>
          <p14:tracePt t="23812" x="6929438" y="4276725"/>
          <p14:tracePt t="23829" x="6929438" y="4313238"/>
          <p14:tracePt t="23846" x="6929438" y="4357688"/>
          <p14:tracePt t="23862" x="6911975" y="4394200"/>
          <p14:tracePt t="23879" x="6858000" y="4456113"/>
          <p14:tracePt t="23896" x="6823075" y="4473575"/>
          <p14:tracePt t="23912" x="6777038" y="4483100"/>
          <p14:tracePt t="23929" x="6751638" y="4483100"/>
          <p14:tracePt t="23946" x="6732588" y="4465638"/>
          <p14:tracePt t="23962" x="6724650" y="4429125"/>
          <p14:tracePt t="23980" x="6724650" y="4394200"/>
          <p14:tracePt t="23995" x="6732588" y="4348163"/>
          <p14:tracePt t="24012" x="6786563" y="4286250"/>
          <p14:tracePt t="24029" x="6858000" y="4268788"/>
          <p14:tracePt t="24046" x="6956425" y="4259263"/>
          <p14:tracePt t="24062" x="7089775" y="4259263"/>
          <p14:tracePt t="24079" x="7232650" y="4276725"/>
          <p14:tracePt t="24095" x="7323138" y="4330700"/>
          <p14:tracePt t="24112" x="7348538" y="4357688"/>
          <p14:tracePt t="24129" x="7313613" y="4419600"/>
          <p14:tracePt t="24145" x="7197725" y="4473575"/>
          <p14:tracePt t="24162" x="7027863" y="4537075"/>
          <p14:tracePt t="24179" x="6840538" y="4554538"/>
          <p14:tracePt t="24195" x="6715125" y="4554538"/>
          <p14:tracePt t="24212" x="6634163" y="4527550"/>
          <p14:tracePt t="24229" x="6608763" y="4483100"/>
          <p14:tracePt t="24246" x="6608763" y="4419600"/>
          <p14:tracePt t="24262" x="6661150" y="4313238"/>
          <p14:tracePt t="24279" x="6724650" y="4259263"/>
          <p14:tracePt t="24295" x="6804025" y="4214813"/>
          <p14:tracePt t="24312" x="6884988" y="4197350"/>
          <p14:tracePt t="24329" x="6983413" y="4197350"/>
          <p14:tracePt t="24345" x="7037388" y="4241800"/>
          <p14:tracePt t="24362" x="7072313" y="4286250"/>
          <p14:tracePt t="24380" x="7116763" y="4375150"/>
          <p14:tracePt t="24395" x="7116763" y="4411663"/>
          <p14:tracePt t="24412" x="7072313" y="4456113"/>
          <p14:tracePt t="24429" x="7000875" y="4491038"/>
          <p14:tracePt t="24445" x="6902450" y="4510088"/>
          <p14:tracePt t="24462" x="6858000" y="4510088"/>
          <p14:tracePt t="24479" x="6840538" y="4491038"/>
          <p14:tracePt t="24495" x="6840538" y="4446588"/>
          <p14:tracePt t="24512" x="6858000" y="4384675"/>
          <p14:tracePt t="24529" x="6884988" y="4357688"/>
          <p14:tracePt t="24545" x="6919913" y="4348163"/>
          <p14:tracePt t="24562" x="6956425" y="4348163"/>
          <p14:tracePt t="24579" x="6991350" y="4357688"/>
          <p14:tracePt t="24595" x="7037388" y="4384675"/>
          <p14:tracePt t="24612" x="7045325" y="4411663"/>
          <p14:tracePt t="24629" x="7045325" y="4456113"/>
          <p14:tracePt t="24645" x="7037388" y="4465638"/>
          <p14:tracePt t="24662" x="7000875" y="4473575"/>
          <p14:tracePt t="24679" x="6973888" y="4473575"/>
          <p14:tracePt t="24764" x="6973888" y="4465638"/>
          <p14:tracePt t="24778" x="6973888" y="4456113"/>
          <p14:tracePt t="27207" x="6983413" y="4456113"/>
          <p14:tracePt t="27215" x="6991350" y="4456113"/>
          <p14:tracePt t="27224" x="7010400" y="4438650"/>
          <p14:tracePt t="27232" x="7018338" y="4429125"/>
          <p14:tracePt t="27245" x="7027863" y="4419600"/>
          <p14:tracePt t="27261" x="7037388" y="4419600"/>
          <p14:tracePt t="27326" x="7037388" y="4446588"/>
          <p14:tracePt t="27333" x="7018338" y="4510088"/>
          <p14:tracePt t="27345" x="6983413" y="4581525"/>
          <p14:tracePt t="27361" x="6884988" y="4741863"/>
          <p14:tracePt t="27378" x="6732588" y="4884738"/>
          <p14:tracePt t="27395" x="6473825" y="5081588"/>
          <p14:tracePt t="27411" x="6259513" y="5170488"/>
          <p14:tracePt t="27428" x="6045200" y="5241925"/>
          <p14:tracePt t="27445" x="5776913" y="5303838"/>
          <p14:tracePt t="27461" x="5330825" y="5330825"/>
          <p14:tracePt t="27478" x="4840288" y="5357813"/>
          <p14:tracePt t="27495" x="4322763" y="5375275"/>
          <p14:tracePt t="27511" x="3929063" y="5375275"/>
          <p14:tracePt t="27528" x="3625850" y="5357813"/>
          <p14:tracePt t="27545" x="3286125" y="5276850"/>
          <p14:tracePt t="27561" x="3152775" y="5224463"/>
          <p14:tracePt t="27578" x="3054350" y="5170488"/>
          <p14:tracePt t="27595" x="3000375" y="5126038"/>
          <p14:tracePt t="27611" x="2982913" y="5089525"/>
          <p14:tracePt t="27628" x="2973388" y="5045075"/>
          <p14:tracePt t="27645" x="2946400" y="4946650"/>
          <p14:tracePt t="27661" x="2946400" y="4867275"/>
          <p14:tracePt t="27678" x="2955925" y="4786313"/>
          <p14:tracePt t="27695" x="2973388" y="4724400"/>
          <p14:tracePt t="27711" x="2973388" y="4660900"/>
          <p14:tracePt t="27728" x="2990850" y="4625975"/>
          <p14:tracePt t="27745" x="3000375" y="4589463"/>
          <p14:tracePt t="27761" x="3009900" y="4581525"/>
          <p14:tracePt t="27778" x="3017838" y="4572000"/>
          <p14:tracePt t="27795" x="3017838" y="4562475"/>
          <p14:tracePt t="27833" x="3027363" y="4554538"/>
          <p14:tracePt t="27844" x="3044825" y="4545013"/>
          <p14:tracePt t="27861" x="3081338" y="4518025"/>
          <p14:tracePt t="27878" x="3116263" y="4500563"/>
          <p14:tracePt t="27895" x="3143250" y="4473575"/>
          <p14:tracePt t="27911" x="3152775" y="4473575"/>
          <p14:tracePt t="28498" x="3170238" y="4456113"/>
          <p14:tracePt t="28506" x="3187700" y="4438650"/>
          <p14:tracePt t="28513" x="3232150" y="4411663"/>
          <p14:tracePt t="28528" x="3286125" y="4384675"/>
          <p14:tracePt t="28545" x="3517900" y="4340225"/>
          <p14:tracePt t="28561" x="3697288" y="4330700"/>
          <p14:tracePt t="28594" x="4143375" y="4340225"/>
          <p14:tracePt t="28628" x="4751388" y="4456113"/>
          <p14:tracePt t="28645" x="5340350" y="4572000"/>
          <p14:tracePt t="28661" x="5634038" y="4608513"/>
          <p14:tracePt t="28678" x="5919788" y="4633913"/>
          <p14:tracePt t="28694" x="6153150" y="4633913"/>
          <p14:tracePt t="28711" x="6313488" y="4633913"/>
          <p14:tracePt t="28728" x="6384925" y="4616450"/>
          <p14:tracePt t="28745" x="6402388" y="4616450"/>
          <p14:tracePt t="29240" x="6411913" y="4633913"/>
          <p14:tracePt t="29247" x="6419850" y="4660900"/>
          <p14:tracePt t="29255" x="6429375" y="4697413"/>
          <p14:tracePt t="29264" x="6446838" y="4732338"/>
          <p14:tracePt t="29278" x="6500813" y="4795838"/>
          <p14:tracePt t="29294" x="6581775" y="4830763"/>
          <p14:tracePt t="29327" x="6938963" y="4867275"/>
          <p14:tracePt t="29361" x="7466013" y="4867275"/>
          <p14:tracePt t="29377" x="7705725" y="4840288"/>
          <p14:tracePt t="29394" x="7929563" y="4822825"/>
          <p14:tracePt t="29411" x="8197850" y="4795838"/>
          <p14:tracePt t="29427" x="8340725" y="4786313"/>
          <p14:tracePt t="29444" x="8439150" y="4786313"/>
          <p14:tracePt t="29462" x="8501063" y="4768850"/>
          <p14:tracePt t="29477" x="8545513" y="4768850"/>
          <p14:tracePt t="29494" x="8572500" y="4751388"/>
          <p14:tracePt t="29511" x="8582025" y="4751388"/>
          <p14:tracePt t="29615" x="8589963" y="4741863"/>
          <p14:tracePt t="31185" x="8589963" y="4724400"/>
          <p14:tracePt t="31194" x="8562975" y="4724400"/>
          <p14:tracePt t="31202" x="8537575" y="4714875"/>
          <p14:tracePt t="31210" x="8510588" y="4714875"/>
          <p14:tracePt t="31227" x="8439150" y="4705350"/>
          <p14:tracePt t="31244" x="8375650" y="4705350"/>
          <p14:tracePt t="31277" x="8304213" y="4732338"/>
          <p14:tracePt t="31310" x="7947025" y="4705350"/>
          <p14:tracePt t="31327" x="7777163" y="4670425"/>
          <p14:tracePt t="31344" x="7634288" y="4633913"/>
          <p14:tracePt t="31360" x="7500938" y="4581525"/>
          <p14:tracePt t="31377" x="7419975" y="4527550"/>
          <p14:tracePt t="31394" x="7358063" y="4483100"/>
          <p14:tracePt t="31410" x="7313613" y="4446588"/>
          <p14:tracePt t="31427" x="7313613" y="4429125"/>
          <p14:tracePt t="31772" x="7304088" y="4429125"/>
          <p14:tracePt t="31780" x="7286625" y="4419600"/>
          <p14:tracePt t="31793" x="7277100" y="4419600"/>
          <p14:tracePt t="31998" x="7277100" y="4411663"/>
          <p14:tracePt t="32006" x="7277100" y="4402138"/>
          <p14:tracePt t="32014" x="7277100" y="4394200"/>
          <p14:tracePt t="32027" x="7286625" y="4384675"/>
          <p14:tracePt t="32043" x="7296150" y="4348163"/>
          <p14:tracePt t="32077" x="7304088" y="4313238"/>
          <p14:tracePt t="32110" x="7313613" y="4259263"/>
          <p14:tracePt t="32127" x="7304088" y="4224338"/>
          <p14:tracePt t="32143" x="7296150" y="4205288"/>
          <p14:tracePt t="32160" x="7286625" y="4197350"/>
          <p14:tracePt t="32177" x="7269163" y="4187825"/>
          <p14:tracePt t="32193" x="7251700" y="4187825"/>
          <p14:tracePt t="32211" x="7242175" y="4187825"/>
          <p14:tracePt t="32227" x="7224713" y="4187825"/>
          <p14:tracePt t="32243" x="7215188" y="4187825"/>
          <p14:tracePt t="32260" x="7205663" y="4187825"/>
          <p14:tracePt t="32277" x="7188200" y="4197350"/>
          <p14:tracePt t="32293" x="7161213" y="4224338"/>
          <p14:tracePt t="32310" x="7116763" y="4259263"/>
          <p14:tracePt t="32327" x="7108825" y="4268788"/>
          <p14:tracePt t="32343" x="7089775" y="4286250"/>
          <p14:tracePt t="32360" x="7081838" y="4313238"/>
          <p14:tracePt t="32377" x="7072313" y="4330700"/>
          <p14:tracePt t="32393" x="7054850" y="4367213"/>
          <p14:tracePt t="32410" x="7054850" y="4402138"/>
          <p14:tracePt t="32427" x="7054850" y="4465638"/>
          <p14:tracePt t="32443" x="7062788" y="4500563"/>
          <p14:tracePt t="32460" x="7099300" y="4545013"/>
          <p14:tracePt t="32477" x="7153275" y="4589463"/>
          <p14:tracePt t="32493" x="7205663" y="4598988"/>
          <p14:tracePt t="32510" x="7269163" y="4616450"/>
          <p14:tracePt t="32527" x="7323138" y="4625975"/>
          <p14:tracePt t="32543" x="7385050" y="4625975"/>
          <p14:tracePt t="32560" x="7394575" y="4616450"/>
          <p14:tracePt t="32577" x="7412038" y="4608513"/>
          <p14:tracePt t="32593" x="7412038" y="4589463"/>
          <p14:tracePt t="32610" x="7412038" y="4581525"/>
          <p14:tracePt t="32627" x="7412038" y="4572000"/>
          <p14:tracePt t="32643" x="7412038" y="4562475"/>
          <p14:tracePt t="32677" x="7412038" y="4554538"/>
          <p14:tracePt t="32694" x="7412038" y="4545013"/>
          <p14:tracePt t="32724" x="7412038" y="4537075"/>
          <p14:tracePt t="32740" x="7412038" y="4527550"/>
          <p14:tracePt t="32757" x="7412038" y="4518025"/>
          <p14:tracePt t="32773" x="7402513" y="4518025"/>
          <p14:tracePt t="32777" x="7402513" y="4510088"/>
          <p14:tracePt t="32793" x="7394575" y="4500563"/>
          <p14:tracePt t="32810" x="7385050" y="4500563"/>
          <p14:tracePt t="32827" x="7385050" y="4491038"/>
          <p14:tracePt t="32860" x="7375525" y="4483100"/>
          <p14:tracePt t="32877" x="7367588" y="4473575"/>
          <p14:tracePt t="32893" x="7358063" y="4465638"/>
          <p14:tracePt t="32910" x="7348538" y="4446588"/>
          <p14:tracePt t="32927" x="7331075" y="4438650"/>
          <p14:tracePt t="32943" x="7323138" y="4429125"/>
          <p14:tracePt t="32960" x="7313613" y="4419600"/>
          <p14:tracePt t="32977" x="7304088" y="4402138"/>
          <p14:tracePt t="32993" x="7296150" y="4402138"/>
          <p14:tracePt t="33059" x="7277100" y="4394200"/>
          <p14:tracePt t="33068" x="7269163" y="4394200"/>
          <p14:tracePt t="33084" x="7259638" y="4384675"/>
          <p14:tracePt t="33093" x="7251700" y="4384675"/>
          <p14:tracePt t="33110" x="7232650" y="4375150"/>
          <p14:tracePt t="33126" x="7205663" y="4367213"/>
          <p14:tracePt t="33143" x="7188200" y="4367213"/>
          <p14:tracePt t="33160" x="7170738" y="4357688"/>
          <p14:tracePt t="33176" x="7153275" y="4357688"/>
          <p14:tracePt t="33193" x="7143750" y="4357688"/>
          <p14:tracePt t="33210" x="7134225" y="4367213"/>
          <p14:tracePt t="33226" x="7116763" y="4375150"/>
          <p14:tracePt t="33243" x="7108825" y="4384675"/>
          <p14:tracePt t="33260" x="7099300" y="4394200"/>
          <p14:tracePt t="33276" x="7089775" y="4411663"/>
          <p14:tracePt t="33293" x="7081838" y="4411663"/>
          <p14:tracePt t="33350" x="7089775" y="4411663"/>
          <p14:tracePt t="33355" x="7099300" y="4419600"/>
          <p14:tracePt t="33372" x="7108825" y="4419600"/>
          <p14:tracePt t="33379" x="7116763" y="4419600"/>
          <p14:tracePt t="33404" x="7126288" y="4419600"/>
          <p14:tracePt t="33437" x="7134225" y="4419600"/>
          <p14:tracePt t="33785" x="7126288" y="4402138"/>
          <p14:tracePt t="33794" x="7126288" y="4394200"/>
          <p14:tracePt t="33802" x="7116763" y="4384675"/>
          <p14:tracePt t="33818" x="7108825" y="4384675"/>
          <p14:tracePt t="33826" x="7108825" y="4375150"/>
          <p14:tracePt t="33896" x="7099300" y="4375150"/>
          <p14:tracePt t="33912" x="7081838" y="4375150"/>
          <p14:tracePt t="33926" x="7072313" y="4367213"/>
          <p14:tracePt t="33943" x="6991350" y="4348163"/>
          <p14:tracePt t="33960" x="6938963" y="4340225"/>
          <p14:tracePt t="33976" x="6867525" y="4330700"/>
          <p14:tracePt t="33993" x="6777038" y="4322763"/>
          <p14:tracePt t="34010" x="6705600" y="4322763"/>
          <p14:tracePt t="34026" x="6634163" y="4322763"/>
          <p14:tracePt t="34043" x="6473825" y="4330700"/>
          <p14:tracePt t="34060" x="6348413" y="4348163"/>
          <p14:tracePt t="34076" x="6242050" y="4357688"/>
          <p14:tracePt t="34093" x="6099175" y="4367213"/>
          <p14:tracePt t="34110" x="5938838" y="4375150"/>
          <p14:tracePt t="34126" x="5768975" y="4394200"/>
          <p14:tracePt t="34143" x="5599113" y="4411663"/>
          <p14:tracePt t="34160" x="5446713" y="4429125"/>
          <p14:tracePt t="34178" x="5224463" y="4465638"/>
          <p14:tracePt t="34193" x="5099050" y="4473575"/>
          <p14:tracePt t="34210" x="5045075" y="4483100"/>
          <p14:tracePt t="34226" x="5027613" y="4483100"/>
          <p14:tracePt t="34403" x="5018088" y="4483100"/>
          <p14:tracePt t="35311" x="5000625" y="4473575"/>
          <p14:tracePt t="35317" x="4973638" y="4456113"/>
          <p14:tracePt t="35327" x="4929188" y="4429125"/>
          <p14:tracePt t="35359" x="4803775" y="4340225"/>
          <p14:tracePt t="35393" x="4714875" y="4295775"/>
          <p14:tracePt t="35409" x="4705350" y="4295775"/>
          <p14:tracePt t="35443" x="4687888" y="4313238"/>
          <p14:tracePt t="35460" x="4679950" y="4357688"/>
          <p14:tracePt t="35476" x="4679950" y="4419600"/>
          <p14:tracePt t="35493" x="4697413" y="4473575"/>
          <p14:tracePt t="35509" x="4732338" y="4527550"/>
          <p14:tracePt t="35528" x="4840288" y="4581525"/>
          <p14:tracePt t="35543" x="5000625" y="4598988"/>
          <p14:tracePt t="35559" x="5072063" y="4589463"/>
          <p14:tracePt t="35576" x="5108575" y="4545013"/>
          <p14:tracePt t="35593" x="5133975" y="4491038"/>
          <p14:tracePt t="35609" x="5143500" y="4438650"/>
          <p14:tracePt t="35626" x="5143500" y="4384675"/>
          <p14:tracePt t="35643" x="5133975" y="4348163"/>
          <p14:tracePt t="35659" x="5116513" y="4330700"/>
          <p14:tracePt t="35676" x="5108575" y="4322763"/>
          <p14:tracePt t="35693" x="5089525" y="4322763"/>
          <p14:tracePt t="35709" x="5072063" y="4330700"/>
          <p14:tracePt t="35727" x="5037138" y="4384675"/>
          <p14:tracePt t="35743" x="5000625" y="4429125"/>
          <p14:tracePt t="35759" x="4983163" y="4473575"/>
          <p14:tracePt t="35776" x="4983163" y="4500563"/>
          <p14:tracePt t="35793" x="4983163" y="4527550"/>
          <p14:tracePt t="35911" x="4973638" y="4527550"/>
          <p14:tracePt t="35919" x="4965700" y="4527550"/>
          <p14:tracePt t="35935" x="4956175" y="4527550"/>
          <p14:tracePt t="36035" x="5010150" y="4527550"/>
          <p14:tracePt t="36043" x="5062538" y="4518025"/>
          <p14:tracePt t="36052" x="5133975" y="4518025"/>
          <p14:tracePt t="36060" x="5232400" y="4518025"/>
          <p14:tracePt t="36076" x="5473700" y="4518025"/>
          <p14:tracePt t="36092" x="5813425" y="4518025"/>
          <p14:tracePt t="36109" x="6180138" y="4518025"/>
          <p14:tracePt t="36126" x="6599238" y="4527550"/>
          <p14:tracePt t="36142" x="6919913" y="4537075"/>
          <p14:tracePt t="36159" x="7161213" y="4537075"/>
          <p14:tracePt t="36176" x="7323138" y="4537075"/>
          <p14:tracePt t="36193" x="7412038" y="4545013"/>
          <p14:tracePt t="36194" x="7419975" y="4545013"/>
          <p14:tracePt t="37076" x="7429500" y="4537075"/>
          <p14:tracePt t="37085" x="7446963" y="4518025"/>
          <p14:tracePt t="37092" x="7466013" y="4500563"/>
          <p14:tracePt t="37109" x="7527925" y="4456113"/>
          <p14:tracePt t="37126" x="7626350" y="4411663"/>
          <p14:tracePt t="37142" x="7705725" y="4384675"/>
          <p14:tracePt t="37175" x="7885113" y="4348163"/>
          <p14:tracePt t="37209" x="8027988" y="4340225"/>
          <p14:tracePt t="37225" x="8072438" y="4340225"/>
          <p14:tracePt t="37242" x="8089900" y="4340225"/>
          <p14:tracePt t="37380" x="8099425" y="4357688"/>
          <p14:tracePt t="37396" x="8099425" y="4367213"/>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jdelijke aanduiding voor inhoud 3"/>
          <p:cNvPicPr>
            <a:picLocks noGrp="1" noChangeAspect="1"/>
          </p:cNvPicPr>
          <p:nvPr>
            <p:ph idx="1"/>
          </p:nvPr>
        </p:nvPicPr>
        <p:blipFill>
          <a:blip r:embed="rId4"/>
          <a:stretch>
            <a:fillRect/>
          </a:stretch>
        </p:blipFill>
        <p:spPr>
          <a:xfrm>
            <a:off x="2124075" y="2805113"/>
            <a:ext cx="2235200" cy="3408362"/>
          </a:xfrm>
          <a:effectLst>
            <a:outerShdw blurRad="292100" dist="139700" dir="2700000" algn="tl" rotWithShape="0">
              <a:srgbClr val="333333">
                <a:alpha val="65000"/>
              </a:srgbClr>
            </a:outerShdw>
          </a:effectLst>
        </p:spPr>
      </p:pic>
      <p:pic>
        <p:nvPicPr>
          <p:cNvPr id="5" name="Afbeelding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7381" y="3879851"/>
            <a:ext cx="1962150" cy="2333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Afbeelding 5"/>
          <p:cNvPicPr>
            <a:picLocks noChangeAspect="1"/>
          </p:cNvPicPr>
          <p:nvPr/>
        </p:nvPicPr>
        <p:blipFill>
          <a:blip r:embed="rId6"/>
          <a:stretch>
            <a:fillRect/>
          </a:stretch>
        </p:blipFill>
        <p:spPr>
          <a:xfrm>
            <a:off x="7097713" y="3894139"/>
            <a:ext cx="3314700" cy="2319337"/>
          </a:xfrm>
          <a:prstGeom prst="rect">
            <a:avLst/>
          </a:prstGeom>
          <a:ln>
            <a:noFill/>
          </a:ln>
          <a:effectLst>
            <a:outerShdw blurRad="292100" dist="139700" dir="2700000" algn="tl" rotWithShape="0">
              <a:srgbClr val="333333">
                <a:alpha val="65000"/>
              </a:srgbClr>
            </a:outerShdw>
          </a:effectLst>
        </p:spPr>
      </p:pic>
      <p:sp>
        <p:nvSpPr>
          <p:cNvPr id="8" name="Titel 1"/>
          <p:cNvSpPr txBox="1">
            <a:spLocks/>
          </p:cNvSpPr>
          <p:nvPr/>
        </p:nvSpPr>
        <p:spPr>
          <a:xfrm>
            <a:off x="872490" y="664368"/>
            <a:ext cx="10659110" cy="69453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Beperk het bestraalde volume</a:t>
            </a:r>
          </a:p>
        </p:txBody>
      </p:sp>
      <p:sp>
        <p:nvSpPr>
          <p:cNvPr id="9" name="Tijdelijke aanduiding voor inhoud 2"/>
          <p:cNvSpPr txBox="1">
            <a:spLocks/>
          </p:cNvSpPr>
          <p:nvPr/>
        </p:nvSpPr>
        <p:spPr>
          <a:xfrm>
            <a:off x="944880" y="1427321"/>
            <a:ext cx="9022080" cy="34083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nl-BE" altLang="nl-BE" dirty="0"/>
              <a:t>Actief collimeren</a:t>
            </a:r>
          </a:p>
          <a:p>
            <a:pPr>
              <a:defRPr/>
            </a:pPr>
            <a:r>
              <a:rPr lang="nl-BE" altLang="nl-BE" dirty="0"/>
              <a:t>Correct voorprogrammeren</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289089"/>
      </p:ext>
    </p:extLst>
  </p:cSld>
  <p:clrMapOvr>
    <a:masterClrMapping/>
  </p:clrMapOvr>
  <mc:AlternateContent xmlns:mc="http://schemas.openxmlformats.org/markup-compatibility/2006" xmlns:p14="http://schemas.microsoft.com/office/powerpoint/2010/main">
    <mc:Choice Requires="p14">
      <p:transition spd="slow" p14:dur="2000" advTm="75395"/>
    </mc:Choice>
    <mc:Fallback xmlns="">
      <p:transition spd="slow" advTm="75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3819" x="8116888" y="4367213"/>
          <p14:tracePt t="13827" x="8134350" y="4348163"/>
          <p14:tracePt t="13836" x="8143875" y="4322763"/>
          <p14:tracePt t="13854" x="8161338" y="4276725"/>
          <p14:tracePt t="13870" x="8180388" y="4224338"/>
          <p14:tracePt t="13887" x="8188325" y="4179888"/>
          <p14:tracePt t="13920" x="8188325" y="4143375"/>
          <p14:tracePt t="13953" x="8188325" y="4133850"/>
          <p14:tracePt t="14099" x="8170863" y="4116388"/>
          <p14:tracePt t="14108" x="8126413" y="4089400"/>
          <p14:tracePt t="14116" x="8081963" y="4062413"/>
          <p14:tracePt t="14124" x="8054975" y="4044950"/>
          <p14:tracePt t="14136" x="8027988" y="4037013"/>
          <p14:tracePt t="14153" x="7966075" y="4017963"/>
          <p14:tracePt t="14170" x="7894638" y="4000500"/>
          <p14:tracePt t="14187" x="7697788" y="4000500"/>
          <p14:tracePt t="14203" x="7537450" y="4010025"/>
          <p14:tracePt t="14220" x="7466013" y="4027488"/>
          <p14:tracePt t="14236" x="7419975" y="4037013"/>
          <p14:tracePt t="14253" x="7412038" y="4044950"/>
          <p14:tracePt t="14269" x="7402513" y="4081463"/>
          <p14:tracePt t="14286" x="7375525" y="4170363"/>
          <p14:tracePt t="14303" x="7358063" y="4491038"/>
          <p14:tracePt t="14320" x="7358063" y="4786313"/>
          <p14:tracePt t="14336" x="7402513" y="5133975"/>
          <p14:tracePt t="14353" x="7483475" y="5510213"/>
          <p14:tracePt t="14369" x="7554913" y="5840413"/>
          <p14:tracePt t="14386" x="7661275" y="6108700"/>
          <p14:tracePt t="14403" x="7848600" y="6357938"/>
          <p14:tracePt t="14420" x="8108950" y="6581775"/>
          <p14:tracePt t="14436" x="8572500" y="6831013"/>
          <p14:tracePt t="14453" x="8974138" y="6848475"/>
          <p14:tracePt t="14469" x="9394825" y="6848475"/>
          <p14:tracePt t="14486" x="9840913" y="6848475"/>
          <p14:tracePt t="14503" x="10348913" y="6840538"/>
          <p14:tracePt t="14519" x="10848975" y="6759575"/>
          <p14:tracePt t="14536" x="11331575" y="6634163"/>
          <p14:tracePt t="14553" x="11760200" y="6375400"/>
          <p14:tracePt t="14569" x="11895138" y="6161088"/>
          <p14:tracePt t="14586" x="11974513" y="5902325"/>
          <p14:tracePt t="14603" x="11974513" y="5661025"/>
          <p14:tracePt t="14619" x="11930063" y="5384800"/>
          <p14:tracePt t="14636" x="11777663" y="5027613"/>
          <p14:tracePt t="14653" x="11430000" y="4581525"/>
          <p14:tracePt t="14669" x="10991850" y="4152900"/>
          <p14:tracePt t="14686" x="10161588" y="3562350"/>
          <p14:tracePt t="14703" x="9555163" y="3276600"/>
          <p14:tracePt t="14719" x="8929688" y="3108325"/>
          <p14:tracePt t="14736" x="8358188" y="3000375"/>
          <p14:tracePt t="14753" x="7939088" y="2982913"/>
          <p14:tracePt t="14769" x="7626350" y="3009900"/>
          <p14:tracePt t="14786" x="7394575" y="3062288"/>
          <p14:tracePt t="14803" x="7188200" y="3152775"/>
          <p14:tracePt t="14819" x="7108825" y="3232150"/>
          <p14:tracePt t="14836" x="7062788" y="3322638"/>
          <p14:tracePt t="14853" x="7010400" y="3438525"/>
          <p14:tracePt t="14869" x="6956425" y="3598863"/>
          <p14:tracePt t="14886" x="6902450" y="3803650"/>
          <p14:tracePt t="14903" x="6840538" y="4000500"/>
          <p14:tracePt t="14919" x="6804025" y="4197350"/>
          <p14:tracePt t="14936" x="6804025" y="4446588"/>
          <p14:tracePt t="14953" x="6831013" y="4589463"/>
          <p14:tracePt t="14970" x="6875463" y="4741863"/>
          <p14:tracePt t="14987" x="6946900" y="4894263"/>
          <p14:tracePt t="15003" x="7027863" y="5027613"/>
          <p14:tracePt t="15019" x="7161213" y="5133975"/>
          <p14:tracePt t="15036" x="7323138" y="5214938"/>
          <p14:tracePt t="15053" x="7608888" y="5303838"/>
          <p14:tracePt t="15070" x="7858125" y="5340350"/>
          <p14:tracePt t="15086" x="8116888" y="5348288"/>
          <p14:tracePt t="15103" x="8429625" y="5348288"/>
          <p14:tracePt t="15119" x="8705850" y="5348288"/>
          <p14:tracePt t="15136" x="8991600" y="5340350"/>
          <p14:tracePt t="15153" x="9197975" y="5286375"/>
          <p14:tracePt t="15169" x="9447213" y="5187950"/>
          <p14:tracePt t="15187" x="9518650" y="5081588"/>
          <p14:tracePt t="15203" x="9582150" y="4911725"/>
          <p14:tracePt t="15219" x="9626600" y="4705350"/>
          <p14:tracePt t="15236" x="9626600" y="4500563"/>
          <p14:tracePt t="15253" x="9563100" y="4276725"/>
          <p14:tracePt t="15269" x="9474200" y="4071938"/>
          <p14:tracePt t="15286" x="9375775" y="3884613"/>
          <p14:tracePt t="15304" x="9134475" y="3679825"/>
          <p14:tracePt t="15320" x="8947150" y="3608388"/>
          <p14:tracePt t="15336" x="8742363" y="3581400"/>
          <p14:tracePt t="15353" x="8518525" y="3571875"/>
          <p14:tracePt t="15369" x="8277225" y="3589338"/>
          <p14:tracePt t="15386" x="8081963" y="3660775"/>
          <p14:tracePt t="15403" x="7902575" y="3751263"/>
          <p14:tracePt t="15419" x="7680325" y="3884613"/>
          <p14:tracePt t="15436" x="7554913" y="3983038"/>
          <p14:tracePt t="15453" x="7446963" y="4089400"/>
          <p14:tracePt t="15469" x="7367588" y="4214813"/>
          <p14:tracePt t="15486" x="7286625" y="4340225"/>
          <p14:tracePt t="15503" x="7224713" y="4473575"/>
          <p14:tracePt t="15519" x="7188200" y="4608513"/>
          <p14:tracePt t="15536" x="7180263" y="4741863"/>
          <p14:tracePt t="15553" x="7180263" y="4983163"/>
          <p14:tracePt t="15569" x="7242175" y="5160963"/>
          <p14:tracePt t="15586" x="7304088" y="5340350"/>
          <p14:tracePt t="15603" x="7385050" y="5510213"/>
          <p14:tracePt t="15619" x="7456488" y="5661025"/>
          <p14:tracePt t="15636" x="7527925" y="5786438"/>
          <p14:tracePt t="15653" x="7643813" y="5884863"/>
          <p14:tracePt t="15669" x="7848600" y="6054725"/>
          <p14:tracePt t="15686" x="8027988" y="6170613"/>
          <p14:tracePt t="15702" x="8232775" y="6296025"/>
          <p14:tracePt t="15719" x="8402638" y="6402388"/>
          <p14:tracePt t="15736" x="8626475" y="6473825"/>
          <p14:tracePt t="15752" x="8867775" y="6527800"/>
          <p14:tracePt t="15769" x="9117013" y="6562725"/>
          <p14:tracePt t="15786" x="9348788" y="6581775"/>
          <p14:tracePt t="15789" x="9429750" y="6589713"/>
          <p14:tracePt t="15804" x="9599613" y="6608763"/>
          <p14:tracePt t="15819" x="9769475" y="6626225"/>
          <p14:tracePt t="15836" x="9894888" y="6643688"/>
          <p14:tracePt t="15853" x="9991725" y="6653213"/>
          <p14:tracePt t="15869" x="10055225" y="6653213"/>
          <p14:tracePt t="15886" x="10099675" y="6653213"/>
          <p14:tracePt t="15902" x="10134600" y="6653213"/>
          <p14:tracePt t="15919" x="10153650" y="6653213"/>
          <p14:tracePt t="16108" x="10161588" y="6643688"/>
          <p14:tracePt t="16116" x="10161588" y="6626225"/>
          <p14:tracePt t="16123" x="10171113" y="6599238"/>
          <p14:tracePt t="16136" x="10180638" y="6581775"/>
          <p14:tracePt t="16152" x="10188575" y="6554788"/>
          <p14:tracePt t="16169" x="10233025" y="6483350"/>
          <p14:tracePt t="16186" x="10252075" y="6438900"/>
          <p14:tracePt t="16204" x="10269538" y="6375400"/>
          <p14:tracePt t="16219" x="10287000" y="6313488"/>
          <p14:tracePt t="16236" x="10304463" y="6242050"/>
          <p14:tracePt t="16252" x="10313988" y="6197600"/>
          <p14:tracePt t="16269" x="10331450" y="6170613"/>
          <p14:tracePt t="16286" x="10331450" y="6134100"/>
          <p14:tracePt t="16304" x="10340975" y="6108700"/>
          <p14:tracePt t="16319" x="10340975" y="6099175"/>
          <p14:tracePt t="17475" x="10348913" y="6072188"/>
          <p14:tracePt t="17484" x="10358438" y="6018213"/>
          <p14:tracePt t="17492" x="10358438" y="5991225"/>
          <p14:tracePt t="17502" x="10358438" y="5965825"/>
          <p14:tracePt t="17519" x="10358438" y="5929313"/>
          <p14:tracePt t="17535" x="10358438" y="5902325"/>
          <p14:tracePt t="17569" x="10117138" y="5875338"/>
          <p14:tracePt t="17602" x="10099675" y="5875338"/>
          <p14:tracePt t="17829" x="10099675" y="5867400"/>
          <p14:tracePt t="17833" x="10099675" y="5857875"/>
          <p14:tracePt t="17875" x="10117138" y="5857875"/>
          <p14:tracePt t="17881" x="10134600" y="5848350"/>
          <p14:tracePt t="17889" x="10153650" y="5840413"/>
          <p14:tracePt t="17902" x="10171113" y="5840413"/>
          <p14:tracePt t="17919" x="10188575" y="5822950"/>
          <p14:tracePt t="18021" x="10188575" y="5813425"/>
          <p14:tracePt t="19694" x="10180638" y="5803900"/>
          <p14:tracePt t="19703" x="10153650" y="5786438"/>
          <p14:tracePt t="19709" x="10126663" y="5776913"/>
          <p14:tracePt t="19718" x="10109200" y="5776913"/>
          <p14:tracePt t="19930" x="10090150" y="5776913"/>
          <p14:tracePt t="19936" x="10082213" y="5768975"/>
          <p14:tracePt t="19951" x="10072688" y="5759450"/>
          <p14:tracePt t="19960" x="10063163" y="5759450"/>
          <p14:tracePt t="19993" x="10072688" y="5759450"/>
          <p14:tracePt t="19999" x="10082213" y="5759450"/>
          <p14:tracePt t="20018" x="10099675" y="5751513"/>
          <p14:tracePt t="20051" x="10109200" y="5732463"/>
          <p14:tracePt t="20093" x="10117138" y="5724525"/>
          <p14:tracePt t="20116" x="10117138" y="5715000"/>
          <p14:tracePt t="20757" x="10117138" y="5670550"/>
          <p14:tracePt t="20766" x="10090150" y="5581650"/>
          <p14:tracePt t="20772" x="10082213" y="5500688"/>
          <p14:tracePt t="20785" x="10063163" y="5402263"/>
          <p14:tracePt t="20802" x="10028238" y="5214938"/>
          <p14:tracePt t="20804" x="10010775" y="5126038"/>
          <p14:tracePt t="20819" x="10001250" y="5045075"/>
          <p14:tracePt t="20852" x="9956800" y="4776788"/>
          <p14:tracePt t="20884" x="9920288" y="4741863"/>
          <p14:tracePt t="20901" x="9912350" y="4751388"/>
          <p14:tracePt t="20918" x="9875838" y="4803775"/>
          <p14:tracePt t="20934" x="9804400" y="4867275"/>
          <p14:tracePt t="20951" x="9759950" y="4919663"/>
          <p14:tracePt t="20984" x="9752013" y="4929188"/>
          <p14:tracePt t="21116" x="9769475" y="4929188"/>
          <p14:tracePt t="21124" x="9786938" y="4929188"/>
          <p14:tracePt t="21134" x="9796463" y="4929188"/>
          <p14:tracePt t="21151" x="9804400" y="4938713"/>
          <p14:tracePt t="21168" x="9804400" y="4946650"/>
          <p14:tracePt t="21185" x="9894888" y="4956175"/>
          <p14:tracePt t="21201" x="9947275" y="4965700"/>
          <p14:tracePt t="21218" x="9947275" y="4973638"/>
          <p14:tracePt t="21234" x="9956800" y="5018088"/>
          <p14:tracePt t="21251" x="9966325" y="5027613"/>
          <p14:tracePt t="21268" x="9974263" y="5062538"/>
          <p14:tracePt t="21284" x="9983788" y="5089525"/>
          <p14:tracePt t="21301" x="9983788" y="5099050"/>
          <p14:tracePt t="21303" x="9983788" y="5108575"/>
          <p14:tracePt t="21318" x="9983788" y="5116513"/>
          <p14:tracePt t="21334" x="9983788" y="5126038"/>
          <p14:tracePt t="21351" x="9983788" y="5133975"/>
          <p14:tracePt t="21384" x="9983788" y="5153025"/>
          <p14:tracePt t="21401" x="9974263" y="5160963"/>
          <p14:tracePt t="21418" x="9966325" y="5170488"/>
          <p14:tracePt t="21434" x="9956800" y="5180013"/>
          <p14:tracePt t="21451" x="9956800" y="5187950"/>
          <p14:tracePt t="21502" x="9947275" y="5205413"/>
          <p14:tracePt t="21507" x="9939338" y="5214938"/>
          <p14:tracePt t="21517" x="9939338" y="5224463"/>
          <p14:tracePt t="21534" x="9929813" y="5241925"/>
          <p14:tracePt t="21551" x="9912350" y="5251450"/>
          <p14:tracePt t="21568" x="9902825" y="5259388"/>
          <p14:tracePt t="21584" x="9894888" y="5268913"/>
          <p14:tracePt t="21601" x="9885363" y="5286375"/>
          <p14:tracePt t="21618" x="9867900" y="5295900"/>
          <p14:tracePt t="21634" x="9858375" y="5303838"/>
          <p14:tracePt t="21651" x="9848850" y="5313363"/>
          <p14:tracePt t="21668" x="9840913" y="5313363"/>
          <p14:tracePt t="21684" x="9813925" y="5330825"/>
          <p14:tracePt t="21702" x="9752013" y="5348288"/>
          <p14:tracePt t="21718" x="9698038" y="5367338"/>
          <p14:tracePt t="21734" x="9617075" y="5394325"/>
          <p14:tracePt t="21751" x="9518650" y="5438775"/>
          <p14:tracePt t="21768" x="9456738" y="5456238"/>
          <p14:tracePt t="21784" x="9402763" y="5483225"/>
          <p14:tracePt t="21801" x="9375775" y="5500688"/>
          <p14:tracePt t="21867" x="9367838" y="5510213"/>
          <p14:tracePt t="21874" x="9367838" y="5518150"/>
          <p14:tracePt t="21884" x="9358313" y="5527675"/>
          <p14:tracePt t="21901" x="9348788" y="5527675"/>
          <p14:tracePt t="21918" x="9348788" y="5537200"/>
          <p14:tracePt t="21976" x="9348788" y="5554663"/>
          <p14:tracePt t="21983" x="9348788" y="5581650"/>
          <p14:tracePt t="21993" x="9348788" y="5599113"/>
          <p14:tracePt t="22001" x="9348788" y="5626100"/>
          <p14:tracePt t="22018" x="9348788" y="5680075"/>
          <p14:tracePt t="22034" x="9358313" y="5724525"/>
          <p14:tracePt t="22051" x="9375775" y="5776913"/>
          <p14:tracePt t="22068" x="9429750" y="5822950"/>
          <p14:tracePt t="22084" x="9501188" y="5867400"/>
          <p14:tracePt t="22101" x="9653588" y="5884863"/>
          <p14:tracePt t="22117" x="9752013" y="5884863"/>
          <p14:tracePt t="22134" x="9858375" y="5884863"/>
          <p14:tracePt t="22152" x="9939338" y="5857875"/>
          <p14:tracePt t="22167" x="9974263" y="5830888"/>
          <p14:tracePt t="22184" x="9991725" y="5813425"/>
          <p14:tracePt t="22201" x="9991725" y="5759450"/>
          <p14:tracePt t="22218" x="9991725" y="5705475"/>
          <p14:tracePt t="22234" x="9991725" y="5653088"/>
          <p14:tracePt t="22251" x="9966325" y="5589588"/>
          <p14:tracePt t="22267" x="9939338" y="5554663"/>
          <p14:tracePt t="22284" x="9894888" y="5537200"/>
          <p14:tracePt t="22301" x="9848850" y="5527675"/>
          <p14:tracePt t="22317" x="9759950" y="5527675"/>
          <p14:tracePt t="22334" x="9688513" y="5527675"/>
          <p14:tracePt t="22351" x="9563100" y="5545138"/>
          <p14:tracePt t="22367" x="9483725" y="5572125"/>
          <p14:tracePt t="22384" x="9412288" y="5589588"/>
          <p14:tracePt t="22401" x="9367838" y="5608638"/>
          <p14:tracePt t="22417" x="9348788" y="5626100"/>
          <p14:tracePt t="22434" x="9340850" y="5643563"/>
          <p14:tracePt t="22451" x="9323388" y="5680075"/>
          <p14:tracePt t="22467" x="9323388" y="5697538"/>
          <p14:tracePt t="22484" x="9323388" y="5732463"/>
          <p14:tracePt t="22501" x="9331325" y="5759450"/>
          <p14:tracePt t="22517" x="9348788" y="5776913"/>
          <p14:tracePt t="22534" x="9375775" y="5795963"/>
          <p14:tracePt t="22551" x="9412288" y="5803900"/>
          <p14:tracePt t="22567" x="9456738" y="5803900"/>
          <p14:tracePt t="22584" x="9491663" y="5803900"/>
          <p14:tracePt t="22601" x="9537700" y="5795963"/>
          <p14:tracePt t="22617" x="9545638" y="5786438"/>
          <p14:tracePt t="22634" x="9555163" y="5759450"/>
          <p14:tracePt t="22651" x="9555163" y="5724525"/>
          <p14:tracePt t="22667" x="9555163" y="5680075"/>
          <p14:tracePt t="22684" x="9545638" y="5634038"/>
          <p14:tracePt t="22701" x="9537700" y="5572125"/>
          <p14:tracePt t="22717" x="9528175" y="5562600"/>
          <p14:tracePt t="22772" x="9518650" y="5562600"/>
          <p14:tracePt t="22779" x="9510713" y="5562600"/>
          <p14:tracePt t="22796" x="9501188" y="5562600"/>
          <p14:tracePt t="22803" x="9501188" y="5572125"/>
          <p14:tracePt t="22817" x="9491663" y="5572125"/>
          <p14:tracePt t="22834" x="9474200" y="5599113"/>
          <p14:tracePt t="22851" x="9466263" y="5626100"/>
          <p14:tracePt t="22867" x="9456738" y="5670550"/>
          <p14:tracePt t="22884" x="9447213" y="5705475"/>
          <p14:tracePt t="22901" x="9447213" y="5741988"/>
          <p14:tracePt t="22917" x="9456738" y="5768975"/>
          <p14:tracePt t="22934" x="9466263" y="5776913"/>
          <p14:tracePt t="22951" x="9510713" y="5795963"/>
          <p14:tracePt t="22967" x="9545638" y="5795963"/>
          <p14:tracePt t="22984" x="9572625" y="5795963"/>
          <p14:tracePt t="23001" x="9599613" y="5786438"/>
          <p14:tracePt t="23017" x="9609138" y="5768975"/>
          <p14:tracePt t="23034" x="9626600" y="5732463"/>
          <p14:tracePt t="23051" x="9634538" y="5697538"/>
          <p14:tracePt t="23067" x="9634538" y="5643563"/>
          <p14:tracePt t="23084" x="9634538" y="5589588"/>
          <p14:tracePt t="23101" x="9634538" y="5572125"/>
          <p14:tracePt t="23117" x="9626600" y="5572125"/>
          <p14:tracePt t="23134" x="9617075" y="5562600"/>
          <p14:tracePt t="23151" x="9599613" y="5562600"/>
          <p14:tracePt t="23167" x="9572625" y="5562600"/>
          <p14:tracePt t="23184" x="9528175" y="5589588"/>
          <p14:tracePt t="23202" x="9483725" y="5643563"/>
          <p14:tracePt t="23217" x="9466263" y="5688013"/>
          <p14:tracePt t="23234" x="9447213" y="5724525"/>
          <p14:tracePt t="23251" x="9447213" y="5759450"/>
          <p14:tracePt t="23267" x="9456738" y="5803900"/>
          <p14:tracePt t="23284" x="9491663" y="5840413"/>
          <p14:tracePt t="23301" x="9572625" y="5867400"/>
          <p14:tracePt t="23317" x="9671050" y="5884863"/>
          <p14:tracePt t="23334" x="9840913" y="5884863"/>
          <p14:tracePt t="23351" x="9894888" y="5875338"/>
          <p14:tracePt t="23367" x="9912350" y="5857875"/>
          <p14:tracePt t="23384" x="9929813" y="5813425"/>
          <p14:tracePt t="23400" x="9929813" y="5759450"/>
          <p14:tracePt t="23417" x="9912350" y="5705475"/>
          <p14:tracePt t="23434" x="9867900" y="5643563"/>
          <p14:tracePt t="23451" x="9813925" y="5589588"/>
          <p14:tracePt t="23467" x="9759950" y="5562600"/>
          <p14:tracePt t="23484" x="9715500" y="5562600"/>
          <p14:tracePt t="23500" x="9661525" y="5562600"/>
          <p14:tracePt t="23517" x="9617075" y="5572125"/>
          <p14:tracePt t="23534" x="9572625" y="5608638"/>
          <p14:tracePt t="23550" x="9528175" y="5661025"/>
          <p14:tracePt t="23567" x="9518650" y="5715000"/>
          <p14:tracePt t="23584" x="9510713" y="5768975"/>
          <p14:tracePt t="23600" x="9510713" y="5813425"/>
          <p14:tracePt t="23617" x="9537700" y="5830888"/>
          <p14:tracePt t="23634" x="9563100" y="5848350"/>
          <p14:tracePt t="23650" x="9599613" y="5857875"/>
          <p14:tracePt t="23667" x="9626600" y="5848350"/>
          <p14:tracePt t="23684" x="9653588" y="5822950"/>
          <p14:tracePt t="23701" x="9671050" y="5786438"/>
          <p14:tracePt t="23717" x="9671050" y="5724525"/>
          <p14:tracePt t="23734" x="9661525" y="5680075"/>
          <p14:tracePt t="23751" x="9653588" y="5653088"/>
          <p14:tracePt t="23767" x="9634538" y="5643563"/>
          <p14:tracePt t="23784" x="9609138" y="5634038"/>
          <p14:tracePt t="23801" x="9572625" y="5634038"/>
          <p14:tracePt t="23817" x="9528175" y="5634038"/>
          <p14:tracePt t="23834" x="9510713" y="5643563"/>
          <p14:tracePt t="23850" x="9491663" y="5661025"/>
          <p14:tracePt t="23867" x="9491663" y="5688013"/>
          <p14:tracePt t="23884" x="9491663" y="5697538"/>
          <p14:tracePt t="23900" x="9491663" y="5705475"/>
          <p14:tracePt t="23917" x="9501188" y="5715000"/>
          <p14:tracePt t="23934" x="9518650" y="5715000"/>
          <p14:tracePt t="23950" x="9528175" y="5715000"/>
          <p14:tracePt t="23967" x="9537700" y="5715000"/>
          <p14:tracePt t="23990" x="9537700" y="5705475"/>
          <p14:tracePt t="24000" x="9545638" y="5705475"/>
          <p14:tracePt t="24017" x="9545638" y="5697538"/>
          <p14:tracePt t="24053" x="9545638" y="5688013"/>
          <p14:tracePt t="24272" x="9555163" y="5680075"/>
          <p14:tracePt t="24280" x="9563100" y="5670550"/>
          <p14:tracePt t="24296" x="9563100" y="5661025"/>
          <p14:tracePt t="24459" x="9563100" y="5653088"/>
          <p14:tracePt t="24694" x="9582150" y="5653088"/>
          <p14:tracePt t="24702" x="9599613" y="5643563"/>
          <p14:tracePt t="24710" x="9617075" y="5634038"/>
          <p14:tracePt t="24718" x="9617075" y="5626100"/>
          <p14:tracePt t="24734" x="9634538" y="5572125"/>
          <p14:tracePt t="24750" x="9653588" y="5483225"/>
          <p14:tracePt t="24784" x="9661525" y="5295900"/>
          <p14:tracePt t="24817" x="9661525" y="5099050"/>
          <p14:tracePt t="24819" x="9661525" y="5045075"/>
          <p14:tracePt t="24833" x="9661525" y="4965700"/>
          <p14:tracePt t="24850" x="9661525" y="4894263"/>
          <p14:tracePt t="24867" x="9671050" y="4840288"/>
          <p14:tracePt t="24884" x="9688513" y="4786313"/>
          <p14:tracePt t="24900" x="9688513" y="4741863"/>
          <p14:tracePt t="24917" x="9698038" y="4679950"/>
          <p14:tracePt t="24934" x="9705975" y="4616450"/>
          <p14:tracePt t="24950" x="9705975" y="4537075"/>
          <p14:tracePt t="24967" x="9705975" y="4465638"/>
          <p14:tracePt t="24983" x="9705975" y="4429125"/>
          <p14:tracePt t="25000" x="9705975" y="4394200"/>
          <p14:tracePt t="25017" x="9705975" y="4348163"/>
          <p14:tracePt t="25033" x="9715500" y="4313238"/>
          <p14:tracePt t="25050" x="9715500" y="4276725"/>
          <p14:tracePt t="25067" x="9725025" y="4241800"/>
          <p14:tracePt t="25083" x="9725025" y="4224338"/>
          <p14:tracePt t="25132" x="9725025" y="4214813"/>
          <p14:tracePt t="25140" x="9725025" y="4205288"/>
          <p14:tracePt t="25150" x="9725025" y="4197350"/>
          <p14:tracePt t="25167" x="9725025" y="4187825"/>
          <p14:tracePt t="25183" x="9725025" y="4179888"/>
          <p14:tracePt t="25200" x="9725025" y="4170363"/>
          <p14:tracePt t="25217" x="9725025" y="4152900"/>
          <p14:tracePt t="25672" x="9725025" y="4179888"/>
          <p14:tracePt t="25678" x="9725025" y="4205288"/>
          <p14:tracePt t="25685" x="9725025" y="4232275"/>
          <p14:tracePt t="25700" x="9725025" y="4268788"/>
          <p14:tracePt t="25717" x="9732963" y="4465638"/>
          <p14:tracePt t="25734" x="9752013" y="4616450"/>
          <p14:tracePt t="25750" x="9752013" y="4786313"/>
          <p14:tracePt t="25783" x="9752013" y="5108575"/>
          <p14:tracePt t="25817" x="9725025" y="5375275"/>
          <p14:tracePt t="25833" x="9698038" y="5510213"/>
          <p14:tracePt t="25850" x="9688513" y="5581650"/>
          <p14:tracePt t="25866" x="9680575" y="5626100"/>
          <p14:tracePt t="25883" x="9680575" y="5661025"/>
          <p14:tracePt t="25900" x="9671050" y="5680075"/>
          <p14:tracePt t="26070" x="9671050" y="5670550"/>
          <p14:tracePt t="26077" x="9671050" y="5653088"/>
          <p14:tracePt t="26084" x="9671050" y="5626100"/>
          <p14:tracePt t="26100" x="9671050" y="5537200"/>
          <p14:tracePt t="26116" x="9661525" y="5419725"/>
          <p14:tracePt t="26133" x="9644063" y="5295900"/>
          <p14:tracePt t="26150" x="9626600" y="5143500"/>
          <p14:tracePt t="26168" x="9617075" y="4956175"/>
          <p14:tracePt t="26183" x="9599613" y="4776788"/>
          <p14:tracePt t="26200" x="9599613" y="4625975"/>
          <p14:tracePt t="26216" x="9609138" y="4510088"/>
          <p14:tracePt t="26233" x="9609138" y="4384675"/>
          <p14:tracePt t="26250" x="9617075" y="4340225"/>
          <p14:tracePt t="26266" x="9626600" y="4313238"/>
          <p14:tracePt t="26283" x="9626600" y="4286250"/>
          <p14:tracePt t="26300" x="9626600" y="4276725"/>
          <p14:tracePt t="26316" x="9626600" y="4268788"/>
          <p14:tracePt t="26333" x="9626600" y="4259263"/>
          <p14:tracePt t="26398" x="9626600" y="4251325"/>
          <p14:tracePt t="26415" x="9626600" y="4241800"/>
          <p14:tracePt t="26505" x="9626600" y="4251325"/>
          <p14:tracePt t="26515" x="9626600" y="4268788"/>
          <p14:tracePt t="26521" x="9626600" y="4286250"/>
          <p14:tracePt t="26533" x="9617075" y="4303713"/>
          <p14:tracePt t="26550" x="9609138" y="4367213"/>
          <p14:tracePt t="26567" x="9590088" y="4483100"/>
          <p14:tracePt t="26583" x="9572625" y="4616450"/>
          <p14:tracePt t="26600" x="9528175" y="4857750"/>
          <p14:tracePt t="26616" x="9491663" y="5027613"/>
          <p14:tracePt t="26633" x="9474200" y="5197475"/>
          <p14:tracePt t="26650" x="9456738" y="5357813"/>
          <p14:tracePt t="26666" x="9439275" y="5491163"/>
          <p14:tracePt t="26683" x="9420225" y="5581650"/>
          <p14:tracePt t="26700" x="9412288" y="5626100"/>
          <p14:tracePt t="26716" x="9402763" y="5643563"/>
          <p14:tracePt t="26889" x="9402763" y="5634038"/>
          <p14:tracePt t="26897" x="9402763" y="5589588"/>
          <p14:tracePt t="26906" x="9412288" y="5518150"/>
          <p14:tracePt t="26916" x="9420225" y="5429250"/>
          <p14:tracePt t="26933" x="9439275" y="5224463"/>
          <p14:tracePt t="26950" x="9456738" y="5010150"/>
          <p14:tracePt t="26966" x="9483725" y="4795838"/>
          <p14:tracePt t="26983" x="9510713" y="4554538"/>
          <p14:tracePt t="27000" x="9528175" y="4429125"/>
          <p14:tracePt t="27016" x="9545638" y="4348163"/>
          <p14:tracePt t="27033" x="9545638" y="4295775"/>
          <p14:tracePt t="27050" x="9545638" y="4286250"/>
          <p14:tracePt t="27066" x="9545638" y="4276725"/>
          <p14:tracePt t="27374" x="9555163" y="4303713"/>
          <p14:tracePt t="27382" x="9563100" y="4330700"/>
          <p14:tracePt t="27389" x="9563100" y="4384675"/>
          <p14:tracePt t="27399" x="9572625" y="4429125"/>
          <p14:tracePt t="27416" x="9599613" y="4545013"/>
          <p14:tracePt t="27433" x="9634538" y="4687888"/>
          <p14:tracePt t="27449" x="9688513" y="4867275"/>
          <p14:tracePt t="27466" x="9715500" y="5037138"/>
          <p14:tracePt t="27483" x="9752013" y="5251450"/>
          <p14:tracePt t="27499" x="9777413" y="5357813"/>
          <p14:tracePt t="27516" x="9804400" y="5419725"/>
          <p14:tracePt t="27533" x="9823450" y="5473700"/>
          <p14:tracePt t="27549" x="9831388" y="5510213"/>
          <p14:tracePt t="27566" x="9840913" y="5545138"/>
          <p14:tracePt t="27583" x="9848850" y="5562600"/>
          <p14:tracePt t="27599" x="9858375" y="5599113"/>
          <p14:tracePt t="27616" x="9867900" y="5643563"/>
          <p14:tracePt t="27633" x="9875838" y="5670550"/>
          <p14:tracePt t="27649" x="9875838" y="5705475"/>
          <p14:tracePt t="27666" x="9885363" y="5724525"/>
          <p14:tracePt t="27683" x="9885363" y="5732463"/>
          <p14:tracePt t="27699" x="9885363" y="5741988"/>
          <p14:tracePt t="27935" x="9885363" y="5732463"/>
          <p14:tracePt t="27943" x="9875838" y="5732463"/>
          <p14:tracePt t="27951" x="9858375" y="5724525"/>
          <p14:tracePt t="27967" x="9848850" y="5715000"/>
          <p14:tracePt t="27983" x="9840913" y="5715000"/>
          <p14:tracePt t="28107" x="9831388" y="5715000"/>
          <p14:tracePt t="28115" x="9804400" y="5724525"/>
          <p14:tracePt t="28123" x="9786938" y="5724525"/>
          <p14:tracePt t="28132" x="9759950" y="5724525"/>
          <p14:tracePt t="28149" x="9732963" y="5724525"/>
          <p14:tracePt t="28166" x="9725025" y="5724525"/>
          <p14:tracePt t="28249" x="9715500" y="5724525"/>
          <p14:tracePt t="28255" x="9705975" y="5715000"/>
          <p14:tracePt t="28266" x="9698038" y="5715000"/>
          <p14:tracePt t="28296" x="9698038" y="5705475"/>
          <p14:tracePt t="28459" x="9698038" y="5697538"/>
          <p14:tracePt t="28467" x="9705975" y="5697538"/>
          <p14:tracePt t="28476" x="9715500" y="5688013"/>
          <p14:tracePt t="28483" x="9715500" y="5680075"/>
          <p14:tracePt t="28499" x="9725025" y="5680075"/>
          <p14:tracePt t="28516" x="9732963" y="5670550"/>
          <p14:tracePt t="28537" x="9742488" y="5661025"/>
          <p14:tracePt t="28561" x="9742488" y="5653088"/>
          <p14:tracePt t="28599" x="9752013" y="5653088"/>
          <p14:tracePt t="28655" x="9752013" y="5661025"/>
          <p14:tracePt t="28662" x="9752013" y="5670550"/>
          <p14:tracePt t="28670" x="9752013" y="5680075"/>
          <p14:tracePt t="28682" x="9759950" y="5697538"/>
          <p14:tracePt t="28699" x="9769475" y="5724525"/>
          <p14:tracePt t="28716" x="9769475" y="5741988"/>
          <p14:tracePt t="28733" x="9769475" y="5751513"/>
          <p14:tracePt t="28805" x="9769475" y="5759450"/>
          <p14:tracePt t="28819" x="9769475" y="5768975"/>
          <p14:tracePt t="28827" x="9769475" y="5786438"/>
          <p14:tracePt t="28833" x="9769475" y="5795963"/>
          <p14:tracePt t="28850" x="9769475" y="5803900"/>
          <p14:tracePt t="28866" x="9769475" y="5813425"/>
          <p14:tracePt t="28882" x="9759950" y="5822950"/>
          <p14:tracePt t="29014" x="9759950" y="5830888"/>
          <p14:tracePt t="29037" x="9752013" y="5830888"/>
          <p14:tracePt t="29053" x="9742488" y="5848350"/>
          <p14:tracePt t="29061" x="9742488" y="5857875"/>
          <p14:tracePt t="29075" x="9732963" y="5857875"/>
          <p14:tracePt t="29177" x="9725025" y="5857875"/>
          <p14:tracePt t="29194" x="9715500" y="5857875"/>
          <p14:tracePt t="29211" x="9705975" y="5857875"/>
          <p14:tracePt t="29218" x="9698038" y="5857875"/>
          <p14:tracePt t="29225" x="9680575" y="5857875"/>
          <p14:tracePt t="29234" x="9653588" y="5840413"/>
          <p14:tracePt t="29249" x="9609138" y="5813425"/>
          <p14:tracePt t="29266" x="9572625" y="5803900"/>
          <p14:tracePt t="29282" x="9528175" y="5786438"/>
          <p14:tracePt t="29299" x="9510713" y="5786438"/>
          <p14:tracePt t="29349" x="9501188" y="5786438"/>
          <p14:tracePt t="29373" x="9501188" y="5776913"/>
          <p14:tracePt t="29389" x="9483725" y="5768975"/>
          <p14:tracePt t="29397" x="9474200" y="5759450"/>
          <p14:tracePt t="29405" x="9456738" y="5759450"/>
          <p14:tracePt t="29415" x="9447213" y="5741988"/>
          <p14:tracePt t="29432" x="9429750" y="5732463"/>
          <p14:tracePt t="29449" x="9420225" y="5724525"/>
          <p14:tracePt t="29466" x="9402763" y="5697538"/>
          <p14:tracePt t="29482" x="9394825" y="5670550"/>
          <p14:tracePt t="29499" x="9375775" y="5626100"/>
          <p14:tracePt t="29516" x="9358313" y="5581650"/>
          <p14:tracePt t="29532" x="9348788" y="5554663"/>
          <p14:tracePt t="29549" x="9348788" y="5527675"/>
          <p14:tracePt t="29566" x="9348788" y="5500688"/>
          <p14:tracePt t="29582" x="9348788" y="5483225"/>
          <p14:tracePt t="29599" x="9367838" y="5446713"/>
          <p14:tracePt t="29615" x="9375775" y="5429250"/>
          <p14:tracePt t="29632" x="9375775" y="5411788"/>
          <p14:tracePt t="29649" x="9375775" y="5402263"/>
          <p14:tracePt t="29666" x="9375775" y="5394325"/>
          <p14:tracePt t="29682" x="9375775" y="5384800"/>
          <p14:tracePt t="29699" x="9375775" y="5375275"/>
          <p14:tracePt t="29715" x="9367838" y="5357813"/>
          <p14:tracePt t="29732" x="9358313" y="5348288"/>
          <p14:tracePt t="29749" x="9348788" y="5340350"/>
          <p14:tracePt t="29766" x="9340850" y="5330825"/>
          <p14:tracePt t="29782" x="9331325" y="5322888"/>
          <p14:tracePt t="29799" x="9323388" y="5313363"/>
          <p14:tracePt t="29815" x="9313863" y="5313363"/>
          <p14:tracePt t="29857" x="9304338" y="5313363"/>
          <p14:tracePt t="29873" x="9296400" y="5313363"/>
          <p14:tracePt t="29881" x="9296400" y="5322888"/>
          <p14:tracePt t="29889" x="9286875" y="5322888"/>
          <p14:tracePt t="29899" x="9277350" y="5330825"/>
          <p14:tracePt t="29916" x="9251950" y="5367338"/>
          <p14:tracePt t="29932" x="9224963" y="5411788"/>
          <p14:tracePt t="29949" x="9197975" y="5465763"/>
          <p14:tracePt t="29966" x="9180513" y="5510213"/>
          <p14:tracePt t="29982" x="9170988" y="5554663"/>
          <p14:tracePt t="29999" x="9153525" y="5616575"/>
          <p14:tracePt t="30015" x="9144000" y="5661025"/>
          <p14:tracePt t="30032" x="9144000" y="5705475"/>
          <p14:tracePt t="30049" x="9144000" y="5741988"/>
          <p14:tracePt t="30065" x="9144000" y="5759450"/>
          <p14:tracePt t="30082" x="9144000" y="5768975"/>
          <p14:tracePt t="30179" x="9153525" y="5759450"/>
          <p14:tracePt t="30195" x="9153525" y="5751513"/>
          <p14:tracePt t="30202" x="9153525" y="5741988"/>
          <p14:tracePt t="30215" x="9153525" y="5732463"/>
          <p14:tracePt t="30232" x="9153525" y="5697538"/>
          <p14:tracePt t="30249" x="9153525" y="5661025"/>
          <p14:tracePt t="30265" x="9153525" y="5643563"/>
          <p14:tracePt t="30282" x="9153525" y="5616575"/>
          <p14:tracePt t="30299" x="9134475" y="5581650"/>
          <p14:tracePt t="30315" x="9126538" y="5562600"/>
          <p14:tracePt t="30332" x="9109075" y="5545138"/>
          <p14:tracePt t="30349" x="9055100" y="5510213"/>
          <p14:tracePt t="30365" x="9001125" y="5491163"/>
          <p14:tracePt t="30382" x="8939213" y="5483225"/>
          <p14:tracePt t="30399" x="8848725" y="5465763"/>
          <p14:tracePt t="30415" x="8724900" y="5446713"/>
          <p14:tracePt t="30432" x="8589963" y="5429250"/>
          <p14:tracePt t="30449" x="8439150" y="5411788"/>
          <p14:tracePt t="30465" x="8304213" y="5394325"/>
          <p14:tracePt t="30482" x="8242300" y="5375275"/>
          <p14:tracePt t="30499" x="8180388" y="5357813"/>
          <p14:tracePt t="30515" x="8161338" y="5340350"/>
          <p14:tracePt t="30532" x="8153400" y="5313363"/>
          <p14:tracePt t="30549" x="8134350" y="5259388"/>
          <p14:tracePt t="30565" x="8126413" y="5214938"/>
          <p14:tracePt t="30582" x="8108950" y="5160963"/>
          <p14:tracePt t="30599" x="8089900" y="4991100"/>
          <p14:tracePt t="30615" x="8081963" y="4894263"/>
          <p14:tracePt t="30632" x="8054975" y="4813300"/>
          <p14:tracePt t="30649" x="8037513" y="4732338"/>
          <p14:tracePt t="30665" x="8027988" y="4679950"/>
          <p14:tracePt t="30682" x="8010525" y="4625975"/>
          <p14:tracePt t="30699" x="8001000" y="4572000"/>
          <p14:tracePt t="30715" x="7983538" y="4537075"/>
          <p14:tracePt t="30732" x="7974013" y="4500563"/>
          <p14:tracePt t="30749" x="7947025" y="4438650"/>
          <p14:tracePt t="30765" x="7929563" y="4411663"/>
          <p14:tracePt t="30782" x="7912100" y="4394200"/>
          <p14:tracePt t="30799" x="7894638" y="4384675"/>
          <p14:tracePt t="30815" x="7875588" y="4384675"/>
          <p14:tracePt t="30832" x="7867650" y="4384675"/>
          <p14:tracePt t="30849" x="7831138" y="4394200"/>
          <p14:tracePt t="30865" x="7796213" y="4446588"/>
          <p14:tracePt t="30882" x="7724775" y="4527550"/>
          <p14:tracePt t="30899" x="7653338" y="4652963"/>
          <p14:tracePt t="30915" x="7572375" y="4776788"/>
          <p14:tracePt t="30932" x="7510463" y="4929188"/>
          <p14:tracePt t="30949" x="7473950" y="5054600"/>
          <p14:tracePt t="30965" x="7446963" y="5180013"/>
          <p14:tracePt t="30982" x="7439025" y="5286375"/>
          <p14:tracePt t="30998" x="7483475" y="5429250"/>
          <p14:tracePt t="31015" x="7537450" y="5491163"/>
          <p14:tracePt t="31032" x="7599363" y="5554663"/>
          <p14:tracePt t="31049" x="7680325" y="5589588"/>
          <p14:tracePt t="31065" x="7786688" y="5634038"/>
          <p14:tracePt t="31082" x="7929563" y="5653088"/>
          <p14:tracePt t="31099" x="8134350" y="5661025"/>
          <p14:tracePt t="31115" x="8232775" y="5661025"/>
          <p14:tracePt t="31132" x="8331200" y="5643563"/>
          <p14:tracePt t="31149" x="8394700" y="5626100"/>
          <p14:tracePt t="31165" x="8429625" y="5599113"/>
          <p14:tracePt t="31182" x="8447088" y="5572125"/>
          <p14:tracePt t="31199" x="8474075" y="5545138"/>
          <p14:tracePt t="31215" x="8491538" y="5510213"/>
          <p14:tracePt t="31232" x="8510588" y="5429250"/>
          <p14:tracePt t="31248" x="8518525" y="5348288"/>
          <p14:tracePt t="31265" x="8518525" y="5251450"/>
          <p14:tracePt t="31282" x="8483600" y="5133975"/>
          <p14:tracePt t="31298" x="8429625" y="5037138"/>
          <p14:tracePt t="31315" x="8313738" y="4911725"/>
          <p14:tracePt t="31332" x="8180388" y="4830763"/>
          <p14:tracePt t="31349" x="7956550" y="4768850"/>
          <p14:tracePt t="31365" x="7831138" y="4759325"/>
          <p14:tracePt t="31382" x="7697788" y="4759325"/>
          <p14:tracePt t="31398" x="7599363" y="4768850"/>
          <p14:tracePt t="31415" x="7518400" y="4795838"/>
          <p14:tracePt t="31432" x="7466013" y="4830763"/>
          <p14:tracePt t="31448" x="7419975" y="4875213"/>
          <p14:tracePt t="31465" x="7375525" y="4929188"/>
          <p14:tracePt t="31482" x="7296150" y="5072063"/>
          <p14:tracePt t="31498" x="7242175" y="5180013"/>
          <p14:tracePt t="31515" x="7224713" y="5276850"/>
          <p14:tracePt t="31532" x="7215188" y="5384800"/>
          <p14:tracePt t="31548" x="7232650" y="5483225"/>
          <p14:tracePt t="31565" x="7286625" y="5589588"/>
          <p14:tracePt t="31582" x="7358063" y="5697538"/>
          <p14:tracePt t="31598" x="7483475" y="5803900"/>
          <p14:tracePt t="31615" x="7769225" y="5919788"/>
          <p14:tracePt t="31632" x="7983538" y="5991225"/>
          <p14:tracePt t="31648" x="8197850" y="6000750"/>
          <p14:tracePt t="31665" x="8394700" y="5973763"/>
          <p14:tracePt t="31682" x="8528050" y="5911850"/>
          <p14:tracePt t="31698" x="8616950" y="5848350"/>
          <p14:tracePt t="31715" x="8680450" y="5741988"/>
          <p14:tracePt t="31732" x="8705850" y="5554663"/>
          <p14:tracePt t="31748" x="8715375" y="5411788"/>
          <p14:tracePt t="31765" x="8705850" y="5259388"/>
          <p14:tracePt t="31782" x="8634413" y="5099050"/>
          <p14:tracePt t="31798" x="8555038" y="4991100"/>
          <p14:tracePt t="31815" x="8447088" y="4919663"/>
          <p14:tracePt t="31832" x="8340725" y="4875213"/>
          <p14:tracePt t="31848" x="8242300" y="4867275"/>
          <p14:tracePt t="31866" x="8134350" y="4875213"/>
          <p14:tracePt t="31882" x="8072438" y="4911725"/>
          <p14:tracePt t="31898" x="8010525" y="4973638"/>
          <p14:tracePt t="31915" x="7929563" y="5045075"/>
          <p14:tracePt t="31932" x="7867650" y="5116513"/>
          <p14:tracePt t="31948" x="7804150" y="5205413"/>
          <p14:tracePt t="31965" x="7786688" y="5268913"/>
          <p14:tracePt t="31982" x="7769225" y="5357813"/>
          <p14:tracePt t="31998" x="7777163" y="5394325"/>
          <p14:tracePt t="32015" x="7813675" y="5419725"/>
          <p14:tracePt t="32032" x="7840663" y="5429250"/>
          <p14:tracePt t="32048" x="7858125" y="5429250"/>
          <p14:tracePt t="32065" x="7867650" y="5429250"/>
          <p14:tracePt t="32098" x="7867650" y="5419725"/>
          <p14:tracePt t="32115" x="7867650" y="5367338"/>
          <p14:tracePt t="32131" x="7867650" y="5340350"/>
          <p14:tracePt t="32148" x="7848600" y="5322888"/>
          <p14:tracePt t="32165" x="7831138" y="5313363"/>
          <p14:tracePt t="32183" x="7804150" y="5303838"/>
          <p14:tracePt t="32198" x="7786688" y="5303838"/>
          <p14:tracePt t="32215" x="7777163" y="5303838"/>
          <p14:tracePt t="32231" x="7769225" y="5303838"/>
          <p14:tracePt t="32248" x="7751763" y="5303838"/>
          <p14:tracePt t="32334" x="7759700" y="5268913"/>
          <p14:tracePt t="32341" x="7777163" y="5214938"/>
          <p14:tracePt t="32349" x="7796213" y="5160963"/>
          <p14:tracePt t="32365" x="7831138" y="5037138"/>
          <p14:tracePt t="32381" x="7858125" y="4911725"/>
          <p14:tracePt t="32398" x="7875588" y="4776788"/>
          <p14:tracePt t="32415" x="7885113" y="4670425"/>
          <p14:tracePt t="32431" x="7902575" y="4545013"/>
          <p14:tracePt t="32448" x="7929563" y="4456113"/>
          <p14:tracePt t="32465" x="7947025" y="4402138"/>
          <p14:tracePt t="32482" x="7956550" y="4367213"/>
          <p14:tracePt t="32500" x="7956550" y="4357688"/>
          <p14:tracePt t="32661" x="7956550" y="4367213"/>
          <p14:tracePt t="32669" x="7956550" y="4375150"/>
          <p14:tracePt t="32681" x="7956550" y="4384675"/>
          <p14:tracePt t="32698" x="7956550" y="4419600"/>
          <p14:tracePt t="32715" x="7947025" y="4465638"/>
          <p14:tracePt t="32731" x="7929563" y="4537075"/>
          <p14:tracePt t="32748" x="7912100" y="4581525"/>
          <p14:tracePt t="32765" x="7912100" y="4633913"/>
          <p14:tracePt t="32781" x="7912100" y="4687888"/>
          <p14:tracePt t="32798" x="7912100" y="4741863"/>
          <p14:tracePt t="32815" x="7912100" y="4795838"/>
          <p14:tracePt t="32817" x="7912100" y="4822825"/>
          <p14:tracePt t="32831" x="7902575" y="4848225"/>
          <p14:tracePt t="32848" x="7885113" y="4911725"/>
          <p14:tracePt t="32865" x="7867650" y="4983163"/>
          <p14:tracePt t="32881" x="7858125" y="5037138"/>
          <p14:tracePt t="32898" x="7848600" y="5089525"/>
          <p14:tracePt t="32915" x="7840663" y="5153025"/>
          <p14:tracePt t="32931" x="7823200" y="5214938"/>
          <p14:tracePt t="32948" x="7813675" y="5286375"/>
          <p14:tracePt t="32965" x="7796213" y="5357813"/>
          <p14:tracePt t="32981" x="7777163" y="5411788"/>
          <p14:tracePt t="32998" x="7759700" y="5491163"/>
          <p14:tracePt t="33015" x="7751763" y="5537200"/>
          <p14:tracePt t="33031" x="7732713" y="5562600"/>
          <p14:tracePt t="33048" x="7732713" y="5572125"/>
          <p14:tracePt t="33065" x="7732713" y="5581650"/>
          <p14:tracePt t="33081" x="7732713" y="5589588"/>
          <p14:tracePt t="33357" x="7732713" y="5581650"/>
          <p14:tracePt t="33366" x="7732713" y="5554663"/>
          <p14:tracePt t="33373" x="7732713" y="5527675"/>
          <p14:tracePt t="33381" x="7732713" y="5491163"/>
          <p14:tracePt t="33398" x="7742238" y="5394325"/>
          <p14:tracePt t="33415" x="7759700" y="5251450"/>
          <p14:tracePt t="33448" x="7831138" y="4919663"/>
          <p14:tracePt t="33481" x="7902575" y="4527550"/>
          <p14:tracePt t="33498" x="7920038" y="4384675"/>
          <p14:tracePt t="33515" x="7929563" y="4259263"/>
          <p14:tracePt t="33531" x="7947025" y="4160838"/>
          <p14:tracePt t="33549" x="7966075" y="4108450"/>
          <p14:tracePt t="33565" x="7966075" y="4062413"/>
          <p14:tracePt t="33581" x="7966075" y="4027488"/>
          <p14:tracePt t="33598" x="7966075" y="4000500"/>
          <p14:tracePt t="33615" x="7966075" y="3983038"/>
          <p14:tracePt t="33631" x="7966075" y="3973513"/>
          <p14:tracePt t="33664" x="7966075" y="3965575"/>
          <p14:tracePt t="33681" x="7974013" y="3946525"/>
          <p14:tracePt t="33698" x="7983538" y="3919538"/>
          <p14:tracePt t="33714" x="7991475" y="3902075"/>
          <p14:tracePt t="33731" x="8010525" y="3884613"/>
          <p14:tracePt t="33748" x="8018463" y="3875088"/>
          <p14:tracePt t="33895" x="8027988" y="3884613"/>
          <p14:tracePt t="33903" x="8037513" y="3902075"/>
          <p14:tracePt t="33914" x="8054975" y="3919538"/>
          <p14:tracePt t="33931" x="8108950" y="3983038"/>
          <p14:tracePt t="33948" x="8161338" y="4054475"/>
          <p14:tracePt t="33964" x="8215313" y="4152900"/>
          <p14:tracePt t="33981" x="8313738" y="4322763"/>
          <p14:tracePt t="33998" x="8385175" y="4473575"/>
          <p14:tracePt t="34014" x="8447088" y="4633913"/>
          <p14:tracePt t="34031" x="8528050" y="4795838"/>
          <p14:tracePt t="34048" x="8616950" y="4965700"/>
          <p14:tracePt t="34064" x="8680450" y="5099050"/>
          <p14:tracePt t="34081" x="8732838" y="5214938"/>
          <p14:tracePt t="34098" x="8786813" y="5322888"/>
          <p14:tracePt t="34114" x="8813800" y="5429250"/>
          <p14:tracePt t="34131" x="8840788" y="5562600"/>
          <p14:tracePt t="34148" x="8840788" y="5643563"/>
          <p14:tracePt t="34164" x="8840788" y="5741988"/>
          <p14:tracePt t="34181" x="8840788" y="5822950"/>
          <p14:tracePt t="34198" x="8840788" y="5911850"/>
          <p14:tracePt t="34214" x="8831263" y="5956300"/>
          <p14:tracePt t="34231" x="8823325" y="5973763"/>
          <p14:tracePt t="34476" x="8823325" y="5965825"/>
          <p14:tracePt t="34490" x="8823325" y="5956300"/>
          <p14:tracePt t="34505" x="8823325" y="5946775"/>
          <p14:tracePt t="34514" x="8823325" y="5938838"/>
          <p14:tracePt t="34538" x="8823325" y="5929313"/>
          <p14:tracePt t="34546" x="8813800" y="5929313"/>
          <p14:tracePt t="34554" x="8813800" y="5919788"/>
          <p14:tracePt t="34567" x="8813800" y="5911850"/>
          <p14:tracePt t="34581" x="8813800" y="5902325"/>
          <p14:tracePt t="34600" x="8804275" y="5902325"/>
          <p14:tracePt t="34732" x="8804275" y="5894388"/>
          <p14:tracePt t="34747" x="8804275" y="5884863"/>
          <p14:tracePt t="34756" x="8796338" y="5884863"/>
          <p14:tracePt t="34771" x="8796338" y="5875338"/>
          <p14:tracePt t="34865" x="8796338" y="5867400"/>
          <p14:tracePt t="34874" x="8796338" y="5848350"/>
          <p14:tracePt t="34881" x="8786813" y="5822950"/>
          <p14:tracePt t="34897" x="8769350" y="5776913"/>
          <p14:tracePt t="34914" x="8732838" y="5715000"/>
          <p14:tracePt t="34931" x="8688388" y="5634038"/>
          <p14:tracePt t="34947" x="8626475" y="5537200"/>
          <p14:tracePt t="34964" x="8545513" y="5456238"/>
          <p14:tracePt t="34981" x="8474075" y="5367338"/>
          <p14:tracePt t="34997" x="8456613" y="5340350"/>
          <p14:tracePt t="35014" x="8447088" y="5303838"/>
          <p14:tracePt t="35031" x="8439150" y="5268913"/>
          <p14:tracePt t="35048" x="8439150" y="5232400"/>
          <p14:tracePt t="35064" x="8439150" y="5197475"/>
          <p14:tracePt t="35081" x="8439150" y="5160963"/>
          <p14:tracePt t="35097" x="8439150" y="5133975"/>
          <p14:tracePt t="35114" x="8439150" y="5099050"/>
          <p14:tracePt t="35131" x="8447088" y="5045075"/>
          <p14:tracePt t="35147" x="8456613" y="5018088"/>
          <p14:tracePt t="35164" x="8456613" y="4991100"/>
          <p14:tracePt t="35181" x="8456613" y="4983163"/>
          <p14:tracePt t="35255" x="8456613" y="4991100"/>
          <p14:tracePt t="35264" x="8456613" y="5018088"/>
          <p14:tracePt t="35271" x="8466138" y="5054600"/>
          <p14:tracePt t="35281" x="8474075" y="5099050"/>
          <p14:tracePt t="35298" x="8483600" y="5232400"/>
          <p14:tracePt t="35314" x="8501063" y="5384800"/>
          <p14:tracePt t="35331" x="8518525" y="5491163"/>
          <p14:tracePt t="35347" x="8528050" y="5572125"/>
          <p14:tracePt t="35364" x="8545513" y="5616575"/>
          <p14:tracePt t="35381" x="8562975" y="5643563"/>
          <p14:tracePt t="35475" x="8562975" y="5616575"/>
          <p14:tracePt t="35481" x="8555038" y="5581650"/>
          <p14:tracePt t="35490" x="8528050" y="5554663"/>
          <p14:tracePt t="35498" x="8510588" y="5518150"/>
          <p14:tracePt t="35514" x="8439150" y="5465763"/>
          <p14:tracePt t="35531" x="8367713" y="5429250"/>
          <p14:tracePt t="35547" x="8232775" y="5411788"/>
          <p14:tracePt t="35564" x="8062913" y="5402263"/>
          <p14:tracePt t="35581" x="7939088" y="5411788"/>
          <p14:tracePt t="35597" x="7831138" y="5438775"/>
          <p14:tracePt t="35614" x="7777163" y="5483225"/>
          <p14:tracePt t="35631" x="7705725" y="5554663"/>
          <p14:tracePt t="35647" x="7661275" y="5616575"/>
          <p14:tracePt t="35664" x="7616825" y="5670550"/>
          <p14:tracePt t="35681" x="7572375" y="5724525"/>
          <p14:tracePt t="35697" x="7537450" y="5813425"/>
          <p14:tracePt t="35714" x="7500938" y="5867400"/>
          <p14:tracePt t="35731" x="7483475" y="5938838"/>
          <p14:tracePt t="35747" x="7483475" y="5946775"/>
          <p14:tracePt t="35810" x="7483475" y="5929313"/>
          <p14:tracePt t="35818" x="7483475" y="5894388"/>
          <p14:tracePt t="35825" x="7491413" y="5857875"/>
          <p14:tracePt t="35833" x="7510463" y="5803900"/>
          <p14:tracePt t="35847" x="7527925" y="5751513"/>
          <p14:tracePt t="35864" x="7581900" y="5653088"/>
          <p14:tracePt t="35881" x="7680325" y="5491163"/>
          <p14:tracePt t="35897" x="7751763" y="5402263"/>
          <p14:tracePt t="35914" x="7823200" y="5340350"/>
          <p14:tracePt t="35931" x="7902575" y="5295900"/>
          <p14:tracePt t="35947" x="7974013" y="5286375"/>
          <p14:tracePt t="35964" x="8037513" y="5286375"/>
          <p14:tracePt t="35981" x="8134350" y="5357813"/>
          <p14:tracePt t="35997" x="8205788" y="5419725"/>
          <p14:tracePt t="36014" x="8259763" y="5491163"/>
          <p14:tracePt t="36031" x="8304213" y="5554663"/>
          <p14:tracePt t="36047" x="8340725" y="5616575"/>
          <p14:tracePt t="36064" x="8358188" y="5661025"/>
          <p14:tracePt t="36081" x="8367713" y="5705475"/>
          <p14:tracePt t="36097" x="8375650" y="5715000"/>
          <p14:tracePt t="36257" x="8375650" y="5697538"/>
          <p14:tracePt t="36263" x="8375650" y="5680075"/>
          <p14:tracePt t="36272" x="8375650" y="5661025"/>
          <p14:tracePt t="36282" x="8367713" y="5634038"/>
          <p14:tracePt t="36297" x="8313738" y="5589588"/>
          <p14:tracePt t="36314" x="8215313" y="5537200"/>
          <p14:tracePt t="36331" x="8072438" y="5491163"/>
          <p14:tracePt t="36347" x="7956550" y="5483225"/>
          <p14:tracePt t="36364" x="7858125" y="5473700"/>
          <p14:tracePt t="36380" x="7804150" y="5473700"/>
          <p14:tracePt t="36397" x="7742238" y="5483225"/>
          <p14:tracePt t="36414" x="7724775" y="5483225"/>
          <p14:tracePt t="36489" x="7732713" y="5483225"/>
          <p14:tracePt t="36498" x="7759700" y="5483225"/>
          <p14:tracePt t="36505" x="7804150" y="5473700"/>
          <p14:tracePt t="36514" x="7885113" y="5465763"/>
          <p14:tracePt t="36530" x="8027988" y="5465763"/>
          <p14:tracePt t="36547" x="8188325" y="5465763"/>
          <p14:tracePt t="36564" x="8331200" y="5491163"/>
          <p14:tracePt t="36580" x="8429625" y="5527675"/>
          <p14:tracePt t="36597" x="8491538" y="5554663"/>
          <p14:tracePt t="36614" x="8501063" y="5562600"/>
          <p14:tracePt t="36702" x="8501063" y="5581650"/>
          <p14:tracePt t="36718" x="8501063" y="5589588"/>
          <p14:tracePt t="36732" x="8501063" y="5599113"/>
          <p14:tracePt t="37092" x="8501063" y="5581650"/>
          <p14:tracePt t="37100" x="8491538" y="5562600"/>
          <p14:tracePt t="37107" x="8491538" y="5545138"/>
          <p14:tracePt t="37116" x="8483600" y="5527675"/>
          <p14:tracePt t="37147" x="8447088" y="5473700"/>
          <p14:tracePt t="37180" x="8402638" y="5446713"/>
          <p14:tracePt t="37198" x="8367713" y="5429250"/>
          <p14:tracePt t="37214" x="8331200" y="5419725"/>
          <p14:tracePt t="37230" x="8286750" y="5411788"/>
          <p14:tracePt t="37247" x="8180388" y="5402263"/>
          <p14:tracePt t="37263" x="8081963" y="5402263"/>
          <p14:tracePt t="37280" x="7991475" y="5402263"/>
          <p14:tracePt t="37297" x="7885113" y="5402263"/>
          <p14:tracePt t="37314" x="7823200" y="5419725"/>
          <p14:tracePt t="37330" x="7777163" y="5438775"/>
          <p14:tracePt t="37347" x="7742238" y="5446713"/>
          <p14:tracePt t="37363" x="7715250" y="5456238"/>
          <p14:tracePt t="37380" x="7661275" y="5483225"/>
          <p14:tracePt t="37397" x="7616825" y="5510213"/>
          <p14:tracePt t="37413" x="7581900" y="5554663"/>
          <p14:tracePt t="37430" x="7545388" y="5589588"/>
          <p14:tracePt t="37447" x="7518400" y="5626100"/>
          <p14:tracePt t="37463" x="7500938" y="5634038"/>
          <p14:tracePt t="37480" x="7500938" y="5643563"/>
          <p14:tracePt t="37521" x="7500938" y="5653088"/>
          <p14:tracePt t="37530" x="7500938" y="5661025"/>
          <p14:tracePt t="37547" x="7500938" y="5680075"/>
          <p14:tracePt t="37563" x="7500938" y="5688013"/>
          <p14:tracePt t="37710" x="7500938" y="5680075"/>
          <p14:tracePt t="37723" x="7500938" y="5661025"/>
          <p14:tracePt t="37731" x="7500938" y="5653088"/>
          <p14:tracePt t="37740" x="7510463" y="5643563"/>
          <p14:tracePt t="37747" x="7510463" y="5634038"/>
          <p14:tracePt t="37764" x="7518400" y="5608638"/>
          <p14:tracePt t="37780" x="7527925" y="5599113"/>
          <p14:tracePt t="37797" x="7545388" y="5581650"/>
          <p14:tracePt t="37883" x="7545388" y="5572125"/>
          <p14:tracePt t="37895" x="7572375" y="5545138"/>
          <p14:tracePt t="37904" x="7599363" y="5518150"/>
          <p14:tracePt t="37914" x="7643813" y="5483225"/>
          <p14:tracePt t="37930" x="7751763" y="5419725"/>
          <p14:tracePt t="37947" x="7867650" y="5375275"/>
          <p14:tracePt t="37963" x="7983538" y="5357813"/>
          <p14:tracePt t="37980" x="8045450" y="5357813"/>
          <p14:tracePt t="37997" x="8099425" y="5375275"/>
          <p14:tracePt t="38015" x="8126413" y="5384800"/>
          <p14:tracePt t="38030" x="8161338" y="5402263"/>
          <p14:tracePt t="38047" x="8205788" y="5419725"/>
          <p14:tracePt t="38063" x="8259763" y="5429250"/>
          <p14:tracePt t="38080" x="8304213" y="5446713"/>
          <p14:tracePt t="38097" x="8358188" y="5446713"/>
          <p14:tracePt t="38113" x="8375650" y="5446713"/>
          <p14:tracePt t="38177" x="8375650" y="5456238"/>
          <p14:tracePt t="38210" x="8375650" y="5473700"/>
          <p14:tracePt t="38216" x="8385175" y="5491163"/>
          <p14:tracePt t="38230" x="8394700" y="5510213"/>
          <p14:tracePt t="38247" x="8412163" y="5589588"/>
          <p14:tracePt t="38263" x="8429625" y="5643563"/>
          <p14:tracePt t="38280" x="8429625" y="5670550"/>
          <p14:tracePt t="38297" x="8429625" y="5680075"/>
          <p14:tracePt t="38787" x="8439150" y="5680075"/>
          <p14:tracePt t="38796" x="8439150" y="5670550"/>
          <p14:tracePt t="38803" x="8456613" y="5653088"/>
          <p14:tracePt t="38814" x="8483600" y="5634038"/>
          <p14:tracePt t="38830" x="8510588" y="5599113"/>
          <p14:tracePt t="38847" x="8537575" y="5581650"/>
          <p14:tracePt t="38863" x="8545513" y="5572125"/>
          <p14:tracePt t="38903" x="8545513" y="5562600"/>
          <p14:tracePt t="38930" x="8555038" y="5554663"/>
          <p14:tracePt t="38946" x="8555038" y="5537200"/>
          <p14:tracePt t="38965" x="8562975" y="5537200"/>
          <p14:tracePt t="39107" x="8562975" y="5545138"/>
          <p14:tracePt t="39116" x="8562975" y="5554663"/>
          <p14:tracePt t="39132" x="8562975" y="5562600"/>
          <p14:tracePt t="39154" x="8562975" y="5572125"/>
          <p14:tracePt t="39632" x="8555038" y="5572125"/>
          <p14:tracePt t="39640" x="8555038" y="5581650"/>
          <p14:tracePt t="39874" x="8555038" y="5572125"/>
          <p14:tracePt t="39889" x="8555038" y="5562600"/>
          <p14:tracePt t="39896" x="8562975" y="5562600"/>
          <p14:tracePt t="39913" x="8572500" y="5554663"/>
          <p14:tracePt t="39946" x="8582025" y="5537200"/>
          <p14:tracePt t="40100" x="8582025" y="5545138"/>
          <p14:tracePt t="40107" x="8572500" y="5545138"/>
          <p14:tracePt t="40116" x="8562975" y="5554663"/>
          <p14:tracePt t="40132" x="8555038" y="5562600"/>
          <p14:tracePt t="40146" x="8545513" y="5562600"/>
          <p14:tracePt t="40163" x="8537575" y="5581650"/>
          <p14:tracePt t="40179" x="8518525" y="5599113"/>
          <p14:tracePt t="40196" x="8483600" y="5616575"/>
          <p14:tracePt t="40213" x="8456613" y="5643563"/>
          <p14:tracePt t="40229" x="8420100" y="5680075"/>
          <p14:tracePt t="40246" x="8375650" y="5724525"/>
          <p14:tracePt t="40263" x="8313738" y="5803900"/>
          <p14:tracePt t="40279" x="8259763" y="5857875"/>
          <p14:tracePt t="40296" x="8197850" y="5911850"/>
          <p14:tracePt t="40313" x="8134350" y="5965825"/>
          <p14:tracePt t="40329" x="8081963" y="6010275"/>
          <p14:tracePt t="40346" x="8037513" y="6054725"/>
          <p14:tracePt t="40363" x="8010525" y="6099175"/>
          <p14:tracePt t="40379" x="7983538" y="6134100"/>
          <p14:tracePt t="40396" x="7956550" y="6161088"/>
          <p14:tracePt t="40413" x="7947025" y="6161088"/>
          <p14:tracePt t="40506" x="7947025" y="6143625"/>
          <p14:tracePt t="40513" x="7956550" y="6116638"/>
          <p14:tracePt t="40521" x="7966075" y="6089650"/>
          <p14:tracePt t="40530" x="7983538" y="6062663"/>
          <p14:tracePt t="40546" x="8037513" y="5973763"/>
          <p14:tracePt t="40563" x="8081963" y="5894388"/>
          <p14:tracePt t="40579" x="8134350" y="5830888"/>
          <p14:tracePt t="40596" x="8170863" y="5786438"/>
          <p14:tracePt t="40613" x="8197850" y="5751513"/>
          <p14:tracePt t="40629" x="8224838" y="5705475"/>
          <p14:tracePt t="40646" x="8251825" y="5680075"/>
          <p14:tracePt t="40663" x="8269288" y="5643563"/>
          <p14:tracePt t="40679" x="8277225" y="5634038"/>
          <p14:tracePt t="40696" x="8286750" y="5634038"/>
          <p14:tracePt t="40764" x="8286750" y="5626100"/>
          <p14:tracePt t="40771" x="8296275" y="5616575"/>
          <p14:tracePt t="40781" x="8296275" y="5608638"/>
          <p14:tracePt t="40796" x="8304213" y="5599113"/>
          <p14:tracePt t="40813" x="8313738" y="5599113"/>
          <p14:tracePt t="40897" x="8304213" y="5599113"/>
          <p14:tracePt t="40903" x="8296275" y="5608638"/>
          <p14:tracePt t="40912" x="8277225" y="5626100"/>
          <p14:tracePt t="40929" x="8242300" y="5680075"/>
          <p14:tracePt t="40946" x="8197850" y="5759450"/>
          <p14:tracePt t="40963" x="8126413" y="5848350"/>
          <p14:tracePt t="40979" x="8062913" y="5919788"/>
          <p14:tracePt t="40996" x="8010525" y="5973763"/>
          <p14:tracePt t="41013" x="7983538" y="6018213"/>
          <p14:tracePt t="41234" x="7983538" y="6010275"/>
          <p14:tracePt t="41241" x="8001000" y="6000750"/>
          <p14:tracePt t="41255" x="8010525" y="5983288"/>
          <p14:tracePt t="41263" x="8027988" y="5973763"/>
          <p14:tracePt t="41279" x="8062913" y="5946775"/>
          <p14:tracePt t="41312" x="8153400" y="5894388"/>
          <p14:tracePt t="41346" x="8205788" y="5867400"/>
          <p14:tracePt t="41362" x="8224838" y="5848350"/>
          <p14:tracePt t="41379" x="8269288" y="5813425"/>
          <p14:tracePt t="41396" x="8331200" y="5759450"/>
          <p14:tracePt t="41412" x="8367713" y="5732463"/>
          <p14:tracePt t="41429" x="8412163" y="5715000"/>
          <p14:tracePt t="41446" x="8429625" y="5705475"/>
          <p14:tracePt t="41462" x="8439150" y="5697538"/>
          <p14:tracePt t="41479" x="8456613" y="5680075"/>
          <p14:tracePt t="41496" x="8474075" y="5643563"/>
          <p14:tracePt t="41513" x="8501063" y="5599113"/>
          <p14:tracePt t="41529" x="8528050" y="5572125"/>
          <p14:tracePt t="41546" x="8545513" y="5554663"/>
          <p14:tracePt t="41562" x="8555038" y="5545138"/>
          <p14:tracePt t="41579" x="8555038" y="5537200"/>
          <p14:tracePt t="41596" x="8562975" y="5527675"/>
          <p14:tracePt t="41612" x="8562975" y="5518150"/>
          <p14:tracePt t="41629" x="8562975" y="5510213"/>
          <p14:tracePt t="41646" x="8562975" y="5491163"/>
          <p14:tracePt t="41662" x="8555038" y="5483225"/>
          <p14:tracePt t="41679" x="8555038" y="5473700"/>
          <p14:tracePt t="41696" x="8545513" y="5465763"/>
          <p14:tracePt t="41712" x="8528050" y="5438775"/>
          <p14:tracePt t="41729" x="8518525" y="5411788"/>
          <p14:tracePt t="41746" x="8501063" y="5367338"/>
          <p14:tracePt t="41762" x="8466138" y="5330825"/>
          <p14:tracePt t="41779" x="8439150" y="5295900"/>
          <p14:tracePt t="41796" x="8439150" y="5286375"/>
          <p14:tracePt t="41912" x="8456613" y="5313363"/>
          <p14:tracePt t="41920" x="8491538" y="5330825"/>
          <p14:tracePt t="41929" x="8510588" y="5357813"/>
          <p14:tracePt t="41946" x="8555038" y="5402263"/>
          <p14:tracePt t="41962" x="8572500" y="5465763"/>
          <p14:tracePt t="41979" x="8599488" y="5510213"/>
          <p14:tracePt t="41996" x="8609013" y="5562600"/>
          <p14:tracePt t="42012" x="8626475" y="5616575"/>
          <p14:tracePt t="42029" x="8626475" y="5626100"/>
          <p14:tracePt t="42062" x="8609013" y="5589588"/>
          <p14:tracePt t="42079" x="8528050" y="5500688"/>
          <p14:tracePt t="42096" x="8394700" y="5411788"/>
          <p14:tracePt t="42112" x="8205788" y="5330825"/>
          <p14:tracePt t="42129" x="7858125" y="5232400"/>
          <p14:tracePt t="42146" x="7653338" y="5197475"/>
          <p14:tracePt t="42162" x="7483475" y="5160963"/>
          <p14:tracePt t="42179" x="7304088" y="5143500"/>
          <p14:tracePt t="42196" x="7188200" y="5143500"/>
          <p14:tracePt t="42212" x="7143750" y="5160963"/>
          <p14:tracePt t="42229" x="7126288" y="5170488"/>
          <p14:tracePt t="42246" x="7116763" y="5180013"/>
          <p14:tracePt t="42262" x="7116763" y="5205413"/>
          <p14:tracePt t="42279" x="7108825" y="5268913"/>
          <p14:tracePt t="42296" x="7116763" y="5313363"/>
          <p14:tracePt t="42312" x="7143750" y="5357813"/>
          <p14:tracePt t="42329" x="7161213" y="5384800"/>
          <p14:tracePt t="42346" x="7180263" y="5394325"/>
          <p14:tracePt t="42362" x="7188200" y="5402263"/>
          <p14:tracePt t="42379" x="7205663" y="5411788"/>
          <p14:tracePt t="42396" x="7242175" y="5456238"/>
          <p14:tracePt t="42414" x="7277100" y="5491163"/>
          <p14:tracePt t="42429" x="7304088" y="5537200"/>
          <p14:tracePt t="42446" x="7323138" y="5562600"/>
          <p14:tracePt t="42462" x="7323138" y="5572125"/>
          <p14:tracePt t="42505" x="7323138" y="5589588"/>
          <p14:tracePt t="42513" x="7331075" y="5608638"/>
          <p14:tracePt t="42529" x="7340600" y="5643563"/>
          <p14:tracePt t="42545" x="7375525" y="5680075"/>
          <p14:tracePt t="42562" x="7429500" y="5715000"/>
          <p14:tracePt t="42579" x="7491413" y="5759450"/>
          <p14:tracePt t="42596" x="7562850" y="5813425"/>
          <p14:tracePt t="42612" x="7661275" y="5884863"/>
          <p14:tracePt t="42629" x="7823200" y="5983288"/>
          <p14:tracePt t="42645" x="7920038" y="6027738"/>
          <p14:tracePt t="42662" x="8027988" y="6062663"/>
          <p14:tracePt t="42679" x="8116888" y="6099175"/>
          <p14:tracePt t="42697" x="8188325" y="6116638"/>
          <p14:tracePt t="42712" x="8215313" y="6126163"/>
          <p14:tracePt t="42729" x="8224838" y="6126163"/>
          <p14:tracePt t="42772" x="8232775" y="6108700"/>
          <p14:tracePt t="42779" x="8242300" y="6081713"/>
          <p14:tracePt t="42795" x="8251825" y="6045200"/>
          <p14:tracePt t="42812" x="8259763" y="6010275"/>
          <p14:tracePt t="42829" x="8259763" y="5965825"/>
          <p14:tracePt t="42846" x="8251825" y="5929313"/>
          <p14:tracePt t="42862" x="8224838" y="5894388"/>
          <p14:tracePt t="42879" x="8170863" y="5875338"/>
          <p14:tracePt t="42895" x="8153400" y="5875338"/>
          <p14:tracePt t="42912" x="8116888" y="5875338"/>
          <p14:tracePt t="42929" x="8081963" y="5884863"/>
          <p14:tracePt t="42945" x="8037513" y="5911850"/>
          <p14:tracePt t="42962" x="8001000" y="5946775"/>
          <p14:tracePt t="42979" x="7966075" y="5991225"/>
          <p14:tracePt t="42995" x="7947025" y="6018213"/>
          <p14:tracePt t="43012" x="7947025" y="6045200"/>
          <p14:tracePt t="43029" x="7947025" y="6081713"/>
          <p14:tracePt t="43045" x="7974013" y="6108700"/>
          <p14:tracePt t="43062" x="8018463" y="6116638"/>
          <p14:tracePt t="43079" x="8054975" y="6116638"/>
          <p14:tracePt t="43095" x="8081963" y="6116638"/>
          <p14:tracePt t="43112" x="8089900" y="6108700"/>
          <p14:tracePt t="43129" x="8099425" y="6045200"/>
          <p14:tracePt t="43145" x="8108950" y="5991225"/>
          <p14:tracePt t="43162" x="8099425" y="5938838"/>
          <p14:tracePt t="43179" x="8081963" y="5894388"/>
          <p14:tracePt t="43195" x="8054975" y="5867400"/>
          <p14:tracePt t="43212" x="8037513" y="5857875"/>
          <p14:tracePt t="43229" x="8018463" y="5857875"/>
          <p14:tracePt t="43245" x="8010525" y="5857875"/>
          <p14:tracePt t="43262" x="8001000" y="5867400"/>
          <p14:tracePt t="43279" x="7974013" y="5919788"/>
          <p14:tracePt t="43295" x="7947025" y="5973763"/>
          <p14:tracePt t="43312" x="7929563" y="6045200"/>
          <p14:tracePt t="43329" x="7929563" y="6099175"/>
          <p14:tracePt t="43345" x="7947025" y="6134100"/>
          <p14:tracePt t="43362" x="7983538" y="6153150"/>
          <p14:tracePt t="43379" x="8027988" y="6153150"/>
          <p14:tracePt t="43395" x="8054975" y="6153150"/>
          <p14:tracePt t="43412" x="8062913" y="6126163"/>
          <p14:tracePt t="43429" x="8081963" y="6081713"/>
          <p14:tracePt t="43446" x="8089900" y="6037263"/>
          <p14:tracePt t="43462" x="8089900" y="5983288"/>
          <p14:tracePt t="43479" x="8072438" y="5938838"/>
          <p14:tracePt t="43495" x="8045450" y="5894388"/>
          <p14:tracePt t="43512" x="8027988" y="5884863"/>
          <p14:tracePt t="43530" x="8018463" y="5884863"/>
          <p14:tracePt t="43546" x="8001000" y="5902325"/>
          <p14:tracePt t="43562" x="7974013" y="5938838"/>
          <p14:tracePt t="43578" x="7939088" y="5991225"/>
          <p14:tracePt t="43595" x="7912100" y="6045200"/>
          <p14:tracePt t="43612" x="7912100" y="6099175"/>
          <p14:tracePt t="43628" x="7912100" y="6153150"/>
          <p14:tracePt t="43646" x="7974013" y="6188075"/>
          <p14:tracePt t="43662" x="8045450" y="6197600"/>
          <p14:tracePt t="43678" x="8099425" y="6197600"/>
          <p14:tracePt t="43695" x="8126413" y="6180138"/>
          <p14:tracePt t="43712" x="8134350" y="6161088"/>
          <p14:tracePt t="43728" x="8134350" y="6126163"/>
          <p14:tracePt t="43746" x="8134350" y="6072188"/>
          <p14:tracePt t="43762" x="8099425" y="6010275"/>
          <p14:tracePt t="43779" x="8037513" y="5956300"/>
          <p14:tracePt t="43795" x="7991475" y="5938838"/>
          <p14:tracePt t="43812" x="7966075" y="5929313"/>
          <p14:tracePt t="43828" x="7929563" y="5929313"/>
          <p14:tracePt t="43845" x="7912100" y="5946775"/>
          <p14:tracePt t="43862" x="7894638" y="5973763"/>
          <p14:tracePt t="43878" x="7885113" y="6018213"/>
          <p14:tracePt t="43895" x="7875588" y="6072188"/>
          <p14:tracePt t="43912" x="7875588" y="6099175"/>
          <p14:tracePt t="43928" x="7902575" y="6116638"/>
          <p14:tracePt t="43945" x="7974013" y="6116638"/>
          <p14:tracePt t="43962" x="8054975" y="6116638"/>
          <p14:tracePt t="43978" x="8099425" y="6099175"/>
          <p14:tracePt t="43995" x="8126413" y="6062663"/>
          <p14:tracePt t="44012" x="8134350" y="6010275"/>
          <p14:tracePt t="44028" x="8108950" y="5946775"/>
          <p14:tracePt t="44045" x="7983538" y="5803900"/>
          <p14:tracePt t="44062" x="7875588" y="5741988"/>
          <p14:tracePt t="44078" x="7786688" y="5705475"/>
          <p14:tracePt t="44095" x="7715250" y="5697538"/>
          <p14:tracePt t="44112" x="7643813" y="5724525"/>
          <p14:tracePt t="44128" x="7581900" y="5803900"/>
          <p14:tracePt t="44145" x="7545388" y="5973763"/>
          <p14:tracePt t="44162" x="7562850" y="6099175"/>
          <p14:tracePt t="44178" x="7616825" y="6188075"/>
          <p14:tracePt t="44195" x="7688263" y="6224588"/>
          <p14:tracePt t="44212" x="7751763" y="6232525"/>
          <p14:tracePt t="44228" x="7831138" y="6205538"/>
          <p14:tracePt t="44245" x="7875588" y="6153150"/>
          <p14:tracePt t="44262" x="7912100" y="6089650"/>
          <p14:tracePt t="44278" x="7912100" y="6027738"/>
          <p14:tracePt t="44295" x="7912100" y="5956300"/>
          <p14:tracePt t="44312" x="7912100" y="5946775"/>
          <p14:tracePt t="44350" x="7902575" y="5956300"/>
          <p14:tracePt t="44357" x="7885113" y="5973763"/>
          <p14:tracePt t="44366" x="7875588" y="6000750"/>
          <p14:tracePt t="44379" x="7867650" y="6027738"/>
          <p14:tracePt t="44395" x="7858125" y="6089650"/>
          <p14:tracePt t="44412" x="7858125" y="6108700"/>
          <p14:tracePt t="44428" x="7867650" y="6108700"/>
          <p14:tracePt t="44445" x="7875588" y="6108700"/>
          <p14:tracePt t="44462" x="7885113" y="6108700"/>
          <p14:tracePt t="44478" x="7902575" y="6099175"/>
          <p14:tracePt t="44495" x="7902575" y="6089650"/>
          <p14:tracePt t="44512" x="7902575" y="6081713"/>
          <p14:tracePt t="44957" x="7920038" y="6081713"/>
          <p14:tracePt t="44966" x="7947025" y="6072188"/>
          <p14:tracePt t="44974" x="8001000" y="6062663"/>
          <p14:tracePt t="44981" x="8072438" y="6054725"/>
          <p14:tracePt t="44995" x="8161338" y="6054725"/>
          <p14:tracePt t="45012" x="8412163" y="6045200"/>
          <p14:tracePt t="45045" x="9082088" y="6027738"/>
          <p14:tracePt t="45078" x="9367838" y="5991225"/>
          <p14:tracePt t="45095" x="9394825" y="5983288"/>
          <p14:tracePt t="45112" x="9402763" y="5973763"/>
          <p14:tracePt t="45128" x="9412288" y="5965825"/>
          <p14:tracePt t="45145" x="9420225" y="5956300"/>
          <p14:tracePt t="45161" x="9420225" y="5946775"/>
          <p14:tracePt t="45178" x="9429750" y="5938838"/>
          <p14:tracePt t="45195" x="9439275" y="5919788"/>
          <p14:tracePt t="45211" x="9447213" y="5911850"/>
          <p14:tracePt t="45228" x="9456738" y="5902325"/>
          <p14:tracePt t="45245" x="9466263" y="5894388"/>
          <p14:tracePt t="45261" x="9483725" y="5875338"/>
          <p14:tracePt t="45278" x="9501188" y="5867400"/>
          <p14:tracePt t="45295" x="9545638" y="5830888"/>
          <p14:tracePt t="45311" x="9590088" y="5813425"/>
          <p14:tracePt t="45328" x="9617075" y="5795963"/>
          <p14:tracePt t="45345" x="9653588" y="5776913"/>
          <p14:tracePt t="45361" x="9680575" y="5759450"/>
          <p14:tracePt t="45378" x="9688513" y="5741988"/>
          <p14:tracePt t="45395" x="9715500" y="5715000"/>
          <p14:tracePt t="45411" x="9732963" y="5680075"/>
          <p14:tracePt t="45428" x="9742488" y="5661025"/>
          <p14:tracePt t="45445" x="9752013" y="5653088"/>
          <p14:tracePt t="45461" x="9759950" y="5643563"/>
          <p14:tracePt t="45478" x="9769475" y="5643563"/>
          <p14:tracePt t="45511" x="9786938" y="5634038"/>
          <p14:tracePt t="45528" x="9796463" y="5626100"/>
          <p14:tracePt t="45545" x="9867900" y="5599113"/>
          <p14:tracePt t="45561" x="9885363" y="5589588"/>
          <p14:tracePt t="45578" x="9885363" y="5581650"/>
          <p14:tracePt t="45595" x="9902825" y="5554663"/>
          <p14:tracePt t="45611" x="9902825" y="5527675"/>
          <p14:tracePt t="45628" x="9902825" y="5483225"/>
          <p14:tracePt t="45645" x="9902825" y="5411788"/>
          <p14:tracePt t="45661" x="9894888" y="5375275"/>
          <p14:tracePt t="45678" x="9867900" y="5330825"/>
          <p14:tracePt t="45695" x="9831388" y="5303838"/>
          <p14:tracePt t="45711" x="9777413" y="5259388"/>
          <p14:tracePt t="45728" x="9732963" y="5232400"/>
          <p14:tracePt t="45745" x="9671050" y="5205413"/>
          <p14:tracePt t="45761" x="9626600" y="5197475"/>
          <p14:tracePt t="45778" x="9590088" y="5180013"/>
          <p14:tracePt t="45795" x="9537700" y="5180013"/>
          <p14:tracePt t="45811" x="9501188" y="5180013"/>
          <p14:tracePt t="45828" x="9456738" y="5187950"/>
          <p14:tracePt t="45845" x="9420225" y="5197475"/>
          <p14:tracePt t="45861" x="9375775" y="5224463"/>
          <p14:tracePt t="45878" x="9331325" y="5259388"/>
          <p14:tracePt t="45895" x="9251950" y="5340350"/>
          <p14:tracePt t="45911" x="9197975" y="5411788"/>
          <p14:tracePt t="45928" x="9153525" y="5491163"/>
          <p14:tracePt t="45945" x="9099550" y="5572125"/>
          <p14:tracePt t="45961" x="9063038" y="5670550"/>
          <p14:tracePt t="45978" x="9045575" y="5732463"/>
          <p14:tracePt t="45995" x="9037638" y="5803900"/>
          <p14:tracePt t="46011" x="9037638" y="5857875"/>
          <p14:tracePt t="46028" x="9045575" y="5911850"/>
          <p14:tracePt t="46045" x="9090025" y="6000750"/>
          <p14:tracePt t="46061" x="9144000" y="6062663"/>
          <p14:tracePt t="46078" x="9205913" y="6116638"/>
          <p14:tracePt t="46095" x="9296400" y="6161088"/>
          <p14:tracePt t="46111" x="9385300" y="6180138"/>
          <p14:tracePt t="46128" x="9555163" y="6205538"/>
          <p14:tracePt t="46145" x="9823450" y="6215063"/>
          <p14:tracePt t="46161" x="10010775" y="6215063"/>
          <p14:tracePt t="46178" x="10206038" y="6180138"/>
          <p14:tracePt t="46194" x="10331450" y="6126163"/>
          <p14:tracePt t="46212" x="10402888" y="6081713"/>
          <p14:tracePt t="46228" x="10429875" y="6018213"/>
          <p14:tracePt t="46245" x="10447338" y="5919788"/>
          <p14:tracePt t="46261" x="10447338" y="5795963"/>
          <p14:tracePt t="46278" x="10402888" y="5661025"/>
          <p14:tracePt t="46295" x="10304463" y="5438775"/>
          <p14:tracePt t="46311" x="10233025" y="5286375"/>
          <p14:tracePt t="46328" x="10099675" y="5153025"/>
          <p14:tracePt t="46345" x="9929813" y="5018088"/>
          <p14:tracePt t="46361" x="9752013" y="4911725"/>
          <p14:tracePt t="46378" x="9609138" y="4848225"/>
          <p14:tracePt t="46395" x="9420225" y="4830763"/>
          <p14:tracePt t="46411" x="9358313" y="4830763"/>
          <p14:tracePt t="46428" x="9313863" y="4848225"/>
          <p14:tracePt t="46444" x="9277350" y="4884738"/>
          <p14:tracePt t="46461" x="9232900" y="4946650"/>
          <p14:tracePt t="46478" x="9180513" y="5037138"/>
          <p14:tracePt t="46494" x="9126538" y="5116513"/>
          <p14:tracePt t="46511" x="9082088" y="5224463"/>
          <p14:tracePt t="46528" x="9045575" y="5330825"/>
          <p14:tracePt t="46544" x="9037638" y="5465763"/>
          <p14:tracePt t="46561" x="9028113" y="5537200"/>
          <p14:tracePt t="46578" x="9055100" y="5643563"/>
          <p14:tracePt t="46594" x="9126538" y="5751513"/>
          <p14:tracePt t="46611" x="9232900" y="5830888"/>
          <p14:tracePt t="46628" x="9348788" y="5894388"/>
          <p14:tracePt t="46645" x="9572625" y="5946775"/>
          <p14:tracePt t="46661" x="9742488" y="5956300"/>
          <p14:tracePt t="46678" x="9902825" y="5956300"/>
          <p14:tracePt t="46694" x="10082213" y="5919788"/>
          <p14:tracePt t="46711" x="10206038" y="5840413"/>
          <p14:tracePt t="46728" x="10287000" y="5759450"/>
          <p14:tracePt t="46744" x="10313988" y="5661025"/>
          <p14:tracePt t="46761" x="10331450" y="5545138"/>
          <p14:tracePt t="46778" x="10331450" y="5411788"/>
          <p14:tracePt t="46794" x="10260013" y="5232400"/>
          <p14:tracePt t="46811" x="10171113" y="5143500"/>
          <p14:tracePt t="46828" x="10037763" y="5062538"/>
          <p14:tracePt t="46844" x="9875838" y="5010150"/>
          <p14:tracePt t="46861" x="9698038" y="4973638"/>
          <p14:tracePt t="46878" x="9528175" y="4973638"/>
          <p14:tracePt t="46895" x="9323388" y="5000625"/>
          <p14:tracePt t="46911" x="9242425" y="5037138"/>
          <p14:tracePt t="46928" x="9161463" y="5089525"/>
          <p14:tracePt t="46944" x="9099550" y="5153025"/>
          <p14:tracePt t="46961" x="9045575" y="5251450"/>
          <p14:tracePt t="46978" x="8991600" y="5348288"/>
          <p14:tracePt t="46994" x="8956675" y="5491163"/>
          <p14:tracePt t="47011" x="8947150" y="5634038"/>
          <p14:tracePt t="47028" x="8966200" y="5741988"/>
          <p14:tracePt t="47044" x="9037638" y="5857875"/>
          <p14:tracePt t="47061" x="9126538" y="5911850"/>
          <p14:tracePt t="47078" x="9232900" y="5938838"/>
          <p14:tracePt t="47094" x="9385300" y="5946775"/>
          <p14:tracePt t="47111" x="9528175" y="5919788"/>
          <p14:tracePt t="47128" x="9653588" y="5830888"/>
          <p14:tracePt t="47144" x="9796463" y="5705475"/>
          <p14:tracePt t="47161" x="9929813" y="5483225"/>
          <p14:tracePt t="47178" x="9991725" y="5330825"/>
          <p14:tracePt t="47194" x="10018713" y="5180013"/>
          <p14:tracePt t="47211" x="10018713" y="5045075"/>
          <p14:tracePt t="47228" x="9947275" y="4938713"/>
          <p14:tracePt t="47244" x="9858375" y="4884738"/>
          <p14:tracePt t="47261" x="9759950" y="4875213"/>
          <p14:tracePt t="47278" x="9599613" y="4929188"/>
          <p14:tracePt t="47294" x="9528175" y="5000625"/>
          <p14:tracePt t="47312" x="9439275" y="5126038"/>
          <p14:tracePt t="47328" x="9367838" y="5259388"/>
          <p14:tracePt t="47344" x="9313863" y="5411788"/>
          <p14:tracePt t="47361" x="9296400" y="5554663"/>
          <p14:tracePt t="47378" x="9313863" y="5670550"/>
          <p14:tracePt t="47394" x="9385300" y="5759450"/>
          <p14:tracePt t="47411" x="9545638" y="5857875"/>
          <p14:tracePt t="47427" x="9742488" y="5884863"/>
          <p14:tracePt t="47444" x="9966325" y="5894388"/>
          <p14:tracePt t="47461" x="10153650" y="5884863"/>
          <p14:tracePt t="47478" x="10287000" y="5822950"/>
          <p14:tracePt t="47494" x="10348913" y="5759450"/>
          <p14:tracePt t="47511" x="10358438" y="5670550"/>
          <p14:tracePt t="47527" x="10304463" y="5465763"/>
          <p14:tracePt t="47544" x="10233025" y="5357813"/>
          <p14:tracePt t="47561" x="10134600" y="5268913"/>
          <p14:tracePt t="47578" x="10010775" y="5205413"/>
          <p14:tracePt t="47594" x="9875838" y="5187950"/>
          <p14:tracePt t="47611" x="9725025" y="5180013"/>
          <p14:tracePt t="47627" x="9572625" y="5197475"/>
          <p14:tracePt t="47644" x="9491663" y="5232400"/>
          <p14:tracePt t="47661" x="9439275" y="5286375"/>
          <p14:tracePt t="47677" x="9429750" y="5322888"/>
          <p14:tracePt t="47694" x="9429750" y="5367338"/>
          <p14:tracePt t="47711" x="9429750" y="5402263"/>
          <p14:tracePt t="47728" x="9429750" y="5429250"/>
          <p14:tracePt t="47744" x="9429750" y="5446713"/>
          <p14:tracePt t="47761" x="9447213" y="5446713"/>
          <p14:tracePt t="48217" x="9447213" y="5456238"/>
          <p14:tracePt t="48232" x="9456738" y="5473700"/>
          <p14:tracePt t="48240" x="9474200" y="5510213"/>
          <p14:tracePt t="48247" x="9483725" y="5527675"/>
          <p14:tracePt t="48261" x="9501188" y="5545138"/>
          <p14:tracePt t="48278" x="9518650" y="5589588"/>
          <p14:tracePt t="48294" x="9518650" y="5599113"/>
          <p14:tracePt t="48513" x="9528175" y="5589588"/>
          <p14:tracePt t="48521" x="9528175" y="5572125"/>
          <p14:tracePt t="48529" x="9528175" y="5554663"/>
          <p14:tracePt t="48544" x="9528175" y="5527675"/>
          <p14:tracePt t="48561" x="9528175" y="5510213"/>
          <p14:tracePt t="48653" x="9528175" y="5518150"/>
          <p14:tracePt t="48677" x="9528175" y="5527675"/>
          <p14:tracePt t="48685" x="9528175" y="5537200"/>
          <p14:tracePt t="48700" x="9528175" y="5545138"/>
          <p14:tracePt t="48710" x="9528175" y="5562600"/>
          <p14:tracePt t="48727" x="9528175" y="5599113"/>
          <p14:tracePt t="48744" x="9528175" y="5634038"/>
          <p14:tracePt t="48761" x="9537700" y="5680075"/>
          <p14:tracePt t="48777" x="9563100" y="5741988"/>
          <p14:tracePt t="48794" x="9599613" y="5768975"/>
          <p14:tracePt t="48810" x="9634538" y="5776913"/>
          <p14:tracePt t="48827" x="9653588" y="5776913"/>
          <p14:tracePt t="48844" x="9671050" y="5776913"/>
          <p14:tracePt t="48861" x="9680575" y="5776913"/>
          <p14:tracePt t="48877" x="9688513" y="5776913"/>
          <p14:tracePt t="48894" x="9698038" y="5751513"/>
          <p14:tracePt t="48911" x="9715500" y="5697538"/>
          <p14:tracePt t="48927" x="9725025" y="5680075"/>
          <p14:tracePt t="48944" x="9725025" y="5661025"/>
          <p14:tracePt t="48960" x="9725025" y="5653088"/>
          <p14:tracePt t="49077" x="9715500" y="5661025"/>
          <p14:tracePt t="49083" x="9715500" y="5670550"/>
          <p14:tracePt t="49099" x="9715500" y="5680075"/>
          <p14:tracePt t="49110" x="9705975" y="5680075"/>
          <p14:tracePt t="49951" x="9688513" y="5688013"/>
          <p14:tracePt t="49959" x="9680575" y="5697538"/>
          <p14:tracePt t="49965" x="9661525" y="5697538"/>
          <p14:tracePt t="49977" x="9661525" y="5705475"/>
          <p14:tracePt t="49995" x="9653588" y="5705475"/>
          <p14:tracePt t="50310" x="9653588" y="5697538"/>
          <p14:tracePt t="50320" x="9661525" y="5697538"/>
          <p14:tracePt t="50404" x="9671050" y="5680075"/>
          <p14:tracePt t="50412" x="9680575" y="5670550"/>
          <p14:tracePt t="50420" x="9680575" y="5661025"/>
          <p14:tracePt t="50443" x="9705975" y="5599113"/>
          <p14:tracePt t="50477" x="9715500" y="5518150"/>
          <p14:tracePt t="50493" x="9715500" y="5491163"/>
          <p14:tracePt t="50510" x="9715500" y="5456238"/>
          <p14:tracePt t="50527" x="9715500" y="5411788"/>
          <p14:tracePt t="50543" x="9705975" y="5375275"/>
          <p14:tracePt t="50560" x="9698038" y="5322888"/>
          <p14:tracePt t="50577" x="9680575" y="5303838"/>
          <p14:tracePt t="50593" x="9680575" y="5295900"/>
          <p14:tracePt t="50610" x="9680575" y="5286375"/>
          <p14:tracePt t="50627" x="9680575" y="5276850"/>
          <p14:tracePt t="50643" x="9680575" y="5268913"/>
          <p14:tracePt t="50723" x="9680575" y="5286375"/>
          <p14:tracePt t="50731" x="9680575" y="5303838"/>
          <p14:tracePt t="50743" x="9680575" y="5330825"/>
          <p14:tracePt t="50760" x="9698038" y="5384800"/>
          <p14:tracePt t="50777" x="9742488" y="5500688"/>
          <p14:tracePt t="50793" x="9796463" y="5608638"/>
          <p14:tracePt t="50810" x="9858375" y="5724525"/>
          <p14:tracePt t="50827" x="9894888" y="5768975"/>
          <p14:tracePt t="50843" x="9920288" y="5813425"/>
          <p14:tracePt t="50860" x="9929813" y="5840413"/>
          <p14:tracePt t="50877" x="9929813" y="5848350"/>
          <p14:tracePt t="50912" x="9929813" y="5857875"/>
          <p14:tracePt t="50927" x="9929813" y="5867400"/>
          <p14:tracePt t="50943" x="9929813" y="5875338"/>
          <p14:tracePt t="51006" x="9920288" y="5884863"/>
          <p14:tracePt t="51013" x="9902825" y="5884863"/>
          <p14:tracePt t="51022" x="9885363" y="5894388"/>
          <p14:tracePt t="51030" x="9858375" y="5902325"/>
          <p14:tracePt t="51043" x="9823450" y="5911850"/>
          <p14:tracePt t="51060" x="9786938" y="5929313"/>
          <p14:tracePt t="51077" x="9752013" y="5938838"/>
          <p14:tracePt t="51093" x="9715500" y="5956300"/>
          <p14:tracePt t="51110" x="9671050" y="5965825"/>
          <p14:tracePt t="51127" x="9634538" y="5983288"/>
          <p14:tracePt t="51143" x="9590088" y="5991225"/>
          <p14:tracePt t="51160" x="9572625" y="6000750"/>
          <p14:tracePt t="51177" x="9555163" y="6000750"/>
          <p14:tracePt t="51193" x="9528175" y="6000750"/>
          <p14:tracePt t="51210" x="9491663" y="6010275"/>
          <p14:tracePt t="51226" x="9439275" y="6018213"/>
          <p14:tracePt t="51243" x="9402763" y="6027738"/>
          <p14:tracePt t="51260" x="9348788" y="6045200"/>
          <p14:tracePt t="51277" x="9331325" y="6054725"/>
          <p14:tracePt t="51293" x="9323388" y="6062663"/>
          <p14:tracePt t="51350" x="9304338" y="6081713"/>
          <p14:tracePt t="51357" x="9296400" y="6081713"/>
          <p14:tracePt t="51365" x="9286875" y="6089650"/>
          <p14:tracePt t="51453" x="9269413" y="6099175"/>
          <p14:tracePt t="51457" x="9259888" y="6099175"/>
          <p14:tracePt t="51465" x="9232900" y="6108700"/>
          <p14:tracePt t="51477" x="9224963" y="6108700"/>
          <p14:tracePt t="51493" x="9215438" y="6108700"/>
          <p14:tracePt t="51510" x="9205913" y="6108700"/>
          <p14:tracePt t="51526" x="9197975" y="6108700"/>
          <p14:tracePt t="51543" x="9188450" y="6108700"/>
          <p14:tracePt t="51662" x="9188450" y="6099175"/>
          <p14:tracePt t="51669" x="9197975" y="6099175"/>
          <p14:tracePt t="51677" x="9215438" y="6081713"/>
          <p14:tracePt t="51693" x="9259888" y="6072188"/>
          <p14:tracePt t="51710" x="9286875" y="6054725"/>
          <p14:tracePt t="51726" x="9323388" y="6045200"/>
          <p14:tracePt t="51743" x="9348788" y="6045200"/>
          <p14:tracePt t="51760" x="9412288" y="6045200"/>
          <p14:tracePt t="51777" x="9609138" y="6062663"/>
          <p14:tracePt t="51793" x="9769475" y="6081713"/>
          <p14:tracePt t="51810" x="9983788" y="6089650"/>
          <p14:tracePt t="51826" x="10161588" y="6108700"/>
          <p14:tracePt t="51843" x="10252075" y="6116638"/>
          <p14:tracePt t="51860" x="10260013" y="6116638"/>
          <p14:tracePt t="51895" x="10242550" y="6116638"/>
          <p14:tracePt t="51910" x="10215563" y="6116638"/>
          <p14:tracePt t="51926" x="10117138" y="6099175"/>
          <p14:tracePt t="51943" x="9867900" y="6099175"/>
          <p14:tracePt t="51960" x="9688513" y="6099175"/>
          <p14:tracePt t="51976" x="9501188" y="6089650"/>
          <p14:tracePt t="51993" x="9367838" y="6089650"/>
          <p14:tracePt t="52010" x="9296400" y="6089650"/>
          <p14:tracePt t="52026" x="9269413" y="6089650"/>
          <p14:tracePt t="52043" x="9259888" y="6089650"/>
          <p14:tracePt t="52114" x="9251950" y="6089650"/>
          <p14:tracePt t="52325" x="9259888" y="6089650"/>
          <p14:tracePt t="52333" x="9313863" y="6081713"/>
          <p14:tracePt t="52343" x="9367838" y="6072188"/>
          <p14:tracePt t="52359" x="9491663" y="6072188"/>
          <p14:tracePt t="52376" x="9626600" y="6072188"/>
          <p14:tracePt t="52393" x="9759950" y="6072188"/>
          <p14:tracePt t="52410" x="9858375" y="6072188"/>
          <p14:tracePt t="52426" x="9929813" y="6072188"/>
          <p14:tracePt t="52443" x="9966325" y="6072188"/>
          <p14:tracePt t="52622" x="9939338" y="6072188"/>
          <p14:tracePt t="52630" x="9902825" y="6062663"/>
          <p14:tracePt t="52637" x="9858375" y="6062663"/>
          <p14:tracePt t="52646" x="9796463" y="6062663"/>
          <p14:tracePt t="52659" x="9725025" y="6062663"/>
          <p14:tracePt t="52676" x="9582150" y="6072188"/>
          <p14:tracePt t="52693" x="9367838" y="6072188"/>
          <p14:tracePt t="52711" x="9286875" y="6081713"/>
          <p14:tracePt t="52726" x="9259888" y="6081713"/>
          <p14:tracePt t="52826" x="9269413" y="6081713"/>
          <p14:tracePt t="52835" x="9296400" y="6081713"/>
          <p14:tracePt t="52843" x="9323388" y="6081713"/>
          <p14:tracePt t="52860" x="9420225" y="6081713"/>
          <p14:tracePt t="52876" x="9491663" y="6081713"/>
          <p14:tracePt t="52893" x="9537700" y="6081713"/>
          <p14:tracePt t="52909" x="9563100" y="6089650"/>
          <p14:tracePt t="52926" x="9572625" y="6089650"/>
          <p14:tracePt t="55051" x="9563100" y="6099175"/>
          <p14:tracePt t="55059" x="9545638" y="6099175"/>
          <p14:tracePt t="55068" x="9501188" y="6099175"/>
          <p14:tracePt t="55076" x="9429750" y="6099175"/>
          <p14:tracePt t="55092" x="9296400" y="6099175"/>
          <p14:tracePt t="55109" x="9153525" y="6108700"/>
          <p14:tracePt t="55126" x="9037638" y="6116638"/>
          <p14:tracePt t="55160" x="8786813" y="6108700"/>
          <p14:tracePt t="55192" x="8562975" y="6072188"/>
          <p14:tracePt t="55209" x="8528050" y="6054725"/>
          <p14:tracePt t="55226" x="8510588" y="6045200"/>
          <p14:tracePt t="55287" x="8510588" y="6027738"/>
          <p14:tracePt t="55296" x="8510588" y="6010275"/>
          <p14:tracePt t="55303" x="8510588" y="5973763"/>
          <p14:tracePt t="55310" x="8518525" y="5956300"/>
          <p14:tracePt t="55325" x="8528050" y="5902325"/>
          <p14:tracePt t="55342" x="8528050" y="5867400"/>
          <p14:tracePt t="55359" x="8518525" y="5830888"/>
          <p14:tracePt t="55375" x="8501063" y="5813425"/>
          <p14:tracePt t="55392" x="8474075" y="5786438"/>
          <p14:tracePt t="55409" x="8412163" y="5741988"/>
          <p14:tracePt t="55426" x="8348663" y="5705475"/>
          <p14:tracePt t="55442" x="8323263" y="5697538"/>
          <p14:tracePt t="55459" x="8277225" y="5715000"/>
          <p14:tracePt t="55476" x="8232775" y="5741988"/>
          <p14:tracePt t="55492" x="8188325" y="5776913"/>
          <p14:tracePt t="55509" x="8134350" y="5822950"/>
          <p14:tracePt t="55525" x="8054975" y="5875338"/>
          <p14:tracePt t="55542" x="7947025" y="5929313"/>
          <p14:tracePt t="55559" x="7777163" y="6010275"/>
          <p14:tracePt t="55575" x="7688263" y="6054725"/>
          <p14:tracePt t="55592" x="7634288" y="6081713"/>
          <p14:tracePt t="55609" x="7589838" y="6099175"/>
          <p14:tracePt t="55625" x="7581900" y="6099175"/>
          <p14:tracePt t="55719" x="7581900" y="6081713"/>
          <p14:tracePt t="55726" x="7589838" y="6062663"/>
          <p14:tracePt t="55732" x="7608888" y="6037263"/>
          <p14:tracePt t="55742" x="7634288" y="6018213"/>
          <p14:tracePt t="55759" x="7715250" y="5965825"/>
          <p14:tracePt t="55775" x="7804150" y="5929313"/>
          <p14:tracePt t="55792" x="7875588" y="5884863"/>
          <p14:tracePt t="55809" x="7885113" y="5875338"/>
          <p14:tracePt t="55842" x="7885113" y="5867400"/>
          <p14:tracePt t="55859" x="7858125" y="5848350"/>
          <p14:tracePt t="55875" x="7840663" y="5848350"/>
          <p14:tracePt t="55936" x="7848600" y="5857875"/>
          <p14:tracePt t="55945" x="7885113" y="5894388"/>
          <p14:tracePt t="55951" x="7912100" y="5911850"/>
          <p14:tracePt t="55960" x="7966075" y="5938838"/>
          <p14:tracePt t="55975" x="8108950" y="5983288"/>
          <p14:tracePt t="55992" x="8313738" y="6000750"/>
          <p14:tracePt t="56009" x="8599488" y="5983288"/>
          <p14:tracePt t="56025" x="8804275" y="5938838"/>
          <p14:tracePt t="56042" x="8912225" y="5884863"/>
          <p14:tracePt t="56059" x="8966200" y="5813425"/>
          <p14:tracePt t="56075" x="8974138" y="5759450"/>
          <p14:tracePt t="56092" x="8956675" y="5688013"/>
          <p14:tracePt t="56109" x="8902700" y="5626100"/>
          <p14:tracePt t="56125" x="8840788" y="5581650"/>
          <p14:tracePt t="56142" x="8715375" y="5554663"/>
          <p14:tracePt t="56159" x="8555038" y="5554663"/>
          <p14:tracePt t="56175" x="8402638" y="5581650"/>
          <p14:tracePt t="56192" x="8215313" y="5670550"/>
          <p14:tracePt t="56210" x="7858125" y="5875338"/>
          <p14:tracePt t="56225" x="7688263" y="6037263"/>
          <p14:tracePt t="56242" x="7626350" y="6153150"/>
          <p14:tracePt t="56259" x="7626350" y="6215063"/>
          <p14:tracePt t="56275" x="7688263" y="6259513"/>
          <p14:tracePt t="56292" x="7813675" y="6286500"/>
          <p14:tracePt t="56311" x="8116888" y="6276975"/>
          <p14:tracePt t="56325" x="8323263" y="6242050"/>
          <p14:tracePt t="56342" x="8518525" y="6180138"/>
          <p14:tracePt t="56358" x="8634413" y="6126163"/>
          <p14:tracePt t="56375" x="8680450" y="6081713"/>
          <p14:tracePt t="56392" x="8697913" y="6062663"/>
          <p14:tracePt t="56408" x="8715375" y="6045200"/>
          <p14:tracePt t="56425" x="8724900" y="6037263"/>
          <p14:tracePt t="56442" x="8724900" y="6027738"/>
          <p14:tracePt t="56458" x="8759825" y="6018213"/>
          <p14:tracePt t="56475" x="8831263" y="6000750"/>
          <p14:tracePt t="56492" x="8956675" y="5983288"/>
          <p14:tracePt t="56509" x="9117013" y="5946775"/>
          <p14:tracePt t="56525" x="9286875" y="5894388"/>
          <p14:tracePt t="56542" x="9439275" y="5840413"/>
          <p14:tracePt t="56559" x="9698038" y="5751513"/>
          <p14:tracePt t="56575" x="9867900" y="5697538"/>
          <p14:tracePt t="56592" x="10045700" y="5643563"/>
          <p14:tracePt t="56608" x="10215563" y="5589588"/>
          <p14:tracePt t="56625" x="10358438" y="5554663"/>
          <p14:tracePt t="56642" x="10466388" y="5537200"/>
          <p14:tracePt t="56658" x="10510838" y="5527675"/>
          <p14:tracePt t="56675" x="10528300" y="5510213"/>
          <p14:tracePt t="57091" x="10518775" y="5518150"/>
          <p14:tracePt t="57108" x="10510838" y="5527675"/>
          <p14:tracePt t="57115" x="10501313" y="5527675"/>
          <p14:tracePt t="57125" x="10501313" y="5537200"/>
          <p14:tracePt t="57142" x="10491788" y="5545138"/>
          <p14:tracePt t="59469" x="10439400" y="5527675"/>
          <p14:tracePt t="59475" x="10287000" y="5429250"/>
          <p14:tracePt t="59482" x="10134600" y="5322888"/>
          <p14:tracePt t="59491" x="10055225" y="5232400"/>
          <p14:tracePt t="59508" x="9867900" y="4919663"/>
          <p14:tracePt t="59525" x="9661525" y="4660900"/>
          <p14:tracePt t="59558" x="9474200" y="4562475"/>
          <p14:tracePt t="59591" x="8920163" y="4572000"/>
          <p14:tracePt t="59608" x="8751888" y="4589463"/>
          <p14:tracePt t="59626" x="8705850" y="4608513"/>
          <p14:tracePt t="59641" x="8697913" y="4608513"/>
          <p14:tracePt t="59719" x="8653463" y="4608513"/>
          <p14:tracePt t="59726" x="8562975" y="4608513"/>
          <p14:tracePt t="59731" x="8456613" y="4598988"/>
          <p14:tracePt t="59741" x="8331200" y="4589463"/>
          <p14:tracePt t="59758" x="8072438" y="4572000"/>
          <p14:tracePt t="59774" x="7715250" y="4572000"/>
          <p14:tracePt t="59792" x="7224713" y="4562475"/>
          <p14:tracePt t="59808" x="6751638" y="4581525"/>
          <p14:tracePt t="59825" x="6357938" y="4598988"/>
          <p14:tracePt t="59841" x="6205538" y="4598988"/>
          <p14:tracePt t="59858" x="6108700" y="4581525"/>
          <p14:tracePt t="59874" x="6027738" y="4572000"/>
          <p14:tracePt t="59891" x="5973763" y="4554538"/>
          <p14:tracePt t="59908" x="5919788" y="4554538"/>
          <p14:tracePt t="59924" x="5875338" y="4554538"/>
          <p14:tracePt t="59941" x="5830888" y="4554538"/>
          <p14:tracePt t="59958" x="5776913" y="4545013"/>
          <p14:tracePt t="59974" x="5680075" y="4545013"/>
          <p14:tracePt t="59991" x="5599113" y="4545013"/>
          <p14:tracePt t="60008" x="5491163" y="4562475"/>
          <p14:tracePt t="60026" x="5394325" y="4581525"/>
          <p14:tracePt t="60042" x="5340350" y="4598988"/>
          <p14:tracePt t="60058" x="5313363" y="4616450"/>
          <p14:tracePt t="60091" x="5330825" y="4616450"/>
          <p14:tracePt t="60107" x="5357813" y="4616450"/>
          <p14:tracePt t="60179" x="5357813" y="4625975"/>
          <p14:tracePt t="60186" x="5367338" y="4643438"/>
          <p14:tracePt t="60202" x="5367338" y="4660900"/>
          <p14:tracePt t="60210" x="5375275" y="4670425"/>
          <p14:tracePt t="60224" x="5384800" y="4687888"/>
          <p14:tracePt t="60241" x="5402263" y="4705350"/>
          <p14:tracePt t="60257" x="5419725" y="4732338"/>
          <p14:tracePt t="60274" x="5473700" y="4776788"/>
          <p14:tracePt t="60291" x="5545138" y="4830763"/>
          <p14:tracePt t="60308" x="5608638" y="4848225"/>
          <p14:tracePt t="60324" x="5653088" y="4848225"/>
          <p14:tracePt t="60327" x="5680075" y="4848225"/>
          <p14:tracePt t="60341" x="5688013" y="4848225"/>
          <p14:tracePt t="60357" x="5688013" y="4840288"/>
          <p14:tracePt t="60389" x="5688013" y="4830763"/>
          <p14:tracePt t="60397" x="5688013" y="4822825"/>
          <p14:tracePt t="60407" x="5688013" y="4813300"/>
          <p14:tracePt t="60424" x="5688013" y="4768850"/>
          <p14:tracePt t="60441" x="5688013" y="4732338"/>
          <p14:tracePt t="60458" x="5688013" y="4714875"/>
          <p14:tracePt t="60662" x="5688013" y="4697413"/>
          <p14:tracePt t="60671" x="5688013" y="4670425"/>
          <p14:tracePt t="60678" x="5697538" y="4643438"/>
          <p14:tracePt t="60691" x="5697538" y="4608513"/>
          <p14:tracePt t="60707" x="5697538" y="4518025"/>
          <p14:tracePt t="60724" x="5705475" y="4446588"/>
          <p14:tracePt t="60741" x="5697538" y="4367213"/>
          <p14:tracePt t="60757" x="5661025" y="4340225"/>
          <p14:tracePt t="60774" x="5643563" y="4322763"/>
          <p14:tracePt t="60791" x="5634038" y="4322763"/>
          <p14:tracePt t="60807" x="5616575" y="4322763"/>
          <p14:tracePt t="60824" x="5608638" y="4322763"/>
          <p14:tracePt t="60826" x="5608638" y="4330700"/>
          <p14:tracePt t="60841" x="5599113" y="4340225"/>
          <p14:tracePt t="60858" x="5581650" y="4348163"/>
          <p14:tracePt t="60874" x="5572125" y="4357688"/>
          <p14:tracePt t="60891" x="5545138" y="4367213"/>
          <p14:tracePt t="60907" x="5510213" y="4384675"/>
          <p14:tracePt t="60924" x="5483225" y="4394200"/>
          <p14:tracePt t="60943" x="5465763" y="4402138"/>
          <p14:tracePt t="61015" x="5456238" y="4402138"/>
          <p14:tracePt t="61022" x="5456238" y="4411663"/>
          <p14:tracePt t="61030" x="5438775" y="4446588"/>
          <p14:tracePt t="61041" x="5411788" y="4500563"/>
          <p14:tracePt t="61057" x="5367338" y="4633913"/>
          <p14:tracePt t="61074" x="5330825" y="4786313"/>
          <p14:tracePt t="61091" x="5303838" y="5010150"/>
          <p14:tracePt t="61107" x="5286375" y="5116513"/>
          <p14:tracePt t="61124" x="5286375" y="5170488"/>
          <p14:tracePt t="61141" x="5286375" y="5214938"/>
          <p14:tracePt t="61157" x="5286375" y="5268913"/>
          <p14:tracePt t="61174" x="5295900" y="5303838"/>
          <p14:tracePt t="61191" x="5295900" y="5322888"/>
          <p14:tracePt t="61207" x="5295900" y="5330825"/>
          <p14:tracePt t="61241" x="5303838" y="5330825"/>
          <p14:tracePt t="61257" x="5303838" y="5322888"/>
          <p14:tracePt t="61274" x="5313363" y="5259388"/>
          <p14:tracePt t="61291" x="5330825" y="5153025"/>
          <p14:tracePt t="61307" x="5348288" y="5018088"/>
          <p14:tracePt t="61324" x="5367338" y="4894263"/>
          <p14:tracePt t="61327" x="5375275" y="4822825"/>
          <p14:tracePt t="61341" x="5375275" y="4724400"/>
          <p14:tracePt t="61357" x="5375275" y="4625975"/>
          <p14:tracePt t="61374" x="5384800" y="4572000"/>
          <p14:tracePt t="61391" x="5394325" y="4545013"/>
          <p14:tracePt t="61407" x="5402263" y="4527550"/>
          <p14:tracePt t="61424" x="5419725" y="4500563"/>
          <p14:tracePt t="61440" x="5446713" y="4483100"/>
          <p14:tracePt t="61457" x="5473700" y="4456113"/>
          <p14:tracePt t="61474" x="5510213" y="4438650"/>
          <p14:tracePt t="61492" x="5572125" y="4411663"/>
          <p14:tracePt t="61507" x="5616575" y="4402138"/>
          <p14:tracePt t="61524" x="5680075" y="4394200"/>
          <p14:tracePt t="61540" x="5751513" y="4394200"/>
          <p14:tracePt t="61557" x="5803900" y="4394200"/>
          <p14:tracePt t="61574" x="5822950" y="4402138"/>
          <p14:tracePt t="61591" x="5822950" y="4438650"/>
          <p14:tracePt t="61607" x="5813425" y="4483100"/>
          <p14:tracePt t="61624" x="5803900" y="4581525"/>
          <p14:tracePt t="61640" x="5786438" y="4705350"/>
          <p14:tracePt t="61657" x="5786438" y="4848225"/>
          <p14:tracePt t="61674" x="5822950" y="5000625"/>
          <p14:tracePt t="61690" x="5830888" y="5108575"/>
          <p14:tracePt t="61707" x="5848350" y="5197475"/>
          <p14:tracePt t="61724" x="5867400" y="5313363"/>
          <p14:tracePt t="61740" x="5867400" y="5357813"/>
          <p14:tracePt t="61759" x="5867400" y="5367338"/>
          <p14:tracePt t="61774" x="5867400" y="5375275"/>
          <p14:tracePt t="61790" x="5867400" y="5384800"/>
          <p14:tracePt t="61807" x="5830888" y="5411788"/>
          <p14:tracePt t="61824" x="5786438" y="5456238"/>
          <p14:tracePt t="61826" x="5751513" y="5483225"/>
          <p14:tracePt t="61841" x="5670550" y="5527675"/>
          <p14:tracePt t="61857" x="5572125" y="5581650"/>
          <p14:tracePt t="61874" x="5483225" y="5626100"/>
          <p14:tracePt t="61890" x="5402263" y="5653088"/>
          <p14:tracePt t="61907" x="5340350" y="5680075"/>
          <p14:tracePt t="61924" x="5322888" y="5680075"/>
          <p14:tracePt t="61940" x="5313363" y="5680075"/>
          <p14:tracePt t="61974" x="5303838" y="5680075"/>
          <p14:tracePt t="61990" x="5303838" y="5626100"/>
          <p14:tracePt t="62007" x="5303838" y="5616575"/>
          <p14:tracePt t="62091" x="5303838" y="5599113"/>
          <p14:tracePt t="62100" x="5313363" y="5545138"/>
          <p14:tracePt t="62108" x="5340350" y="5473700"/>
          <p14:tracePt t="62124" x="5419725" y="5286375"/>
          <p14:tracePt t="62140" x="5500688" y="5072063"/>
          <p14:tracePt t="62157" x="5562600" y="4875213"/>
          <p14:tracePt t="62174" x="5616575" y="4714875"/>
          <p14:tracePt t="62190" x="5661025" y="4572000"/>
          <p14:tracePt t="62207" x="5705475" y="4473575"/>
          <p14:tracePt t="62224" x="5732463" y="4411663"/>
          <p14:tracePt t="62240" x="5741988" y="4402138"/>
          <p14:tracePt t="62301" x="5751513" y="4411663"/>
          <p14:tracePt t="62310" x="5776913" y="4438650"/>
          <p14:tracePt t="62319" x="5795963" y="4456113"/>
          <p14:tracePt t="62326" x="5830888" y="4491038"/>
          <p14:tracePt t="62341" x="5867400" y="4527550"/>
          <p14:tracePt t="62357" x="5991225" y="4660900"/>
          <p14:tracePt t="62374" x="6081713" y="4759325"/>
          <p14:tracePt t="62390" x="6143625" y="4857750"/>
          <p14:tracePt t="62407" x="6180138" y="4946650"/>
          <p14:tracePt t="62424" x="6197600" y="5045075"/>
          <p14:tracePt t="62440" x="6197600" y="5170488"/>
          <p14:tracePt t="62457" x="6188075" y="5295900"/>
          <p14:tracePt t="62474" x="6143625" y="5394325"/>
          <p14:tracePt t="62491" x="6081713" y="5500688"/>
          <p14:tracePt t="62507" x="6054725" y="5537200"/>
          <p14:tracePt t="62524" x="6018213" y="5581650"/>
          <p14:tracePt t="62541" x="5991225" y="5589588"/>
          <p14:tracePt t="62557" x="5965825" y="5608638"/>
          <p14:tracePt t="62574" x="5929313" y="5608638"/>
          <p14:tracePt t="62590" x="5875338" y="5616575"/>
          <p14:tracePt t="62607" x="5822950" y="5616575"/>
          <p14:tracePt t="62624" x="5759450" y="5581650"/>
          <p14:tracePt t="62640" x="5724525" y="5545138"/>
          <p14:tracePt t="62657" x="5670550" y="5510213"/>
          <p14:tracePt t="62674" x="5634038" y="5473700"/>
          <p14:tracePt t="62690" x="5616575" y="5429250"/>
          <p14:tracePt t="62707" x="5608638" y="5394325"/>
          <p14:tracePt t="62724" x="5608638" y="5313363"/>
          <p14:tracePt t="62740" x="5626100" y="5259388"/>
          <p14:tracePt t="62757" x="5634038" y="5232400"/>
          <p14:tracePt t="62773" x="5643563" y="5224463"/>
          <p14:tracePt t="62835" x="5643563" y="5232400"/>
          <p14:tracePt t="62841" x="5634038" y="5232400"/>
          <p14:tracePt t="62850" x="5634038" y="5241925"/>
          <p14:tracePt t="62858" x="5626100" y="5241925"/>
          <p14:tracePt t="62883" x="5626100" y="5251450"/>
          <p14:tracePt t="62890" x="5616575" y="5251450"/>
          <p14:tracePt t="65389" x="5626100" y="5241925"/>
          <p14:tracePt t="65398" x="5670550" y="5205413"/>
          <p14:tracePt t="65406" x="5705475" y="5180013"/>
          <p14:tracePt t="65423" x="5803900" y="5089525"/>
          <p14:tracePt t="65440" x="5875338" y="5018088"/>
          <p14:tracePt t="65456" x="5919788" y="4956175"/>
          <p14:tracePt t="65490" x="5956300" y="4894263"/>
          <p14:tracePt t="65523" x="5956300" y="4857750"/>
          <p14:tracePt t="65539" x="5946775" y="4822825"/>
          <p14:tracePt t="65556" x="5938838" y="4803775"/>
          <p14:tracePt t="65573" x="5929313" y="4795838"/>
          <p14:tracePt t="65589" x="5894388" y="4786313"/>
          <p14:tracePt t="65606" x="5822950" y="4768850"/>
          <p14:tracePt t="65623" x="5732463" y="4751388"/>
          <p14:tracePt t="65639" x="5661025" y="4724400"/>
          <p14:tracePt t="65656" x="5562600" y="4705350"/>
          <p14:tracePt t="65673" x="5465763" y="4687888"/>
          <p14:tracePt t="65689" x="5402263" y="4670425"/>
          <p14:tracePt t="65706" x="5384800" y="4660900"/>
          <p14:tracePt t="65756" x="5384800" y="4652963"/>
          <p14:tracePt t="65779" x="5375275" y="4643438"/>
          <p14:tracePt t="65797" x="5375275" y="4633913"/>
          <p14:tracePt t="65804" x="5375275" y="4625975"/>
          <p14:tracePt t="65818" x="5375275" y="4616450"/>
          <p14:tracePt t="65834" x="5375275" y="4598988"/>
          <p14:tracePt t="65842" x="5375275" y="4589463"/>
          <p14:tracePt t="65856" x="5384800" y="4581525"/>
          <p14:tracePt t="65873" x="5402263" y="4527550"/>
          <p14:tracePt t="65889" x="5419725" y="4500563"/>
          <p14:tracePt t="65906" x="5429250" y="4491038"/>
          <p14:tracePt t="65923" x="5438775" y="4473575"/>
          <p14:tracePt t="65939" x="5446713" y="4465638"/>
          <p14:tracePt t="65956" x="5456238" y="4456113"/>
          <p14:tracePt t="65973" x="5465763" y="4446588"/>
          <p14:tracePt t="65989" x="5465763" y="4438650"/>
          <p14:tracePt t="66006" x="5473700" y="4429125"/>
          <p14:tracePt t="66023" x="5473700" y="4411663"/>
          <p14:tracePt t="66039" x="5491163" y="4411663"/>
          <p14:tracePt t="66056" x="5491163" y="4402138"/>
          <p14:tracePt t="66073" x="5491163" y="4394200"/>
          <p14:tracePt t="66089" x="5500688" y="4384675"/>
          <p14:tracePt t="66106" x="5500688" y="4367213"/>
          <p14:tracePt t="66123" x="5500688" y="4340225"/>
          <p14:tracePt t="66139" x="5483225" y="4322763"/>
          <p14:tracePt t="66156" x="5446713" y="4313238"/>
          <p14:tracePt t="66173" x="5394325" y="4295775"/>
          <p14:tracePt t="66189" x="5322888" y="4286250"/>
          <p14:tracePt t="66206" x="5268913" y="4268788"/>
          <p14:tracePt t="66223" x="5214938" y="4259263"/>
          <p14:tracePt t="66239" x="5153025" y="4251325"/>
          <p14:tracePt t="66256" x="5133975" y="4251325"/>
          <p14:tracePt t="66358" x="5126038" y="4251325"/>
          <p14:tracePt t="66366" x="5126038" y="4259263"/>
          <p14:tracePt t="66373" x="5116513" y="4259263"/>
          <p14:tracePt t="66389" x="5108575" y="4268788"/>
          <p14:tracePt t="66406" x="5099050" y="4286250"/>
          <p14:tracePt t="66423" x="5089525" y="4295775"/>
          <p14:tracePt t="66439" x="5081588" y="4322763"/>
          <p14:tracePt t="66456" x="5062538" y="4394200"/>
          <p14:tracePt t="66473" x="5027613" y="4518025"/>
          <p14:tracePt t="66489" x="4983163" y="4759325"/>
          <p14:tracePt t="66506" x="4965700" y="4929188"/>
          <p14:tracePt t="66522" x="4946650" y="5081588"/>
          <p14:tracePt t="66539" x="4938713" y="5232400"/>
          <p14:tracePt t="66556" x="4938713" y="5375275"/>
          <p14:tracePt t="66572" x="4946650" y="5491163"/>
          <p14:tracePt t="66589" x="4965700" y="5599113"/>
          <p14:tracePt t="66606" x="4983163" y="5661025"/>
          <p14:tracePt t="66623" x="5037138" y="5732463"/>
          <p14:tracePt t="66639" x="5072063" y="5776913"/>
          <p14:tracePt t="66658" x="5089525" y="5803900"/>
          <p14:tracePt t="66672" x="5108575" y="5830888"/>
          <p14:tracePt t="66689" x="5116513" y="5840413"/>
          <p14:tracePt t="66706" x="5116513" y="5848350"/>
          <p14:tracePt t="66796" x="5153025" y="5848350"/>
          <p14:tracePt t="66803" x="5224463" y="5848350"/>
          <p14:tracePt t="66809" x="5348288" y="5848350"/>
          <p14:tracePt t="66822" x="5465763" y="5848350"/>
          <p14:tracePt t="66839" x="5741988" y="5822950"/>
          <p14:tracePt t="66856" x="6072188" y="5803900"/>
          <p14:tracePt t="66873" x="6537325" y="5768975"/>
          <p14:tracePt t="66889" x="6759575" y="5759450"/>
          <p14:tracePt t="66906" x="6894513" y="5741988"/>
          <p14:tracePt t="66922" x="6919913" y="5732463"/>
          <p14:tracePt t="66968" x="6929438" y="5715000"/>
          <p14:tracePt t="66973" x="6929438" y="5688013"/>
          <p14:tracePt t="66989" x="6929438" y="5626100"/>
          <p14:tracePt t="67006" x="6929438" y="5554663"/>
          <p14:tracePt t="67022" x="6938963" y="5465763"/>
          <p14:tracePt t="67039" x="6938963" y="5348288"/>
          <p14:tracePt t="67056" x="6919913" y="5205413"/>
          <p14:tracePt t="67072" x="6902450" y="5045075"/>
          <p14:tracePt t="67089" x="6875463" y="4875213"/>
          <p14:tracePt t="67106" x="6840538" y="4732338"/>
          <p14:tracePt t="67122" x="6804025" y="4598988"/>
          <p14:tracePt t="67139" x="6769100" y="4510088"/>
          <p14:tracePt t="67156" x="6759575" y="4483100"/>
          <p14:tracePt t="67172" x="6759575" y="4473575"/>
          <p14:tracePt t="67265" x="6742113" y="4456113"/>
          <p14:tracePt t="67271" x="6724650" y="4429125"/>
          <p14:tracePt t="67280" x="6697663" y="4394200"/>
          <p14:tracePt t="67289" x="6661150" y="4330700"/>
          <p14:tracePt t="67306" x="6589713" y="4251325"/>
          <p14:tracePt t="67322" x="6510338" y="4187825"/>
          <p14:tracePt t="67325" x="6473825" y="4170363"/>
          <p14:tracePt t="67339" x="6438900" y="4160838"/>
          <p14:tracePt t="67356" x="6384925" y="4160838"/>
          <p14:tracePt t="67373" x="6296025" y="4170363"/>
          <p14:tracePt t="67389" x="6062663" y="4268788"/>
          <p14:tracePt t="67406" x="5884863" y="4330700"/>
          <p14:tracePt t="67422" x="5751513" y="4384675"/>
          <p14:tracePt t="67439" x="5626100" y="4429125"/>
          <p14:tracePt t="67456" x="5545138" y="4446588"/>
          <p14:tracePt t="67472" x="5510213" y="4446588"/>
          <p14:tracePt t="67523" x="5500688" y="4446588"/>
          <p14:tracePt t="67546" x="5473700" y="4446588"/>
          <p14:tracePt t="67553" x="5446713" y="4446588"/>
          <p14:tracePt t="67561" x="5402263" y="4446588"/>
          <p14:tracePt t="67572" x="5348288" y="4438650"/>
          <p14:tracePt t="67589" x="5251450" y="4438650"/>
          <p14:tracePt t="67606" x="5180013" y="4438650"/>
          <p14:tracePt t="67622" x="5143500" y="4438650"/>
          <p14:tracePt t="67639" x="5133975" y="4438650"/>
          <p14:tracePt t="67826" x="5133975" y="4446588"/>
          <p14:tracePt t="67834" x="5108575" y="4500563"/>
          <p14:tracePt t="67841" x="5081588" y="4572000"/>
          <p14:tracePt t="67855" x="5037138" y="4660900"/>
          <p14:tracePt t="67872" x="4946650" y="4857750"/>
          <p14:tracePt t="67889" x="4830763" y="5187950"/>
          <p14:tracePt t="67905" x="4786313" y="5384800"/>
          <p14:tracePt t="67922" x="4776788" y="5545138"/>
          <p14:tracePt t="67939" x="4795838" y="5715000"/>
          <p14:tracePt t="67955" x="4848225" y="5848350"/>
          <p14:tracePt t="67972" x="4884738" y="5919788"/>
          <p14:tracePt t="67989" x="4938713" y="5956300"/>
          <p14:tracePt t="68005" x="4965700" y="5973763"/>
          <p14:tracePt t="68022" x="4973638" y="5973763"/>
          <p14:tracePt t="68039" x="4983163" y="5983288"/>
          <p14:tracePt t="68056" x="4991100" y="5983288"/>
          <p14:tracePt t="68072" x="5010150" y="5983288"/>
          <p14:tracePt t="68124" x="5018088" y="5991225"/>
          <p14:tracePt t="68132" x="5054600" y="6000750"/>
          <p14:tracePt t="68139" x="5108575" y="6010275"/>
          <p14:tracePt t="68155" x="5259388" y="6010275"/>
          <p14:tracePt t="68172" x="5446713" y="6010275"/>
          <p14:tracePt t="68189" x="5653088" y="6010275"/>
          <p14:tracePt t="68205" x="5813425" y="5983288"/>
          <p14:tracePt t="68222" x="5911850" y="5973763"/>
          <p14:tracePt t="68239" x="5946775" y="5956300"/>
          <p14:tracePt t="69202" x="5946775" y="5946775"/>
          <p14:tracePt t="69210" x="5973763" y="5919788"/>
          <p14:tracePt t="69222" x="6027738" y="5884863"/>
          <p14:tracePt t="69239" x="6153150" y="5786438"/>
          <p14:tracePt t="69255" x="6313488" y="5616575"/>
          <p14:tracePt t="69272" x="6429375" y="5491163"/>
          <p14:tracePt t="69305" x="6545263" y="5286375"/>
          <p14:tracePt t="69338" x="6589713" y="5062538"/>
          <p14:tracePt t="69341" x="6599238" y="4983163"/>
          <p14:tracePt t="69355" x="6599238" y="4929188"/>
          <p14:tracePt t="69372" x="6599238" y="4795838"/>
          <p14:tracePt t="69389" x="6581775" y="4608513"/>
          <p14:tracePt t="69405" x="6527800" y="4500563"/>
          <p14:tracePt t="69422" x="6456363" y="4429125"/>
          <p14:tracePt t="69438" x="6367463" y="4367213"/>
          <p14:tracePt t="69455" x="6286500" y="4322763"/>
          <p14:tracePt t="69472" x="6215063" y="4295775"/>
          <p14:tracePt t="69489" x="6081713" y="4268788"/>
          <p14:tracePt t="69505" x="5965825" y="4268788"/>
          <p14:tracePt t="69522" x="5830888" y="4268788"/>
          <p14:tracePt t="69538" x="5724525" y="4276725"/>
          <p14:tracePt t="69555" x="5608638" y="4286250"/>
          <p14:tracePt t="69572" x="5491163" y="4303713"/>
          <p14:tracePt t="69588" x="5375275" y="4322763"/>
          <p14:tracePt t="69605" x="5286375" y="4340225"/>
          <p14:tracePt t="69622" x="5214938" y="4367213"/>
          <p14:tracePt t="69639" x="5116513" y="4446588"/>
          <p14:tracePt t="69655" x="5037138" y="4510088"/>
          <p14:tracePt t="69672" x="4956175" y="4598988"/>
          <p14:tracePt t="69688" x="4884738" y="4705350"/>
          <p14:tracePt t="69705" x="4813300" y="4822825"/>
          <p14:tracePt t="69722" x="4741863" y="4956175"/>
          <p14:tracePt t="69739" x="4679950" y="5153025"/>
          <p14:tracePt t="69757" x="4670425" y="5276850"/>
          <p14:tracePt t="69772" x="4670425" y="5375275"/>
          <p14:tracePt t="69788" x="4714875" y="5473700"/>
          <p14:tracePt t="69805" x="4759325" y="5572125"/>
          <p14:tracePt t="69822" x="4830763" y="5670550"/>
          <p14:tracePt t="69838" x="4929188" y="5741988"/>
          <p14:tracePt t="69855" x="5072063" y="5803900"/>
          <p14:tracePt t="69872" x="5241925" y="5840413"/>
          <p14:tracePt t="69888" x="5419725" y="5867400"/>
          <p14:tracePt t="69905" x="5688013" y="5894388"/>
          <p14:tracePt t="69922" x="5857875" y="5919788"/>
          <p14:tracePt t="69938" x="6000750" y="5929313"/>
          <p14:tracePt t="69955" x="6099175" y="5929313"/>
          <p14:tracePt t="69972" x="6143625" y="5919788"/>
          <p14:tracePt t="69988" x="6180138" y="5902325"/>
          <p14:tracePt t="70005" x="6232525" y="5840413"/>
          <p14:tracePt t="70022" x="6286500" y="5741988"/>
          <p14:tracePt t="70038" x="6330950" y="5661025"/>
          <p14:tracePt t="70055" x="6375400" y="5589588"/>
          <p14:tracePt t="70072" x="6402388" y="5537200"/>
          <p14:tracePt t="70088" x="6419850" y="5510213"/>
          <p14:tracePt t="70145" x="6419850" y="5500688"/>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ijdelijke aanduiding voor inhoud 5"/>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621790" y="1516220"/>
            <a:ext cx="3474042" cy="4909980"/>
          </a:xfrm>
        </p:spPr>
      </p:pic>
      <p:sp>
        <p:nvSpPr>
          <p:cNvPr id="5" name="Titel 1"/>
          <p:cNvSpPr txBox="1">
            <a:spLocks/>
          </p:cNvSpPr>
          <p:nvPr/>
        </p:nvSpPr>
        <p:spPr>
          <a:xfrm>
            <a:off x="872490" y="664368"/>
            <a:ext cx="10659110" cy="69453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Kinderen -&gt; met </a:t>
            </a:r>
            <a:r>
              <a:rPr lang="nl-BE" altLang="nl-BE" dirty="0" err="1"/>
              <a:t>protocols</a:t>
            </a:r>
            <a:r>
              <a:rPr lang="nl-BE" altLang="nl-BE" dirty="0"/>
              <a:t> voor kinderen</a:t>
            </a:r>
          </a:p>
        </p:txBody>
      </p:sp>
      <p:pic>
        <p:nvPicPr>
          <p:cNvPr id="7" name="Afbeelding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36216" y="1516221"/>
            <a:ext cx="3474041" cy="4909979"/>
          </a:xfrm>
          <a:prstGeom prst="rect">
            <a:avLst/>
          </a:prstGeom>
        </p:spPr>
      </p:pic>
      <p:cxnSp>
        <p:nvCxnSpPr>
          <p:cNvPr id="9" name="Rechte verbindingslijn met pijl 8"/>
          <p:cNvCxnSpPr/>
          <p:nvPr/>
        </p:nvCxnSpPr>
        <p:spPr>
          <a:xfrm>
            <a:off x="5575300" y="3971210"/>
            <a:ext cx="762000"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33105258"/>
      </p:ext>
    </p:extLst>
  </p:cSld>
  <p:clrMapOvr>
    <a:masterClrMapping/>
  </p:clrMapOvr>
  <mc:AlternateContent xmlns:mc="http://schemas.openxmlformats.org/markup-compatibility/2006" xmlns:p14="http://schemas.microsoft.com/office/powerpoint/2010/main">
    <mc:Choice Requires="p14">
      <p:transition spd="slow" p14:dur="2000" advTm="10284"/>
    </mc:Choice>
    <mc:Fallback xmlns="">
      <p:transition spd="slow" advTm="10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5840" x="6456363" y="5483225"/>
          <p14:tracePt t="5849" x="6483350" y="5456238"/>
          <p14:tracePt t="5857" x="6510338" y="5438775"/>
          <p14:tracePt t="5874" x="6537325" y="5411788"/>
          <p14:tracePt t="5891" x="6589713" y="5375275"/>
          <p14:tracePt t="5907" x="6653213" y="5357813"/>
          <p14:tracePt t="5924" x="6705600" y="5357813"/>
          <p14:tracePt t="5957" x="6965950" y="5599113"/>
          <p14:tracePt t="5990" x="7153275" y="5938838"/>
          <p14:tracePt t="6007" x="7188200" y="6089650"/>
          <p14:tracePt t="6024" x="7197725" y="6232525"/>
          <p14:tracePt t="6040" x="7180263" y="6429375"/>
          <p14:tracePt t="6057" x="7116763" y="6608763"/>
          <p14:tracePt t="6074" x="6983413" y="6759575"/>
          <p14:tracePt t="6090" x="6840538" y="6769100"/>
          <p14:tracePt t="6107" x="6661150" y="6643688"/>
          <p14:tracePt t="6123" x="6465888" y="6402388"/>
          <p14:tracePt t="6140" x="6224588" y="5938838"/>
          <p14:tracePt t="6157" x="6089650" y="5491163"/>
          <p14:tracePt t="6173" x="6116638" y="5037138"/>
          <p14:tracePt t="6190" x="6394450" y="4179888"/>
          <p14:tracePt t="6207" x="6626225" y="3652838"/>
          <p14:tracePt t="6224" x="6956425" y="3081338"/>
          <p14:tracePt t="6240" x="7439025" y="2625725"/>
          <p14:tracePt t="6257" x="7804150" y="2286000"/>
          <p14:tracePt t="6273" x="8134350" y="2098675"/>
          <p14:tracePt t="6290" x="8358188" y="2009775"/>
          <p14:tracePt t="6307" x="8562975" y="1965325"/>
          <p14:tracePt t="6324" x="8875713" y="1990725"/>
          <p14:tracePt t="6340" x="9037638" y="2054225"/>
          <p14:tracePt t="6357" x="9197975" y="2133600"/>
          <p14:tracePt t="6373" x="9304338" y="2241550"/>
          <p14:tracePt t="6390" x="9340850" y="2366963"/>
          <p14:tracePt t="6407" x="9348788" y="2544763"/>
          <p14:tracePt t="6423" x="9323388" y="2813050"/>
          <p14:tracePt t="6440" x="9134475" y="3276600"/>
          <p14:tracePt t="6457" x="8956675" y="3509963"/>
          <p14:tracePt t="6474" x="8732838" y="3687763"/>
          <p14:tracePt t="6490" x="8402638" y="3813175"/>
          <p14:tracePt t="6507" x="8108950" y="3857625"/>
          <p14:tracePt t="6524" x="7912100" y="3822700"/>
          <p14:tracePt t="6540" x="7777163" y="3724275"/>
          <p14:tracePt t="6557" x="7705725" y="3509963"/>
          <p14:tracePt t="6574" x="7661275" y="3036888"/>
          <p14:tracePt t="6590" x="7715250" y="2687638"/>
          <p14:tracePt t="6609" x="7813675" y="2428875"/>
          <p14:tracePt t="6623" x="7939088" y="2251075"/>
          <p14:tracePt t="6640" x="8045450" y="2160588"/>
          <p14:tracePt t="6657" x="8143875" y="2125663"/>
          <p14:tracePt t="6673" x="8259763" y="2133600"/>
          <p14:tracePt t="6690" x="8491538" y="2303463"/>
          <p14:tracePt t="6707" x="8653463" y="2482850"/>
          <p14:tracePt t="6723" x="8796338" y="2714625"/>
          <p14:tracePt t="6740" x="8929688" y="2955925"/>
          <p14:tracePt t="6757" x="9001125" y="3187700"/>
          <p14:tracePt t="6773" x="9010650" y="3384550"/>
          <p14:tracePt t="6790" x="8929688" y="3527425"/>
          <p14:tracePt t="6807" x="8769350" y="3598863"/>
          <p14:tracePt t="6824" x="8555038" y="3616325"/>
          <p14:tracePt t="6840" x="8277225" y="3554413"/>
          <p14:tracePt t="6857" x="8205788" y="3411538"/>
          <p14:tracePt t="6873" x="8180388" y="3197225"/>
          <p14:tracePt t="6890" x="8205788" y="2928938"/>
          <p14:tracePt t="6907" x="8348663" y="2633663"/>
          <p14:tracePt t="6923" x="8501063" y="2465388"/>
          <p14:tracePt t="6940" x="8742363" y="2330450"/>
          <p14:tracePt t="6957" x="8885238" y="2322513"/>
          <p14:tracePt t="6973" x="9010650" y="2366963"/>
          <p14:tracePt t="6990" x="9126538" y="2455863"/>
          <p14:tracePt t="7007" x="9197975" y="2589213"/>
          <p14:tracePt t="7023" x="9215438" y="2732088"/>
          <p14:tracePt t="7040" x="9188450" y="2867025"/>
          <p14:tracePt t="7057" x="9063038" y="3017838"/>
          <p14:tracePt t="7074" x="8732838" y="3187700"/>
          <p14:tracePt t="7090" x="8528050" y="3259138"/>
          <p14:tracePt t="7107" x="8358188" y="3276600"/>
          <p14:tracePt t="7123" x="8277225" y="3276600"/>
          <p14:tracePt t="7140" x="8269288" y="3259138"/>
          <p14:tracePt t="7157" x="8269288" y="3224213"/>
          <p14:tracePt t="7173" x="8269288" y="3187700"/>
          <p14:tracePt t="7190" x="8296275" y="3170238"/>
          <p14:tracePt t="7270" x="8286750" y="3179763"/>
          <p14:tracePt t="7276" x="8269288" y="3187700"/>
          <p14:tracePt t="7284" x="8242300" y="3214688"/>
          <p14:tracePt t="7292" x="8205788" y="3241675"/>
          <p14:tracePt t="7306" x="8153400" y="3259138"/>
          <p14:tracePt t="7323" x="8018463" y="3340100"/>
          <p14:tracePt t="7340" x="7786688" y="3446463"/>
          <p14:tracePt t="7357" x="7680325" y="3490913"/>
          <p14:tracePt t="7373" x="7599363" y="3544888"/>
          <p14:tracePt t="7390" x="7545388" y="3589338"/>
          <p14:tracePt t="7407" x="7500938" y="3643313"/>
          <p14:tracePt t="7423" x="7446963" y="3714750"/>
          <p14:tracePt t="7440" x="7358063" y="3848100"/>
          <p14:tracePt t="7456" x="7313613" y="3946525"/>
          <p14:tracePt t="7473" x="7269163" y="4010025"/>
          <p14:tracePt t="7490" x="7242175" y="4062413"/>
          <p14:tracePt t="7506" x="7232650" y="4116388"/>
          <p14:tracePt t="7523" x="7215188" y="4152900"/>
          <p14:tracePt t="7540" x="7205663" y="4170363"/>
          <p14:tracePt t="7556" x="7197725" y="4187825"/>
          <p14:tracePt t="7573" x="7188200" y="4197350"/>
          <p14:tracePt t="7590" x="7170738" y="4232275"/>
          <p14:tracePt t="7606" x="7161213" y="4241800"/>
          <p14:tracePt t="7623" x="7143750" y="4276725"/>
          <p14:tracePt t="7640" x="7099300" y="4313238"/>
          <p14:tracePt t="7656" x="7062788" y="4357688"/>
          <p14:tracePt t="7673" x="7018338" y="4419600"/>
          <p14:tracePt t="7690" x="6929438" y="4518025"/>
          <p14:tracePt t="7706" x="6848475" y="4598988"/>
          <p14:tracePt t="7723" x="6777038" y="4705350"/>
          <p14:tracePt t="7740" x="6715125" y="4813300"/>
          <p14:tracePt t="7756" x="6670675" y="4875213"/>
          <p14:tracePt t="7773" x="6626225" y="4938713"/>
          <p14:tracePt t="7790" x="6581775" y="4991100"/>
          <p14:tracePt t="7806" x="6572250" y="5027613"/>
          <p14:tracePt t="7823" x="6562725" y="5062538"/>
          <p14:tracePt t="7840" x="6545263" y="5116513"/>
          <p14:tracePt t="7856" x="6537325" y="5153025"/>
          <p14:tracePt t="7873" x="6537325" y="5160963"/>
          <p14:tracePt t="7890" x="6537325" y="5170488"/>
          <p14:tracePt t="7907" x="6537325" y="5180013"/>
          <p14:tracePt t="7923" x="6537325" y="5187950"/>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BE"/>
          </a:p>
        </p:txBody>
      </p:sp>
      <p:sp>
        <p:nvSpPr>
          <p:cNvPr id="3" name="Tijdelijke aanduiding voor inhoud 2"/>
          <p:cNvSpPr>
            <a:spLocks noGrp="1"/>
          </p:cNvSpPr>
          <p:nvPr>
            <p:ph idx="1"/>
          </p:nvPr>
        </p:nvSpPr>
        <p:spPr/>
        <p:txBody>
          <a:bodyPr/>
          <a:lstStyle/>
          <a:p>
            <a:endParaRPr lang="nl-BE"/>
          </a:p>
        </p:txBody>
      </p:sp>
      <p:pic>
        <p:nvPicPr>
          <p:cNvPr id="4" name="Afbeelding 3"/>
          <p:cNvPicPr>
            <a:picLocks noChangeAspect="1"/>
          </p:cNvPicPr>
          <p:nvPr/>
        </p:nvPicPr>
        <p:blipFill rotWithShape="1">
          <a:blip r:embed="rId4"/>
          <a:srcRect l="30707" t="15700" r="28738" b="10801"/>
          <a:stretch/>
        </p:blipFill>
        <p:spPr>
          <a:xfrm>
            <a:off x="2567608" y="-99392"/>
            <a:ext cx="7416824" cy="7560840"/>
          </a:xfrm>
          <a:prstGeom prst="rect">
            <a:avLst/>
          </a:prstGeom>
        </p:spPr>
      </p:pic>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1112066"/>
      </p:ext>
    </p:extLst>
  </p:cSld>
  <p:clrMapOvr>
    <a:masterClrMapping/>
  </p:clrMapOvr>
  <mc:AlternateContent xmlns:mc="http://schemas.openxmlformats.org/markup-compatibility/2006" xmlns:p14="http://schemas.microsoft.com/office/powerpoint/2010/main">
    <mc:Choice Requires="p14">
      <p:transition spd="slow" p14:dur="2000" advTm="2722"/>
    </mc:Choice>
    <mc:Fallback xmlns="">
      <p:transition spd="slow" advTm="2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txBox="1">
            <a:spLocks/>
          </p:cNvSpPr>
          <p:nvPr/>
        </p:nvSpPr>
        <p:spPr>
          <a:xfrm>
            <a:off x="872490" y="664368"/>
            <a:ext cx="10659110" cy="69453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Kinderen met </a:t>
            </a:r>
            <a:r>
              <a:rPr lang="nl-BE" altLang="nl-BE" dirty="0" err="1"/>
              <a:t>protocols</a:t>
            </a:r>
            <a:r>
              <a:rPr lang="nl-BE" altLang="nl-BE" dirty="0"/>
              <a:t> voor kinderen</a:t>
            </a:r>
          </a:p>
        </p:txBody>
      </p:sp>
      <p:pic>
        <p:nvPicPr>
          <p:cNvPr id="1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5387" y="2122488"/>
            <a:ext cx="8618245" cy="2335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20878516"/>
      </p:ext>
    </p:extLst>
  </p:cSld>
  <p:clrMapOvr>
    <a:masterClrMapping/>
  </p:clrMapOvr>
  <mc:AlternateContent xmlns:mc="http://schemas.openxmlformats.org/markup-compatibility/2006" xmlns:p14="http://schemas.microsoft.com/office/powerpoint/2010/main">
    <mc:Choice Requires="p14">
      <p:transition spd="slow" p14:dur="2000" advTm="11813"/>
    </mc:Choice>
    <mc:Fallback xmlns="">
      <p:transition spd="slow" advTm="11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5809" x="6473825" y="5180013"/>
          <p14:tracePt t="5816" x="6313488" y="5116513"/>
          <p14:tracePt t="5824" x="6037263" y="4973638"/>
          <p14:tracePt t="5831" x="5741988" y="4786313"/>
          <p14:tracePt t="5848" x="5062538" y="4268788"/>
          <p14:tracePt t="5864" x="4322763" y="3687763"/>
          <p14:tracePt t="5898" x="3081338" y="2830513"/>
          <p14:tracePt t="5931" x="2366963" y="2465388"/>
          <p14:tracePt t="5948" x="2062163" y="2347913"/>
          <p14:tracePt t="5964" x="1911350" y="2312988"/>
          <p14:tracePt t="5981" x="1847850" y="2303463"/>
          <p14:tracePt t="5998" x="1822450" y="2303463"/>
          <p14:tracePt t="6014" x="1803400" y="2303463"/>
          <p14:tracePt t="6122" x="1795463" y="2312988"/>
          <p14:tracePt t="6128" x="1785938" y="2322513"/>
          <p14:tracePt t="6136" x="1768475" y="2339975"/>
          <p14:tracePt t="6147" x="1751013" y="2357438"/>
          <p14:tracePt t="6164" x="1687513" y="2455863"/>
          <p14:tracePt t="6181" x="1633538" y="2581275"/>
          <p14:tracePt t="6198" x="1589088" y="2786063"/>
          <p14:tracePt t="6214" x="1581150" y="2911475"/>
          <p14:tracePt t="6231" x="1598613" y="3036888"/>
          <p14:tracePt t="6247" x="1652588" y="3143250"/>
          <p14:tracePt t="6264" x="1731963" y="3251200"/>
          <p14:tracePt t="6281" x="1822450" y="3330575"/>
          <p14:tracePt t="6297" x="1928813" y="3394075"/>
          <p14:tracePt t="6314" x="2044700" y="3419475"/>
          <p14:tracePt t="6331" x="2152650" y="3429000"/>
          <p14:tracePt t="6348" x="2187575" y="3394075"/>
          <p14:tracePt t="6365" x="2197100" y="3375025"/>
          <p14:tracePt t="6381" x="2214563" y="3348038"/>
          <p14:tracePt t="6397" x="2232025" y="3303588"/>
          <p14:tracePt t="6414" x="2276475" y="3205163"/>
          <p14:tracePt t="6431" x="2303463" y="3108325"/>
          <p14:tracePt t="6448" x="2357438" y="3000375"/>
          <p14:tracePt t="6464" x="2374900" y="2965450"/>
          <p14:tracePt t="6481" x="2384425" y="2928938"/>
          <p14:tracePt t="6497" x="2401888" y="2911475"/>
          <p14:tracePt t="6682" x="2401888" y="2919413"/>
          <p14:tracePt t="6690" x="2411413" y="2965450"/>
          <p14:tracePt t="6698" x="2438400" y="3017838"/>
          <p14:tracePt t="6714" x="2482850" y="3179763"/>
          <p14:tracePt t="6731" x="2527300" y="3330575"/>
          <p14:tracePt t="6747" x="2562225" y="3465513"/>
          <p14:tracePt t="6764" x="2562225" y="3527425"/>
          <p14:tracePt t="6781" x="2562225" y="3562350"/>
          <p14:tracePt t="6797" x="2562225" y="3571875"/>
          <p14:tracePt t="6814" x="2554288" y="3581400"/>
          <p14:tracePt t="6831" x="2544763" y="3581400"/>
          <p14:tracePt t="6847" x="2490788" y="3589338"/>
          <p14:tracePt t="6864" x="2446338" y="3589338"/>
          <p14:tracePt t="6881" x="2411413" y="3598863"/>
          <p14:tracePt t="6897" x="2357438" y="3598863"/>
          <p14:tracePt t="6914" x="2295525" y="3598863"/>
          <p14:tracePt t="6931" x="2241550" y="3581400"/>
          <p14:tracePt t="6947" x="2205038" y="3571875"/>
          <p14:tracePt t="6964" x="2187575" y="3571875"/>
          <p14:tracePt t="7160" x="2187575" y="3581400"/>
          <p14:tracePt t="7170" x="2179638" y="3581400"/>
          <p14:tracePt t="7177" x="2179638" y="3589338"/>
          <p14:tracePt t="7317" x="2179638" y="3581400"/>
          <p14:tracePt t="7326" x="2179638" y="3554413"/>
          <p14:tracePt t="7332" x="2187575" y="3527425"/>
          <p14:tracePt t="7347" x="2205038" y="3465513"/>
          <p14:tracePt t="7364" x="2232025" y="3429000"/>
          <p14:tracePt t="7381" x="2259013" y="3402013"/>
          <p14:tracePt t="7397" x="2303463" y="3357563"/>
          <p14:tracePt t="7414" x="2357438" y="3322638"/>
          <p14:tracePt t="7430" x="2419350" y="3303588"/>
          <p14:tracePt t="7447" x="2473325" y="3286125"/>
          <p14:tracePt t="7464" x="2554288" y="3303588"/>
          <p14:tracePt t="7480" x="2616200" y="3357563"/>
          <p14:tracePt t="7497" x="2679700" y="3419475"/>
          <p14:tracePt t="7514" x="2724150" y="3482975"/>
          <p14:tracePt t="7530" x="2732088" y="3517900"/>
          <p14:tracePt t="7547" x="2732088" y="3544888"/>
          <p14:tracePt t="7564" x="2724150" y="3571875"/>
          <p14:tracePt t="7580" x="2705100" y="3589338"/>
          <p14:tracePt t="7597" x="2670175" y="3608388"/>
          <p14:tracePt t="7614" x="2652713" y="3616325"/>
          <p14:tracePt t="7630" x="2625725" y="3616325"/>
          <p14:tracePt t="7647" x="2608263" y="3616325"/>
          <p14:tracePt t="7664" x="2598738" y="3616325"/>
          <p14:tracePt t="7697" x="2589213" y="3616325"/>
          <p14:tracePt t="7724" x="2589213" y="3598863"/>
          <p14:tracePt t="7730" x="2589213" y="3589338"/>
          <p14:tracePt t="7747" x="2589213" y="3554413"/>
          <p14:tracePt t="7764" x="2589213" y="3509963"/>
          <p14:tracePt t="7780" x="2598738" y="3482975"/>
          <p14:tracePt t="7797" x="2608263" y="3465513"/>
          <p14:tracePt t="7814" x="2616200" y="3455988"/>
          <p14:tracePt t="7863" x="2616200" y="3465513"/>
          <p14:tracePt t="7870" x="2616200" y="3473450"/>
          <p14:tracePt t="7880" x="2616200" y="3500438"/>
          <p14:tracePt t="7897" x="2608263" y="3544888"/>
          <p14:tracePt t="7914" x="2589213" y="3581400"/>
          <p14:tracePt t="7931" x="2554288" y="3616325"/>
          <p14:tracePt t="7947" x="2517775" y="3633788"/>
          <p14:tracePt t="7964" x="2482850" y="3643313"/>
          <p14:tracePt t="7980" x="2473325" y="3643313"/>
          <p14:tracePt t="7997" x="2455863" y="3633788"/>
          <p14:tracePt t="8014" x="2446338" y="3589338"/>
          <p14:tracePt t="8030" x="2438400" y="3544888"/>
          <p14:tracePt t="8047" x="2438400" y="3509963"/>
          <p14:tracePt t="8064" x="2438400" y="3473450"/>
          <p14:tracePt t="8080" x="2438400" y="3446463"/>
          <p14:tracePt t="8097" x="2446338" y="3438525"/>
          <p14:tracePt t="8341" x="2465388" y="3438525"/>
          <p14:tracePt t="8347" x="2490788" y="3438525"/>
          <p14:tracePt t="8354" x="2544763" y="3438525"/>
          <p14:tracePt t="8364" x="2616200" y="3438525"/>
          <p14:tracePt t="8381" x="2847975" y="3419475"/>
          <p14:tracePt t="8397" x="3125788" y="3384550"/>
          <p14:tracePt t="8414" x="3455988" y="3330575"/>
          <p14:tracePt t="8447" x="4179888" y="3241675"/>
          <p14:tracePt t="8480" x="4938713" y="3205163"/>
          <p14:tracePt t="8497" x="5133975" y="3214688"/>
          <p14:tracePt t="8514" x="5259388" y="3224213"/>
          <p14:tracePt t="8530" x="5303838" y="3241675"/>
          <p14:tracePt t="8547" x="5313363" y="3241675"/>
          <p14:tracePt t="8563" x="5313363" y="3251200"/>
          <p14:tracePt t="8580" x="5313363" y="3286125"/>
          <p14:tracePt t="8597" x="5313363" y="3322638"/>
          <p14:tracePt t="8613" x="5313363" y="3375025"/>
          <p14:tracePt t="8630" x="5313363" y="3429000"/>
          <p14:tracePt t="8647" x="5330825" y="3490913"/>
          <p14:tracePt t="8663" x="5330825" y="3554413"/>
          <p14:tracePt t="8680" x="5340350" y="3608388"/>
          <p14:tracePt t="8697" x="5357813" y="3652838"/>
          <p14:tracePt t="8714" x="5367338" y="3670300"/>
          <p14:tracePt t="8731" x="5367338" y="3687763"/>
          <p14:tracePt t="8747" x="5375275" y="3687763"/>
          <p14:tracePt t="8764" x="5375275" y="3697288"/>
          <p14:tracePt t="9542" x="5402263" y="3697288"/>
          <p14:tracePt t="9551" x="5438775" y="3697288"/>
          <p14:tracePt t="9559" x="5465763" y="3687763"/>
          <p14:tracePt t="9567" x="5510213" y="3679825"/>
          <p14:tracePt t="9580" x="5581650" y="3670300"/>
          <p14:tracePt t="9597" x="5902325" y="3643313"/>
          <p14:tracePt t="9630" x="6759575" y="3562350"/>
          <p14:tracePt t="9663" x="7634288" y="3517900"/>
          <p14:tracePt t="9680" x="7920038" y="3500438"/>
          <p14:tracePt t="9697" x="8108950" y="3490913"/>
          <p14:tracePt t="9713" x="8232775" y="3500438"/>
          <p14:tracePt t="9730" x="8259763" y="3509963"/>
          <p14:tracePt t="9830" x="8259763" y="3517900"/>
          <p14:tracePt t="9846" x="8259763" y="3536950"/>
          <p14:tracePt t="9855" x="8251825" y="3544888"/>
          <p14:tracePt t="9863" x="8251825" y="3562350"/>
          <p14:tracePt t="9880" x="8232775" y="3616325"/>
          <p14:tracePt t="9897" x="8205788" y="3679825"/>
          <p14:tracePt t="9914" x="8197850" y="3732213"/>
          <p14:tracePt t="9930" x="8188325" y="3759200"/>
          <p14:tracePt t="9947" x="8188325" y="3768725"/>
          <p14:tracePt t="10026" x="8197850" y="3786188"/>
          <p14:tracePt t="10036" x="8197850" y="3795713"/>
          <p14:tracePt t="10042" x="8197850" y="3803650"/>
          <p14:tracePt t="10051" x="8197850" y="3822700"/>
          <p14:tracePt t="10063" x="8197850" y="3848100"/>
          <p14:tracePt t="10080" x="8197850" y="3956050"/>
          <p14:tracePt t="10098" x="8134350" y="4170363"/>
          <p14:tracePt t="10113" x="8081963" y="4322763"/>
          <p14:tracePt t="10131" x="7974013" y="4465638"/>
          <p14:tracePt t="10146" x="7885113" y="4608513"/>
          <p14:tracePt t="10163" x="7813675" y="4724400"/>
          <p14:tracePt t="10180" x="7751763" y="4822825"/>
          <p14:tracePt t="10196" x="7705725" y="4875213"/>
          <p14:tracePt t="10213" x="7688263" y="4929188"/>
          <p14:tracePt t="10230" x="7661275" y="4983163"/>
          <p14:tracePt t="10246" x="7643813" y="5054600"/>
          <p14:tracePt t="10263" x="7626350" y="5133975"/>
          <p14:tracePt t="10280" x="7599363" y="5232400"/>
          <p14:tracePt t="10296" x="7581900" y="5295900"/>
          <p14:tracePt t="10314" x="7581900" y="5340350"/>
          <p14:tracePt t="10330" x="7581900" y="5357813"/>
          <p14:tracePt t="10346" x="7581900" y="5367338"/>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err="1"/>
              <a:t>Exposie</a:t>
            </a:r>
            <a:r>
              <a:rPr lang="nl-BE" dirty="0"/>
              <a:t> </a:t>
            </a:r>
            <a:r>
              <a:rPr lang="nl-BE" dirty="0" err="1"/>
              <a:t>settings</a:t>
            </a:r>
            <a:r>
              <a:rPr lang="nl-BE" dirty="0"/>
              <a:t> (spectrum en intensiteit)</a:t>
            </a:r>
          </a:p>
        </p:txBody>
      </p:sp>
      <p:sp>
        <p:nvSpPr>
          <p:cNvPr id="3" name="Tijdelijke aanduiding voor inhoud 2"/>
          <p:cNvSpPr>
            <a:spLocks noGrp="1"/>
          </p:cNvSpPr>
          <p:nvPr>
            <p:ph idx="1"/>
          </p:nvPr>
        </p:nvSpPr>
        <p:spPr/>
        <p:txBody>
          <a:bodyPr/>
          <a:lstStyle/>
          <a:p>
            <a:r>
              <a:rPr lang="nl-BE" dirty="0">
                <a:solidFill>
                  <a:schemeClr val="accent1"/>
                </a:solidFill>
              </a:rPr>
              <a:t>Lage kV: hoog </a:t>
            </a:r>
            <a:r>
              <a:rPr lang="nl-BE" dirty="0" err="1">
                <a:solidFill>
                  <a:schemeClr val="accent1"/>
                </a:solidFill>
              </a:rPr>
              <a:t>kontrast</a:t>
            </a:r>
            <a:r>
              <a:rPr lang="nl-BE" dirty="0">
                <a:solidFill>
                  <a:schemeClr val="accent1"/>
                </a:solidFill>
              </a:rPr>
              <a:t>; </a:t>
            </a:r>
          </a:p>
          <a:p>
            <a:r>
              <a:rPr lang="nl-BE" dirty="0">
                <a:solidFill>
                  <a:schemeClr val="accent1"/>
                </a:solidFill>
              </a:rPr>
              <a:t>Lage </a:t>
            </a:r>
            <a:r>
              <a:rPr lang="nl-BE" dirty="0" err="1">
                <a:solidFill>
                  <a:schemeClr val="accent1"/>
                </a:solidFill>
              </a:rPr>
              <a:t>mAs</a:t>
            </a:r>
            <a:r>
              <a:rPr lang="nl-BE" dirty="0">
                <a:solidFill>
                  <a:schemeClr val="accent1"/>
                </a:solidFill>
              </a:rPr>
              <a:t>: </a:t>
            </a:r>
            <a:r>
              <a:rPr lang="nl-BE" dirty="0" err="1">
                <a:solidFill>
                  <a:schemeClr val="accent1"/>
                </a:solidFill>
              </a:rPr>
              <a:t>ruisig</a:t>
            </a:r>
            <a:r>
              <a:rPr lang="nl-BE" dirty="0">
                <a:solidFill>
                  <a:schemeClr val="accent1"/>
                </a:solidFill>
              </a:rPr>
              <a:t> beeld;</a:t>
            </a:r>
          </a:p>
          <a:p>
            <a:r>
              <a:rPr lang="nl-BE" dirty="0">
                <a:solidFill>
                  <a:schemeClr val="accent1"/>
                </a:solidFill>
              </a:rPr>
              <a:t>Bij gelijke </a:t>
            </a:r>
            <a:r>
              <a:rPr lang="nl-BE" dirty="0" err="1">
                <a:solidFill>
                  <a:schemeClr val="accent1"/>
                </a:solidFill>
              </a:rPr>
              <a:t>mAs</a:t>
            </a:r>
            <a:r>
              <a:rPr lang="nl-BE" dirty="0">
                <a:solidFill>
                  <a:schemeClr val="accent1"/>
                </a:solidFill>
              </a:rPr>
              <a:t>, is lage kV = lage dosis</a:t>
            </a:r>
          </a:p>
          <a:p>
            <a:r>
              <a:rPr lang="nl-BE" dirty="0">
                <a:solidFill>
                  <a:schemeClr val="accent1"/>
                </a:solidFill>
              </a:rPr>
              <a:t>Bij hoge kV kan de </a:t>
            </a:r>
            <a:r>
              <a:rPr lang="nl-BE" dirty="0" err="1">
                <a:solidFill>
                  <a:schemeClr val="accent1"/>
                </a:solidFill>
              </a:rPr>
              <a:t>mAs</a:t>
            </a:r>
            <a:r>
              <a:rPr lang="nl-BE" dirty="0">
                <a:solidFill>
                  <a:schemeClr val="accent1"/>
                </a:solidFill>
              </a:rPr>
              <a:t> soms erg laag gezet worden (lage dosis)</a:t>
            </a:r>
          </a:p>
          <a:p>
            <a:pPr marL="0" indent="0">
              <a:buNone/>
            </a:pPr>
            <a:r>
              <a:rPr lang="nl-BE" dirty="0">
                <a:solidFill>
                  <a:srgbClr val="FF0000"/>
                </a:solidFill>
              </a:rPr>
              <a:t>-&gt; compromis !</a:t>
            </a:r>
          </a:p>
          <a:p>
            <a:pPr marL="0" indent="0">
              <a:buNone/>
            </a:pPr>
            <a:r>
              <a:rPr lang="nl-BE" dirty="0">
                <a:solidFill>
                  <a:schemeClr val="accent1"/>
                </a:solidFill>
              </a:rPr>
              <a:t>-&gt; bij digitale RX kan men vrij ‘zoeken’ (bij film radiografie kan dat niet)</a:t>
            </a:r>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7965016"/>
      </p:ext>
    </p:extLst>
  </p:cSld>
  <p:clrMapOvr>
    <a:masterClrMapping/>
  </p:clrMapOvr>
  <mc:AlternateContent xmlns:mc="http://schemas.openxmlformats.org/markup-compatibility/2006" xmlns:p14="http://schemas.microsoft.com/office/powerpoint/2010/main">
    <mc:Choice Requires="p14">
      <p:transition spd="slow" p14:dur="2000" advTm="88297"/>
    </mc:Choice>
    <mc:Fallback xmlns="">
      <p:transition spd="slow" advTm="88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el 1"/>
          <p:cNvSpPr>
            <a:spLocks noGrp="1"/>
          </p:cNvSpPr>
          <p:nvPr>
            <p:ph type="title"/>
          </p:nvPr>
        </p:nvSpPr>
        <p:spPr>
          <a:xfrm>
            <a:off x="869950" y="664368"/>
            <a:ext cx="10960100" cy="642938"/>
          </a:xfrm>
        </p:spPr>
        <p:txBody>
          <a:bodyPr>
            <a:normAutofit fontScale="90000"/>
          </a:bodyPr>
          <a:lstStyle/>
          <a:p>
            <a:r>
              <a:rPr lang="nl-BE" altLang="nl-BE" dirty="0"/>
              <a:t>Nog meer dosisbepalende factoren bij de patiënt</a:t>
            </a:r>
          </a:p>
        </p:txBody>
      </p:sp>
      <p:sp>
        <p:nvSpPr>
          <p:cNvPr id="3" name="Tijdelijke aanduiding voor inhoud 2"/>
          <p:cNvSpPr>
            <a:spLocks noGrp="1"/>
          </p:cNvSpPr>
          <p:nvPr>
            <p:ph idx="1"/>
          </p:nvPr>
        </p:nvSpPr>
        <p:spPr>
          <a:xfrm>
            <a:off x="990600" y="1628775"/>
            <a:ext cx="10591800" cy="5078412"/>
          </a:xfrm>
        </p:spPr>
        <p:txBody>
          <a:bodyPr>
            <a:normAutofit/>
          </a:bodyPr>
          <a:lstStyle/>
          <a:p>
            <a:pPr>
              <a:defRPr/>
            </a:pPr>
            <a:r>
              <a:rPr lang="nl-BE" dirty="0"/>
              <a:t>Goede indicaties en elk beeld nodig (‘gerechtvaardigd’) voor de patiënt</a:t>
            </a:r>
          </a:p>
          <a:p>
            <a:pPr>
              <a:defRPr/>
            </a:pPr>
            <a:r>
              <a:rPr lang="nl-BE" dirty="0"/>
              <a:t>Lage dosis optie aangeschakeld</a:t>
            </a:r>
          </a:p>
          <a:p>
            <a:pPr>
              <a:defRPr/>
            </a:pPr>
            <a:r>
              <a:rPr lang="nl-BE" dirty="0"/>
              <a:t>Goede opleiding, weinig </a:t>
            </a:r>
            <a:r>
              <a:rPr lang="nl-BE" dirty="0" err="1"/>
              <a:t>retakes</a:t>
            </a:r>
            <a:endParaRPr lang="nl-BE" dirty="0"/>
          </a:p>
          <a:p>
            <a:pPr>
              <a:defRPr/>
            </a:pPr>
            <a:r>
              <a:rPr lang="nl-BE" dirty="0"/>
              <a:t>Goed werkend en goed afgeregeld toestel (controle/optimalisatie door medische fysica)</a:t>
            </a:r>
          </a:p>
          <a:p>
            <a:pPr>
              <a:defRPr/>
            </a:pPr>
            <a:r>
              <a:rPr lang="nl-BE" dirty="0"/>
              <a:t>Goed gebruik van het toestel en ergonomische zaal</a:t>
            </a:r>
          </a:p>
          <a:p>
            <a:pPr>
              <a:defRPr/>
            </a:pPr>
            <a:r>
              <a:rPr lang="nl-BE" dirty="0"/>
              <a:t>Indien dosisreductie ter beschikking: eerst verifiëren, dan gebruiken</a:t>
            </a:r>
          </a:p>
          <a:p>
            <a:pPr>
              <a:defRPr/>
            </a:pPr>
            <a:r>
              <a:rPr lang="nl-BE" dirty="0"/>
              <a:t>Dosisverificaties, studies, … interactie met medische fysica</a:t>
            </a:r>
          </a:p>
          <a:p>
            <a:pPr marL="0" indent="0">
              <a:buNone/>
              <a:defRPr/>
            </a:pPr>
            <a:endParaRPr lang="nl-BE" sz="1800" dirty="0"/>
          </a:p>
          <a:p>
            <a:pPr>
              <a:defRPr/>
            </a:pPr>
            <a:endParaRPr lang="nl-BE" dirty="0"/>
          </a:p>
          <a:p>
            <a:pPr>
              <a:defRPr/>
            </a:pPr>
            <a:endParaRPr 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65311712"/>
      </p:ext>
    </p:extLst>
  </p:cSld>
  <p:clrMapOvr>
    <a:masterClrMapping/>
  </p:clrMapOvr>
  <mc:AlternateContent xmlns:mc="http://schemas.openxmlformats.org/markup-compatibility/2006" xmlns:p14="http://schemas.microsoft.com/office/powerpoint/2010/main">
    <mc:Choice Requires="p14">
      <p:transition spd="slow" p14:dur="2000" advTm="70053"/>
    </mc:Choice>
    <mc:Fallback xmlns="">
      <p:transition spd="slow" advTm="70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el 1"/>
          <p:cNvSpPr>
            <a:spLocks noGrp="1"/>
          </p:cNvSpPr>
          <p:nvPr>
            <p:ph type="title"/>
          </p:nvPr>
        </p:nvSpPr>
        <p:spPr>
          <a:xfrm>
            <a:off x="863600" y="664368"/>
            <a:ext cx="8616950" cy="642938"/>
          </a:xfrm>
        </p:spPr>
        <p:txBody>
          <a:bodyPr>
            <a:noAutofit/>
          </a:bodyPr>
          <a:lstStyle/>
          <a:p>
            <a:r>
              <a:rPr lang="nl-BE" altLang="nl-BE" b="1" dirty="0">
                <a:solidFill>
                  <a:srgbClr val="FF0000"/>
                </a:solidFill>
              </a:rPr>
              <a:t>Factoren die de dosis bepalen in CT</a:t>
            </a:r>
          </a:p>
        </p:txBody>
      </p:sp>
      <p:sp>
        <p:nvSpPr>
          <p:cNvPr id="3" name="Tijdelijke aanduiding voor inhoud 2"/>
          <p:cNvSpPr>
            <a:spLocks noGrp="1"/>
          </p:cNvSpPr>
          <p:nvPr>
            <p:ph idx="1"/>
          </p:nvPr>
        </p:nvSpPr>
        <p:spPr>
          <a:xfrm>
            <a:off x="990600" y="1779588"/>
            <a:ext cx="9220200" cy="4379912"/>
          </a:xfrm>
        </p:spPr>
        <p:txBody>
          <a:bodyPr>
            <a:normAutofit fontScale="92500" lnSpcReduction="10000"/>
          </a:bodyPr>
          <a:lstStyle/>
          <a:p>
            <a:pPr>
              <a:defRPr/>
            </a:pPr>
            <a:r>
              <a:rPr lang="nl-BE" sz="3000" dirty="0"/>
              <a:t>Scan volume</a:t>
            </a:r>
          </a:p>
          <a:p>
            <a:pPr>
              <a:defRPr/>
            </a:pPr>
            <a:r>
              <a:rPr lang="nl-BE" sz="3000" dirty="0" err="1"/>
              <a:t>Protocols</a:t>
            </a:r>
            <a:r>
              <a:rPr lang="nl-BE" sz="3000" dirty="0"/>
              <a:t> volgen (geen </a:t>
            </a:r>
            <a:r>
              <a:rPr lang="nl-BE" sz="3000" dirty="0" err="1"/>
              <a:t>retakes</a:t>
            </a:r>
            <a:r>
              <a:rPr lang="nl-BE" sz="3000" dirty="0"/>
              <a:t>) (</a:t>
            </a:r>
            <a:r>
              <a:rPr lang="nl-BE" sz="3000" dirty="0" err="1"/>
              <a:t>cave</a:t>
            </a:r>
            <a:r>
              <a:rPr lang="nl-BE" sz="3000" dirty="0"/>
              <a:t> voor kinderen)</a:t>
            </a:r>
          </a:p>
          <a:p>
            <a:pPr>
              <a:defRPr/>
            </a:pPr>
            <a:r>
              <a:rPr lang="nl-BE" sz="3000" dirty="0"/>
              <a:t>kV en </a:t>
            </a:r>
            <a:r>
              <a:rPr lang="nl-BE" sz="3000" dirty="0" err="1"/>
              <a:t>mAs</a:t>
            </a:r>
            <a:r>
              <a:rPr lang="nl-BE" sz="3000" dirty="0"/>
              <a:t>: </a:t>
            </a:r>
            <a:r>
              <a:rPr lang="nl-BE" sz="3000" dirty="0" err="1"/>
              <a:t>the</a:t>
            </a:r>
            <a:r>
              <a:rPr lang="nl-BE" sz="3000" dirty="0"/>
              <a:t> </a:t>
            </a:r>
            <a:r>
              <a:rPr lang="nl-BE" sz="3000" dirty="0" err="1"/>
              <a:t>same</a:t>
            </a:r>
            <a:r>
              <a:rPr lang="nl-BE" sz="3000" dirty="0"/>
              <a:t> </a:t>
            </a:r>
            <a:r>
              <a:rPr lang="nl-BE" sz="3000" dirty="0" err="1"/>
              <a:t>old</a:t>
            </a:r>
            <a:r>
              <a:rPr lang="nl-BE" sz="3000" dirty="0"/>
              <a:t> story</a:t>
            </a:r>
          </a:p>
          <a:p>
            <a:pPr lvl="1"/>
            <a:r>
              <a:rPr lang="nl-BE" dirty="0">
                <a:solidFill>
                  <a:schemeClr val="accent1"/>
                </a:solidFill>
              </a:rPr>
              <a:t>Lage kV: hoog </a:t>
            </a:r>
            <a:r>
              <a:rPr lang="nl-BE" dirty="0" err="1">
                <a:solidFill>
                  <a:schemeClr val="accent1"/>
                </a:solidFill>
              </a:rPr>
              <a:t>kontrast</a:t>
            </a:r>
            <a:r>
              <a:rPr lang="nl-BE" dirty="0">
                <a:solidFill>
                  <a:schemeClr val="accent1"/>
                </a:solidFill>
              </a:rPr>
              <a:t>; </a:t>
            </a:r>
          </a:p>
          <a:p>
            <a:pPr lvl="1"/>
            <a:r>
              <a:rPr lang="nl-BE" dirty="0">
                <a:solidFill>
                  <a:schemeClr val="accent1"/>
                </a:solidFill>
              </a:rPr>
              <a:t>Lage </a:t>
            </a:r>
            <a:r>
              <a:rPr lang="nl-BE" dirty="0" err="1">
                <a:solidFill>
                  <a:schemeClr val="accent1"/>
                </a:solidFill>
              </a:rPr>
              <a:t>mAs</a:t>
            </a:r>
            <a:r>
              <a:rPr lang="nl-BE" dirty="0">
                <a:solidFill>
                  <a:schemeClr val="accent1"/>
                </a:solidFill>
              </a:rPr>
              <a:t>: </a:t>
            </a:r>
            <a:r>
              <a:rPr lang="nl-BE" dirty="0" err="1">
                <a:solidFill>
                  <a:schemeClr val="accent1"/>
                </a:solidFill>
              </a:rPr>
              <a:t>ruisig</a:t>
            </a:r>
            <a:r>
              <a:rPr lang="nl-BE" dirty="0">
                <a:solidFill>
                  <a:schemeClr val="accent1"/>
                </a:solidFill>
              </a:rPr>
              <a:t> beeld;</a:t>
            </a:r>
          </a:p>
          <a:p>
            <a:pPr lvl="1"/>
            <a:r>
              <a:rPr lang="nl-BE" dirty="0">
                <a:solidFill>
                  <a:schemeClr val="accent1"/>
                </a:solidFill>
              </a:rPr>
              <a:t>Bij gelijke </a:t>
            </a:r>
            <a:r>
              <a:rPr lang="nl-BE" dirty="0" err="1">
                <a:solidFill>
                  <a:schemeClr val="accent1"/>
                </a:solidFill>
              </a:rPr>
              <a:t>mAs</a:t>
            </a:r>
            <a:r>
              <a:rPr lang="nl-BE" dirty="0">
                <a:solidFill>
                  <a:schemeClr val="accent1"/>
                </a:solidFill>
              </a:rPr>
              <a:t>, is lage kV = lage dosis</a:t>
            </a:r>
          </a:p>
          <a:p>
            <a:pPr lvl="1"/>
            <a:r>
              <a:rPr lang="nl-BE" dirty="0">
                <a:solidFill>
                  <a:schemeClr val="accent1"/>
                </a:solidFill>
              </a:rPr>
              <a:t>Bij hoge kV kan de </a:t>
            </a:r>
            <a:r>
              <a:rPr lang="nl-BE" dirty="0" err="1">
                <a:solidFill>
                  <a:schemeClr val="accent1"/>
                </a:solidFill>
              </a:rPr>
              <a:t>mAs</a:t>
            </a:r>
            <a:r>
              <a:rPr lang="nl-BE" dirty="0">
                <a:solidFill>
                  <a:schemeClr val="accent1"/>
                </a:solidFill>
              </a:rPr>
              <a:t> soms erg laag ingesteld worden</a:t>
            </a:r>
          </a:p>
          <a:p>
            <a:pPr marL="457200" lvl="1" indent="0">
              <a:buNone/>
            </a:pPr>
            <a:r>
              <a:rPr lang="nl-BE" dirty="0">
                <a:solidFill>
                  <a:srgbClr val="FF0000"/>
                </a:solidFill>
              </a:rPr>
              <a:t>-&gt; compromis !</a:t>
            </a:r>
          </a:p>
          <a:p>
            <a:pPr marL="457200" lvl="1" indent="0">
              <a:buNone/>
            </a:pPr>
            <a:r>
              <a:rPr lang="nl-BE" dirty="0">
                <a:solidFill>
                  <a:schemeClr val="accent1"/>
                </a:solidFill>
              </a:rPr>
              <a:t>-&gt; bij CT kan men vrij ‘zoeken’ (bij film radiografie kan dat niet)</a:t>
            </a:r>
          </a:p>
          <a:p>
            <a:pPr>
              <a:defRPr/>
            </a:pPr>
            <a:r>
              <a:rPr lang="nl-BE" sz="3000" dirty="0"/>
              <a:t>Geen loodlapjes</a:t>
            </a:r>
          </a:p>
          <a:p>
            <a:pPr>
              <a:defRPr/>
            </a:pPr>
            <a:r>
              <a:rPr lang="nl-BE" sz="3000" dirty="0"/>
              <a:t>Beperk het scout beeld</a:t>
            </a:r>
          </a:p>
          <a:p>
            <a:pPr lvl="1">
              <a:defRPr/>
            </a:pPr>
            <a:endParaRPr lang="nl-BE" dirty="0"/>
          </a:p>
          <a:p>
            <a:pPr>
              <a:defRPr/>
            </a:pPr>
            <a:endParaRPr lang="nl-BE" dirty="0"/>
          </a:p>
          <a:p>
            <a:pPr marL="0" indent="0">
              <a:buNone/>
              <a:defRPr/>
            </a:pPr>
            <a:endParaRPr lang="nl-BE" sz="1800" dirty="0"/>
          </a:p>
          <a:p>
            <a:pPr>
              <a:defRPr/>
            </a:pPr>
            <a:endParaRPr lang="nl-BE" dirty="0"/>
          </a:p>
          <a:p>
            <a:pPr>
              <a:defRPr/>
            </a:pPr>
            <a:endParaRPr 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71177705"/>
      </p:ext>
    </p:extLst>
  </p:cSld>
  <p:clrMapOvr>
    <a:masterClrMapping/>
  </p:clrMapOvr>
  <mc:AlternateContent xmlns:mc="http://schemas.openxmlformats.org/markup-compatibility/2006" xmlns:p14="http://schemas.microsoft.com/office/powerpoint/2010/main">
    <mc:Choice Requires="p14">
      <p:transition spd="slow" p14:dur="2000" advTm="73074"/>
    </mc:Choice>
    <mc:Fallback xmlns="">
      <p:transition spd="slow" advTm="73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Tijdelijke aanduiding voor inhoud 2"/>
          <p:cNvSpPr>
            <a:spLocks noGrp="1"/>
          </p:cNvSpPr>
          <p:nvPr>
            <p:ph idx="1"/>
          </p:nvPr>
        </p:nvSpPr>
        <p:spPr>
          <a:xfrm>
            <a:off x="1001714" y="1452564"/>
            <a:ext cx="10358436" cy="3408362"/>
          </a:xfrm>
        </p:spPr>
        <p:txBody>
          <a:bodyPr/>
          <a:lstStyle/>
          <a:p>
            <a:pPr marL="0" indent="0">
              <a:buNone/>
            </a:pPr>
            <a:r>
              <a:rPr lang="nl-BE" altLang="nl-BE" dirty="0"/>
              <a:t>is het aanpassen van de mA aan de densiteit van de patiënt:</a:t>
            </a:r>
          </a:p>
          <a:p>
            <a:pPr marL="0" indent="0">
              <a:buNone/>
            </a:pPr>
            <a:r>
              <a:rPr lang="nl-BE" altLang="nl-BE" dirty="0"/>
              <a:t>Indien geverifieerd… doen!</a:t>
            </a:r>
          </a:p>
          <a:p>
            <a:pPr marL="0" indent="0">
              <a:buNone/>
            </a:pPr>
            <a:r>
              <a:rPr lang="nl-BE" altLang="nl-BE" dirty="0"/>
              <a:t>(armen boven het hoofd)</a:t>
            </a:r>
          </a:p>
        </p:txBody>
      </p:sp>
      <p:graphicFrame>
        <p:nvGraphicFramePr>
          <p:cNvPr id="74756" name="Object 3"/>
          <p:cNvGraphicFramePr>
            <a:graphicFrameLocks noChangeAspect="1"/>
          </p:cNvGraphicFramePr>
          <p:nvPr>
            <p:extLst>
              <p:ext uri="{D42A27DB-BD31-4B8C-83A1-F6EECF244321}">
                <p14:modId xmlns:p14="http://schemas.microsoft.com/office/powerpoint/2010/main" val="1299395433"/>
              </p:ext>
            </p:extLst>
          </p:nvPr>
        </p:nvGraphicFramePr>
        <p:xfrm>
          <a:off x="2595564" y="2903538"/>
          <a:ext cx="5921375" cy="3827462"/>
        </p:xfrm>
        <a:graphic>
          <a:graphicData uri="http://schemas.openxmlformats.org/presentationml/2006/ole">
            <mc:AlternateContent xmlns:mc="http://schemas.openxmlformats.org/markup-compatibility/2006">
              <mc:Choice xmlns:v="urn:schemas-microsoft-com:vml" Requires="v">
                <p:oleObj spid="_x0000_s1070" name="Document" r:id="rId5" imgW="5921348" imgH="3826727" progId="Word.Document.12">
                  <p:embed/>
                </p:oleObj>
              </mc:Choice>
              <mc:Fallback>
                <p:oleObj name="Document" r:id="rId5" imgW="5921348" imgH="3826727" progId="Word.Document.1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95564" y="2903538"/>
                        <a:ext cx="5921375"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Rechthoek 5"/>
          <p:cNvSpPr/>
          <p:nvPr/>
        </p:nvSpPr>
        <p:spPr>
          <a:xfrm>
            <a:off x="5556251" y="2509839"/>
            <a:ext cx="2232025" cy="3889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7" name="Rechthoek 6"/>
          <p:cNvSpPr/>
          <p:nvPr/>
        </p:nvSpPr>
        <p:spPr>
          <a:xfrm>
            <a:off x="8724901" y="2760663"/>
            <a:ext cx="2232025" cy="3600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graphicFrame>
        <p:nvGraphicFramePr>
          <p:cNvPr id="74759" name="Object 4"/>
          <p:cNvGraphicFramePr>
            <a:graphicFrameLocks noChangeAspect="1"/>
          </p:cNvGraphicFramePr>
          <p:nvPr>
            <p:extLst>
              <p:ext uri="{D42A27DB-BD31-4B8C-83A1-F6EECF244321}">
                <p14:modId xmlns:p14="http://schemas.microsoft.com/office/powerpoint/2010/main" val="587624268"/>
              </p:ext>
            </p:extLst>
          </p:nvPr>
        </p:nvGraphicFramePr>
        <p:xfrm>
          <a:off x="5791201" y="2847976"/>
          <a:ext cx="5921375" cy="3821113"/>
        </p:xfrm>
        <a:graphic>
          <a:graphicData uri="http://schemas.openxmlformats.org/presentationml/2006/ole">
            <mc:AlternateContent xmlns:mc="http://schemas.openxmlformats.org/markup-compatibility/2006">
              <mc:Choice xmlns:v="urn:schemas-microsoft-com:vml" Requires="v">
                <p:oleObj spid="_x0000_s1071" name="Document" r:id="rId7" imgW="5921348" imgH="3821328" progId="Word.Document.12">
                  <p:embed/>
                </p:oleObj>
              </mc:Choice>
              <mc:Fallback>
                <p:oleObj name="Document" r:id="rId7" imgW="5921348" imgH="3821328" progId="Word.Document.12">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91201" y="2847976"/>
                        <a:ext cx="5921375" cy="382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Rechthoek 7"/>
          <p:cNvSpPr/>
          <p:nvPr/>
        </p:nvSpPr>
        <p:spPr>
          <a:xfrm>
            <a:off x="8724901" y="2760664"/>
            <a:ext cx="2232025" cy="3743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74761" name="Tekstvak 8"/>
          <p:cNvSpPr txBox="1">
            <a:spLocks noChangeArrowheads="1"/>
          </p:cNvSpPr>
          <p:nvPr/>
        </p:nvSpPr>
        <p:spPr bwMode="auto">
          <a:xfrm>
            <a:off x="1479551" y="5849939"/>
            <a:ext cx="1762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pPr>
            <a:r>
              <a:rPr lang="nl-BE" altLang="nl-BE" sz="1800" dirty="0" err="1">
                <a:solidFill>
                  <a:schemeClr val="tx1"/>
                </a:solidFill>
                <a:latin typeface="Arial" panose="020B0604020202020204" pitchFamily="34" charset="0"/>
              </a:rPr>
              <a:t>Thanks</a:t>
            </a:r>
            <a:r>
              <a:rPr lang="nl-BE" altLang="nl-BE" sz="1800" dirty="0">
                <a:solidFill>
                  <a:schemeClr val="tx1"/>
                </a:solidFill>
                <a:latin typeface="Arial" panose="020B0604020202020204" pitchFamily="34" charset="0"/>
              </a:rPr>
              <a:t> Xochitl </a:t>
            </a:r>
          </a:p>
          <a:p>
            <a:pPr eaLnBrk="1" hangingPunct="1">
              <a:spcBef>
                <a:spcPct val="0"/>
              </a:spcBef>
              <a:buFontTx/>
              <a:buNone/>
            </a:pPr>
            <a:r>
              <a:rPr lang="nl-BE" altLang="nl-BE" sz="1800" dirty="0">
                <a:solidFill>
                  <a:schemeClr val="tx1"/>
                </a:solidFill>
                <a:latin typeface="Arial" panose="020B0604020202020204" pitchFamily="34" charset="0"/>
              </a:rPr>
              <a:t>&amp; Federica</a:t>
            </a:r>
          </a:p>
        </p:txBody>
      </p:sp>
      <p:sp>
        <p:nvSpPr>
          <p:cNvPr id="11" name="Titel 1"/>
          <p:cNvSpPr txBox="1">
            <a:spLocks/>
          </p:cNvSpPr>
          <p:nvPr/>
        </p:nvSpPr>
        <p:spPr>
          <a:xfrm>
            <a:off x="855663" y="650082"/>
            <a:ext cx="898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Buis stroom modulatie (mA modulatie)</a:t>
            </a:r>
          </a:p>
        </p:txBody>
      </p:sp>
      <p:pic>
        <p:nvPicPr>
          <p:cNvPr id="2" name="Audiobestand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79675192"/>
      </p:ext>
    </p:extLst>
  </p:cSld>
  <p:clrMapOvr>
    <a:masterClrMapping/>
  </p:clrMapOvr>
  <mc:AlternateContent xmlns:mc="http://schemas.openxmlformats.org/markup-compatibility/2006" xmlns:p14="http://schemas.microsoft.com/office/powerpoint/2010/main">
    <mc:Choice Requires="p14">
      <p:transition spd="slow" p14:dur="2000" advTm="119154"/>
    </mc:Choice>
    <mc:Fallback xmlns="">
      <p:transition spd="slow" advTm="119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26037" x="7358063" y="5313363"/>
          <p14:tracePt t="26115" x="5054600" y="4197350"/>
          <p14:tracePt t="26235" x="5054600" y="4170363"/>
          <p14:tracePt t="26353" x="4741863" y="4394200"/>
          <p14:tracePt t="26392" x="4473575" y="4357688"/>
          <p14:tracePt t="26439" x="3911600" y="4071938"/>
          <p14:tracePt t="26476" x="3911600" y="4062413"/>
          <p14:tracePt t="26561" x="3902075" y="4062413"/>
          <p14:tracePt t="26598" x="3902075" y="4010025"/>
          <p14:tracePt t="26636" x="3902075" y="3919538"/>
          <p14:tracePt t="26712" x="3705225" y="3697288"/>
          <p14:tracePt t="26754" x="3643313" y="3544888"/>
          <p14:tracePt t="26792" x="3616325" y="3411538"/>
          <p14:tracePt t="26830" x="3633788" y="3286125"/>
          <p14:tracePt t="26868" x="3741738" y="3224213"/>
          <p14:tracePt t="26906" x="4125913" y="3205163"/>
          <p14:tracePt t="26944" x="5143500" y="3224213"/>
          <p14:tracePt t="26982" x="6419850" y="3268663"/>
          <p14:tracePt t="27096" x="7554913" y="3224213"/>
          <p14:tracePt t="27172" x="7929563" y="3295650"/>
          <p14:tracePt t="27251" x="8456613" y="3554413"/>
          <p14:tracePt t="27326" x="8537575" y="3813175"/>
          <p14:tracePt t="27409" x="8983663" y="4054475"/>
          <p14:tracePt t="27484" x="9537700" y="4224338"/>
          <p14:tracePt t="27561" x="9698038" y="4438650"/>
          <p14:tracePt t="27601" x="9742488" y="4562475"/>
          <p14:tracePt t="27641" x="9769475" y="4608513"/>
          <p14:tracePt t="28303" x="9742488" y="4608513"/>
          <p14:tracePt t="28342" x="9367838" y="4537075"/>
          <p14:tracePt t="28381" x="8991600" y="4465638"/>
          <p14:tracePt t="28420" x="8474075" y="4394200"/>
          <p14:tracePt t="28495" x="7581900" y="4170363"/>
          <p14:tracePt t="28654" x="6116638" y="3465513"/>
          <p14:tracePt t="28873" x="3660775" y="3027363"/>
          <p14:tracePt t="29069" x="3089275" y="3394075"/>
          <p14:tracePt t="29184" x="3000375" y="3679825"/>
          <p14:tracePt t="29223" x="3009900" y="3687763"/>
          <p14:tracePt t="29261" x="3081338" y="3687763"/>
          <p14:tracePt t="29299" x="3179763" y="3598863"/>
          <p14:tracePt t="29336" x="3214688" y="3527425"/>
          <p14:tracePt t="29374" x="3251200" y="3411538"/>
          <p14:tracePt t="29411" x="3259138" y="3394075"/>
          <p14:tracePt t="29504" x="3259138" y="3402013"/>
          <p14:tracePt t="29542" x="3232150" y="3500438"/>
          <p14:tracePt t="29580" x="3224213" y="3625850"/>
          <p14:tracePt t="29617" x="3375025" y="3875088"/>
          <p14:tracePt t="29654" x="3687763" y="4044950"/>
          <p14:tracePt t="29693" x="4089400" y="4071938"/>
          <p14:tracePt t="29730" x="4589463" y="3983038"/>
          <p14:tracePt t="29767" x="4938713" y="3867150"/>
          <p14:tracePt t="29805" x="5126038" y="3751263"/>
          <p14:tracePt t="29842" x="5160963" y="3660775"/>
          <p14:tracePt t="29879" x="5197475" y="3616325"/>
          <p14:tracePt t="29916" x="5197475" y="3608388"/>
          <p14:tracePt t="30858" x="5187950" y="3608388"/>
          <p14:tracePt t="30896" x="5099050" y="3660775"/>
          <p14:tracePt t="30935" x="4894263" y="3697288"/>
          <p14:tracePt t="30973" x="4705350" y="3724275"/>
          <p14:tracePt t="31010" x="4598988" y="3732213"/>
          <p14:tracePt t="31048" x="4446588" y="3732213"/>
          <p14:tracePt t="31085" x="4322763" y="3705225"/>
          <p14:tracePt t="31123" x="4205288" y="3670300"/>
          <p14:tracePt t="31160" x="4170363" y="3652838"/>
          <p14:tracePt t="31238" x="4170363" y="3633788"/>
          <p14:tracePt t="31275" x="4160838" y="3616325"/>
          <p14:tracePt t="31314" x="4152900" y="3589338"/>
          <p14:tracePt t="31351" x="4133850" y="3571875"/>
          <p14:tracePt t="31983" x="4143375" y="3562350"/>
          <p14:tracePt t="32020" x="4429125" y="3438525"/>
          <p14:tracePt t="32059" x="4786313" y="3375025"/>
          <p14:tracePt t="32097" x="4929188" y="3357563"/>
          <p14:tracePt t="32143" x="4991100" y="3357563"/>
          <p14:tracePt t="32280" x="5000625" y="3357563"/>
          <p14:tracePt t="32322" x="5027613" y="3375025"/>
          <p14:tracePt t="33311" x="5027613" y="3367088"/>
          <p14:tracePt t="33348" x="5018088" y="3357563"/>
          <p14:tracePt t="33386" x="5010150" y="3340100"/>
          <p14:tracePt t="33424" x="5000625" y="3322638"/>
          <p14:tracePt t="33501" x="4983163" y="3322638"/>
          <p14:tracePt t="33539" x="4973638" y="3313113"/>
          <p14:tracePt t="33576" x="4946650" y="3295650"/>
          <p14:tracePt t="33649" x="4894263" y="3276600"/>
          <p14:tracePt t="33689" x="4786313" y="3268663"/>
          <p14:tracePt t="33737" x="4429125" y="3313113"/>
          <p14:tracePt t="33774" x="4133850" y="3357563"/>
          <p14:tracePt t="33819" x="4010025" y="3384550"/>
          <p14:tracePt t="33857" x="3990975" y="3384550"/>
          <p14:tracePt t="33894" x="3929063" y="3384550"/>
          <p14:tracePt t="33932" x="3768725" y="3357563"/>
          <p14:tracePt t="33969" x="3517900" y="3348038"/>
          <p14:tracePt t="34007" x="3276600" y="3348038"/>
          <p14:tracePt t="34044" x="3259138" y="3357563"/>
          <p14:tracePt t="34083" x="3402013" y="3340100"/>
          <p14:tracePt t="34120" x="3714750" y="3303588"/>
          <p14:tracePt t="34158" x="4251325" y="3268663"/>
          <p14:tracePt t="34196" x="4581525" y="3241675"/>
          <p14:tracePt t="34235" x="4598988" y="3241675"/>
          <p14:tracePt t="34411" x="4608513" y="3241675"/>
          <p14:tracePt t="34448" x="4643438" y="3241675"/>
          <p14:tracePt t="34485" x="4714875" y="3241675"/>
          <p14:tracePt t="34522" x="4724400" y="3241675"/>
          <p14:tracePt t="34912" x="4732338" y="3259138"/>
          <p14:tracePt t="34949" x="4751388" y="3330575"/>
          <p14:tracePt t="34988" x="4786313" y="3482975"/>
          <p14:tracePt t="35027" x="4813300" y="3616325"/>
          <p14:tracePt t="35066" x="4840288" y="3732213"/>
          <p14:tracePt t="35103" x="4840288" y="3776663"/>
          <p14:tracePt t="35148" x="4840288" y="3803650"/>
          <p14:tracePt t="35187" x="4840288" y="3813175"/>
          <p14:tracePt t="35279" x="4840288" y="3822700"/>
          <p14:tracePt t="35334" x="4830763" y="3822700"/>
          <p14:tracePt t="35372" x="4813300" y="3848100"/>
          <p14:tracePt t="35460" x="4813300" y="3840163"/>
          <p14:tracePt t="35498" x="4776788" y="3554413"/>
          <p14:tracePt t="35535" x="4732338" y="3313113"/>
          <p14:tracePt t="35573" x="4705350" y="3152775"/>
          <p14:tracePt t="35611" x="4705350" y="3143250"/>
          <p14:tracePt t="35747" x="4705350" y="3152775"/>
          <p14:tracePt t="35784" x="4724400" y="3251200"/>
          <p14:tracePt t="35823" x="4768850" y="3490913"/>
          <p14:tracePt t="35860" x="4776788" y="3732213"/>
          <p14:tracePt t="35897" x="4759325" y="3911600"/>
          <p14:tracePt t="35936" x="4751388" y="4017963"/>
          <p14:tracePt t="35975" x="4732338" y="4062413"/>
          <p14:tracePt t="36012" x="4732338" y="4081463"/>
          <p14:tracePt t="36242" x="4724400" y="4089400"/>
          <p14:tracePt t="36279" x="4714875" y="4125913"/>
          <p14:tracePt t="36318" x="4705350" y="4152900"/>
          <p14:tracePt t="36355" x="4705350" y="4160838"/>
          <p14:tracePt t="36393" x="4697413" y="4170363"/>
          <p14:tracePt t="37975" x="4697413" y="4160838"/>
          <p14:tracePt t="38013" x="4705350" y="4133850"/>
          <p14:tracePt t="38218" x="4714875" y="4133850"/>
          <p14:tracePt t="38256" x="4724400" y="4098925"/>
          <p14:tracePt t="38294" x="4751388" y="4010025"/>
          <p14:tracePt t="38331" x="4768850" y="3919538"/>
          <p14:tracePt t="38369" x="4803775" y="3751263"/>
          <p14:tracePt t="38407" x="4848225" y="3554413"/>
          <p14:tracePt t="38444" x="4867275" y="3438525"/>
          <p14:tracePt t="38482" x="4884738" y="3384550"/>
          <p14:tracePt t="38523" x="4894263" y="3348038"/>
          <p14:tracePt t="38560" x="4902200" y="3340100"/>
          <p14:tracePt t="38634" x="4919663" y="3276600"/>
          <p14:tracePt t="38672" x="4938713" y="3251200"/>
          <p14:tracePt t="38772" x="4929188" y="3251200"/>
          <p14:tracePt t="38809" x="4902200" y="3313113"/>
          <p14:tracePt t="38847" x="4840288" y="3527425"/>
          <p14:tracePt t="38887" x="4803775" y="3687763"/>
          <p14:tracePt t="38926" x="4776788" y="3848100"/>
          <p14:tracePt t="38964" x="4768850" y="3956050"/>
          <p14:tracePt t="39001" x="4768850" y="4044950"/>
          <p14:tracePt t="39042" x="4768850" y="4081463"/>
          <p14:tracePt t="39647" x="4768850" y="4062413"/>
          <p14:tracePt t="39685" x="4768850" y="3938588"/>
          <p14:tracePt t="39723" x="4795838" y="3714750"/>
          <p14:tracePt t="39726" x="4803775" y="3660775"/>
          <p14:tracePt t="39835" x="4857750" y="3322638"/>
          <p14:tracePt t="39873" x="4867275" y="3313113"/>
          <p14:tracePt t="39950" x="4867275" y="3295650"/>
          <p14:tracePt t="39999" x="4911725" y="3187700"/>
          <p14:tracePt t="40037" x="4929188" y="3098800"/>
          <p14:tracePt t="40075" x="4938713" y="3054350"/>
          <p14:tracePt t="40200" x="4938713" y="3062288"/>
          <p14:tracePt t="40239" x="4911725" y="3143250"/>
          <p14:tracePt t="40276" x="4884738" y="3295650"/>
          <p14:tracePt t="40313" x="4875213" y="3419475"/>
          <p14:tracePt t="40351" x="4875213" y="3490913"/>
          <p14:tracePt t="40388" x="4875213" y="3509963"/>
          <p14:tracePt t="40429" x="4884738" y="3589338"/>
          <p14:tracePt t="40467" x="4894263" y="3670300"/>
          <p14:tracePt t="40504" x="4911725" y="3705225"/>
          <p14:tracePt t="40579" x="4911725" y="3768725"/>
          <p14:tracePt t="40617" x="4911725" y="3884613"/>
          <p14:tracePt t="40655" x="4894263" y="3983038"/>
          <p14:tracePt t="40694" x="4875213" y="4044950"/>
          <p14:tracePt t="40906" x="4867275" y="4054475"/>
          <p14:tracePt t="40944" x="4848225" y="4089400"/>
          <p14:tracePt t="42234" x="4857750" y="4081463"/>
          <p14:tracePt t="42271" x="4884738" y="4054475"/>
          <p14:tracePt t="42310" x="4894263" y="4054475"/>
          <p14:tracePt t="42353" x="4894263" y="4044950"/>
          <p14:tracePt t="42390" x="4902200" y="4044950"/>
          <p14:tracePt t="42429" x="4919663" y="4037013"/>
          <p14:tracePt t="42466" x="4929188" y="4017963"/>
          <p14:tracePt t="42507" x="4946650" y="4000500"/>
          <p14:tracePt t="42665" x="4938713" y="4000500"/>
          <p14:tracePt t="42704" x="4884738" y="4027488"/>
          <p14:tracePt t="42742" x="4822825" y="4054475"/>
          <p14:tracePt t="42779" x="4803775" y="4071938"/>
          <p14:tracePt t="42975" x="4803775" y="4062413"/>
          <p14:tracePt t="43012" x="4803775" y="4037013"/>
          <p14:tracePt t="43049" x="4813300" y="3983038"/>
          <p14:tracePt t="43088" x="4857750" y="3938588"/>
          <p14:tracePt t="43129" x="4867275" y="3929063"/>
          <p14:tracePt t="43173" x="4867275" y="3956050"/>
          <p14:tracePt t="43210" x="4840288" y="4010025"/>
          <p14:tracePt t="43251" x="4813300" y="4017963"/>
          <p14:tracePt t="43288" x="4803775" y="3965575"/>
          <p14:tracePt t="43325" x="4822825" y="3857625"/>
          <p14:tracePt t="43506" x="4813300" y="3990975"/>
          <p14:tracePt t="43543" x="4803775" y="3956050"/>
          <p14:tracePt t="43581" x="4813300" y="3830638"/>
          <p14:tracePt t="43618" x="4840288" y="3786188"/>
          <p14:tracePt t="43657" x="4840288" y="3813175"/>
          <p14:tracePt t="43695" x="4830763" y="3867150"/>
          <p14:tracePt t="43732" x="4822825" y="3884613"/>
          <p14:tracePt t="46696" x="4803775" y="3894138"/>
          <p14:tracePt t="46735" x="4705350" y="3983038"/>
          <p14:tracePt t="46772" x="4608513" y="4071938"/>
          <p14:tracePt t="46809" x="4589463" y="4071938"/>
          <p14:tracePt t="46889" x="4589463" y="4081463"/>
          <p14:tracePt t="46926" x="4581525" y="4081463"/>
          <p14:tracePt t="46963" x="4572000" y="4081463"/>
          <p14:tracePt t="47045" x="4572000" y="4062413"/>
          <p14:tracePt t="47082" x="4608513" y="4027488"/>
          <p14:tracePt t="47121" x="4633913" y="4000500"/>
          <p14:tracePt t="47159" x="4643438" y="3990975"/>
          <p14:tracePt t="47312" x="4660900" y="3983038"/>
          <p14:tracePt t="47350" x="4705350" y="3956050"/>
          <p14:tracePt t="47387" x="4724400" y="3938588"/>
          <p14:tracePt t="47425" x="4741863" y="3919538"/>
          <p14:tracePt t="47464" x="4759325" y="3902075"/>
          <p14:tracePt t="47539" x="4776788" y="3884613"/>
          <p14:tracePt t="47577" x="4776788" y="3875088"/>
          <p14:tracePt t="48594" x="4768850" y="3875088"/>
          <p14:tracePt t="48632" x="4687888" y="3848100"/>
          <p14:tracePt t="48670" x="4643438" y="3822700"/>
          <p14:tracePt t="48746" x="4643438" y="3813175"/>
          <p14:tracePt t="48784" x="4643438" y="3751263"/>
          <p14:tracePt t="48821" x="4616450" y="3660775"/>
          <p14:tracePt t="48859" x="4581525" y="3571875"/>
          <p14:tracePt t="48903" x="4545013" y="3509963"/>
          <p14:tracePt t="48943" x="4537075" y="3490913"/>
          <p14:tracePt t="50633" x="4537075" y="3500438"/>
          <p14:tracePt t="50671" x="4537075" y="3527425"/>
          <p14:tracePt t="50708" x="4537075" y="3544888"/>
          <p14:tracePt t="50746" x="4537075" y="3562350"/>
          <p14:tracePt t="50891" x="4537075" y="3571875"/>
          <p14:tracePt t="50934" x="4518025" y="3616325"/>
          <p14:tracePt t="50972" x="4518025" y="3670300"/>
          <p14:tracePt t="51413" x="4510088" y="3679825"/>
          <p14:tracePt t="51450" x="4491038" y="3705225"/>
          <p14:tracePt t="51488" x="4465638" y="3732213"/>
          <p14:tracePt t="51525" x="4456113" y="3732213"/>
          <p14:tracePt t="51646" x="4446588" y="3732213"/>
          <p14:tracePt t="51684" x="4429125" y="3751263"/>
          <p14:tracePt t="51722" x="4419600" y="3751263"/>
          <p14:tracePt t="51977" x="4411663" y="3751263"/>
          <p14:tracePt t="52015" x="4357688" y="3724275"/>
          <p14:tracePt t="52059" x="4303713" y="3687763"/>
          <p14:tracePt t="52105" x="4268788" y="3652838"/>
          <p14:tracePt t="52148" x="4232275" y="3633788"/>
          <p14:tracePt t="52188" x="4214813" y="3633788"/>
          <p14:tracePt t="52226" x="4214813" y="3625850"/>
          <p14:tracePt t="52265" x="4179888" y="3608388"/>
          <p14:tracePt t="52305" x="4062413" y="3581400"/>
          <p14:tracePt t="52343" x="4000500" y="3554413"/>
          <p14:tracePt t="52380" x="3990975" y="3554413"/>
          <p14:tracePt t="52485" x="3983038" y="3554413"/>
          <p14:tracePt t="52522" x="3848100" y="3544888"/>
          <p14:tracePt t="52559" x="3786188" y="3554413"/>
          <p14:tracePt t="52597" x="3776663" y="3554413"/>
          <p14:tracePt t="52672" x="3768725" y="3554413"/>
          <p14:tracePt t="52710" x="3759200" y="3562350"/>
          <p14:tracePt t="52748" x="3724275" y="3581400"/>
          <p14:tracePt t="52787" x="3714750" y="3589338"/>
          <p14:tracePt t="55948" x="3724275" y="3589338"/>
          <p14:tracePt t="55986" x="3911600" y="3554413"/>
          <p14:tracePt t="56023" x="4027488" y="3482975"/>
          <p14:tracePt t="56061" x="4367213" y="3367088"/>
          <p14:tracePt t="56099" x="5276850" y="3303588"/>
          <p14:tracePt t="56147" x="6777038" y="3170238"/>
          <p14:tracePt t="56259" x="7385050" y="3143250"/>
          <p14:tracePt t="56381" x="7537450" y="3268663"/>
          <p14:tracePt t="56462" x="8304213" y="3384550"/>
          <p14:tracePt t="56551" x="8385175" y="3375025"/>
          <p14:tracePt t="56626" x="8340725" y="3455988"/>
          <p14:tracePt t="56702" x="8259763" y="3517900"/>
          <p14:tracePt t="56780" x="8232775" y="3544888"/>
          <p14:tracePt t="56856" x="8054975" y="3581400"/>
          <p14:tracePt t="56931" x="7419975" y="3652838"/>
          <p14:tracePt t="57013" x="7367588" y="3660775"/>
          <p14:tracePt t="57176" x="7331075" y="3660775"/>
          <p14:tracePt t="57253" x="7143750" y="3679825"/>
          <p14:tracePt t="57414" x="7134225" y="3679825"/>
          <p14:tracePt t="57502" x="7081838" y="3679825"/>
          <p14:tracePt t="57576" x="7054850" y="3679825"/>
          <p14:tracePt t="57743" x="7045325" y="3670300"/>
          <p14:tracePt t="57817" x="7037388" y="3652838"/>
          <p14:tracePt t="57894" x="7018338" y="3608388"/>
          <p14:tracePt t="58164" x="7018338" y="3598863"/>
          <p14:tracePt t="58255" x="7251700" y="3509963"/>
          <p14:tracePt t="58332" x="7385050" y="3465513"/>
          <p14:tracePt t="58547" x="7385050" y="3455988"/>
          <p14:tracePt t="58760" x="7402513" y="3446463"/>
          <p14:tracePt t="58835" x="7608888" y="3402013"/>
          <p14:tracePt t="58837" x="7634288" y="3394075"/>
          <p14:tracePt t="58912" x="7823200" y="3330575"/>
          <p14:tracePt t="58986" x="7831138" y="3322638"/>
          <p14:tracePt t="59133" x="7840663" y="3303588"/>
          <p14:tracePt t="59208" x="7858125" y="3276600"/>
          <p14:tracePt t="59286" x="7751763" y="3259138"/>
          <p14:tracePt t="59652" x="7153275" y="3473450"/>
          <p14:tracePt t="59730" x="6929438" y="3527425"/>
          <p14:tracePt t="59806" x="6759575" y="3571875"/>
          <p14:tracePt t="59890" x="6724650" y="3589338"/>
          <p14:tracePt t="60063" x="6732588" y="3589338"/>
          <p14:tracePt t="60143" x="6786563" y="3544888"/>
          <p14:tracePt t="60224" x="7000875" y="3482975"/>
          <p14:tracePt t="60306" x="7081838" y="3473450"/>
          <p14:tracePt t="60415" x="7089775" y="3473450"/>
          <p14:tracePt t="60490" x="7232650" y="3446463"/>
          <p14:tracePt t="60564" x="7323138" y="3438525"/>
          <p14:tracePt t="60715" x="7340600" y="3429000"/>
          <p14:tracePt t="60796" x="7402513" y="3411538"/>
          <p14:tracePt t="60967" x="7446963" y="3411538"/>
          <p14:tracePt t="61042" x="7500938" y="3419475"/>
          <p14:tracePt t="61197" x="7518400" y="3438525"/>
          <p14:tracePt t="61271" x="7599363" y="3455988"/>
          <p14:tracePt t="61345" x="7626350" y="3455988"/>
          <p14:tracePt t="61445" x="7626350" y="3465513"/>
          <p14:tracePt t="61524" x="7715250" y="3536950"/>
          <p14:tracePt t="61599" x="7715250" y="3554413"/>
          <p14:tracePt t="61674" x="7724775" y="3598863"/>
          <p14:tracePt t="61750" x="7732713" y="3776663"/>
          <p14:tracePt t="61824" x="7742238" y="3822700"/>
          <p14:tracePt t="61914" x="7751763" y="3830638"/>
          <p14:tracePt t="61989" x="7840663" y="3875088"/>
          <p14:tracePt t="62065" x="7858125" y="3902075"/>
          <p14:tracePt t="62218" x="7894638" y="3875088"/>
          <p14:tracePt t="62296" x="7929563" y="3830638"/>
          <p14:tracePt t="62373" x="7929563" y="3822700"/>
          <p14:tracePt t="62449" x="7929563" y="3813175"/>
          <p14:tracePt t="63305" x="7939088" y="3813175"/>
          <p14:tracePt t="63380" x="7939088" y="3776663"/>
          <p14:tracePt t="63579" x="7939088" y="3759200"/>
          <p14:tracePt t="63658" x="7929563" y="3679825"/>
          <p14:tracePt t="63922" x="7920038" y="3679825"/>
          <p14:tracePt t="63996" x="7858125" y="3633788"/>
          <p14:tracePt t="64071" x="7848600" y="3625850"/>
          <p14:tracePt t="64232" x="7777163" y="3581400"/>
          <p14:tracePt t="64306" x="7759700" y="3571875"/>
          <p14:tracePt t="64472" x="7742238" y="3544888"/>
          <p14:tracePt t="64546" x="7742238" y="3536950"/>
          <p14:tracePt t="64695" x="7724775" y="3482975"/>
          <p14:tracePt t="64769" x="7715250" y="3455988"/>
          <p14:tracePt t="64842" x="7697788" y="3438525"/>
          <p14:tracePt t="64991" x="7688263" y="3411538"/>
          <p14:tracePt t="67846" x="7680325" y="3411538"/>
          <p14:tracePt t="67920" x="7643813" y="3438525"/>
          <p14:tracePt t="68008" x="7634288" y="3438525"/>
          <p14:tracePt t="68083" x="7626350" y="3419475"/>
          <p14:tracePt t="68158" x="7616825" y="3419475"/>
          <p14:tracePt t="68233" x="7545388" y="3446463"/>
          <p14:tracePt t="68400" x="7537450" y="3455988"/>
          <p14:tracePt t="69073" x="7545388" y="3455988"/>
          <p14:tracePt t="69148" x="7581900" y="3411538"/>
          <p14:tracePt t="69224" x="7626350" y="3375025"/>
          <p14:tracePt t="69298" x="7688263" y="3367088"/>
          <p14:tracePt t="69713" x="7680325" y="3367088"/>
          <p14:tracePt t="69793" x="7599363" y="3419475"/>
          <p14:tracePt t="69867" x="7527925" y="3465513"/>
          <p14:tracePt t="69942" x="7518400" y="3473450"/>
          <p14:tracePt t="70023" x="7491413" y="3490913"/>
          <p14:tracePt t="70099" x="7394575" y="3517900"/>
          <p14:tracePt t="70176" x="7242175" y="3562350"/>
          <p14:tracePt t="70471" x="7232650" y="3562350"/>
          <p14:tracePt t="70545" x="7161213" y="3571875"/>
          <p14:tracePt t="70720" x="7180263" y="3581400"/>
          <p14:tracePt t="70795" x="7304088" y="3660775"/>
          <p14:tracePt t="70870" x="7562850" y="3956050"/>
          <p14:tracePt t="70945" x="7626350" y="4098925"/>
          <p14:tracePt t="71041" x="7626350" y="4108450"/>
          <p14:tracePt t="71117" x="7626350" y="4224338"/>
          <p14:tracePt t="71193" x="7608888" y="4429125"/>
          <p14:tracePt t="71706" x="7608888" y="4438650"/>
          <p14:tracePt t="71792" x="7589838" y="4840288"/>
          <p14:tracePt t="71867" x="7608888" y="4929188"/>
          <p14:tracePt t="71946" x="7688263" y="5054600"/>
          <p14:tracePt t="72031" x="7823200" y="5116513"/>
          <p14:tracePt t="72115" x="7885113" y="5116513"/>
          <p14:tracePt t="72369" x="7885113" y="5126038"/>
          <p14:tracePt t="72447" x="8215313" y="5465763"/>
          <p14:tracePt t="72523" x="8277225" y="5500688"/>
          <p14:tracePt t="72673" x="8323263" y="5456238"/>
          <p14:tracePt t="72747" x="8340725" y="5438775"/>
          <p14:tracePt t="73017" x="8340725" y="5446713"/>
          <p14:tracePt t="73091" x="8348663" y="5599113"/>
          <p14:tracePt t="73241" x="8348663" y="5608638"/>
          <p14:tracePt t="73315" x="8367713" y="5643563"/>
          <p14:tracePt t="73391" x="8420100" y="5776913"/>
          <p14:tracePt t="73393" x="8420100" y="5786438"/>
          <p14:tracePt t="73467" x="8439150" y="5822950"/>
          <p14:tracePt t="73541" x="8447088" y="5840413"/>
          <p14:tracePt t="73616" x="8474075" y="5867400"/>
          <p14:tracePt t="73703" x="8474075" y="5875338"/>
          <p14:tracePt t="73996" x="8466138" y="5875338"/>
          <p14:tracePt t="74071" x="8402638" y="5875338"/>
          <p14:tracePt t="74147" x="8358188" y="5875338"/>
          <p14:tracePt t="74222" x="8134350" y="5867400"/>
          <p14:tracePt t="74297" x="8116888" y="5857875"/>
          <p14:tracePt t="74370" x="8099425" y="5840413"/>
          <p14:tracePt t="74446" x="7983538" y="5697538"/>
          <p14:tracePt t="74522" x="7947025" y="5634038"/>
          <p14:tracePt t="74596" x="7902575" y="5572125"/>
          <p14:tracePt t="74670" x="7840663" y="5527675"/>
          <p14:tracePt t="74754" x="7572375" y="5394325"/>
          <p14:tracePt t="74828" x="7313613" y="5322888"/>
          <p14:tracePt t="74902" x="7161213" y="5259388"/>
          <p14:tracePt t="74979" x="7045325" y="5241925"/>
          <p14:tracePt t="75053" x="7027863" y="5241925"/>
          <p14:tracePt t="75135" x="7000875" y="5241925"/>
          <p14:tracePt t="75386" x="6983413" y="5251450"/>
          <p14:tracePt t="75468" x="6375400" y="5581650"/>
          <p14:tracePt t="75544" x="6045200" y="5741988"/>
          <p14:tracePt t="75626" x="5786438" y="5848350"/>
          <p14:tracePt t="75702" x="5348288" y="6045200"/>
          <p14:tracePt t="75777" x="5108575" y="6188075"/>
          <p14:tracePt t="76275" x="5126038" y="6215063"/>
          <p14:tracePt t="76312" x="5197475" y="6296025"/>
          <p14:tracePt t="76351" x="5330825" y="6411913"/>
          <p14:tracePt t="76390" x="5402263" y="6456363"/>
          <p14:tracePt t="76427" x="5411788" y="6456363"/>
          <p14:tracePt t="77471" x="5367338" y="6438900"/>
          <p14:tracePt t="77508" x="4875213" y="6232525"/>
          <p14:tracePt t="77547" x="4259263" y="6027738"/>
          <p14:tracePt t="77620" x="3625850" y="5616575"/>
          <p14:tracePt t="77695" x="3367088" y="5251450"/>
          <p14:tracePt t="77771" x="3116263" y="4929188"/>
          <p14:tracePt t="77816" x="3000375" y="4786313"/>
          <p14:tracePt t="77854" x="2965450" y="4679950"/>
          <p14:tracePt t="77891" x="2867025" y="4500563"/>
          <p14:tracePt t="77928" x="2714625" y="4251325"/>
          <p14:tracePt t="77930" x="2679700" y="4187825"/>
          <p14:tracePt t="77968" x="2500313" y="3894138"/>
          <p14:tracePt t="78006" x="2295525" y="3482975"/>
          <p14:tracePt t="78049" x="2143125" y="2946400"/>
          <p14:tracePt t="78086" x="2081213" y="2633663"/>
          <p14:tracePt t="78095" x="2062163" y="2490788"/>
          <p14:tracePt t="78111" x="2062163" y="2366963"/>
          <p14:tracePt t="78128" x="2062163" y="2259013"/>
          <p14:tracePt t="78145" x="2062163" y="2160588"/>
          <p14:tracePt t="78161" x="2071688" y="2081213"/>
          <p14:tracePt t="78179" x="2089150" y="2017713"/>
          <p14:tracePt t="78211" x="2116138" y="1973263"/>
          <p14:tracePt t="78229" x="2205038" y="1830388"/>
          <p14:tracePt t="78244" x="2251075" y="1785938"/>
          <p14:tracePt t="78261" x="2295525" y="1731963"/>
          <p14:tracePt t="78278" x="2339975" y="1670050"/>
          <p14:tracePt t="78294" x="2384425" y="1598613"/>
          <p14:tracePt t="78311" x="2446338" y="1509713"/>
          <p14:tracePt t="78328" x="2509838" y="1428750"/>
          <p14:tracePt t="78344" x="2633663" y="1303338"/>
          <p14:tracePt t="78361" x="2741613" y="1231900"/>
          <p14:tracePt t="78378" x="2847975" y="1143000"/>
          <p14:tracePt t="78394" x="2955925" y="1071563"/>
          <p14:tracePt t="78411" x="3044825" y="1000125"/>
          <p14:tracePt t="78428" x="3125788" y="946150"/>
          <p14:tracePt t="78444" x="3224213" y="893763"/>
          <p14:tracePt t="78461" x="3330575" y="822325"/>
          <p14:tracePt t="78478" x="3473450" y="741363"/>
          <p14:tracePt t="78494" x="3660775" y="652463"/>
          <p14:tracePt t="78511" x="3759200" y="615950"/>
          <p14:tracePt t="78528" x="3857625" y="588963"/>
          <p14:tracePt t="78544" x="4000500" y="571500"/>
          <p14:tracePt t="78561" x="4241800" y="554038"/>
          <p14:tracePt t="78578" x="4500563" y="536575"/>
          <p14:tracePt t="78594" x="4813300" y="527050"/>
          <p14:tracePt t="78611" x="5000625" y="544513"/>
          <p14:tracePt t="78628" x="5187950" y="615950"/>
          <p14:tracePt t="78644" x="5367338" y="696913"/>
          <p14:tracePt t="78661" x="5483225" y="812800"/>
          <p14:tracePt t="78678" x="5554663" y="955675"/>
          <p14:tracePt t="78694" x="5581650" y="1098550"/>
          <p14:tracePt t="78711" x="5599113" y="1241425"/>
          <p14:tracePt t="78728" x="5599113" y="1384300"/>
          <p14:tracePt t="78744" x="5527675" y="1643063"/>
          <p14:tracePt t="78761" x="5429250" y="1866900"/>
          <p14:tracePt t="78778" x="5268913" y="2133600"/>
          <p14:tracePt t="78794" x="5010150" y="2401888"/>
          <p14:tracePt t="78811" x="4803775" y="2608263"/>
          <p14:tracePt t="78828" x="4608513" y="2768600"/>
          <p14:tracePt t="78866" x="4197350" y="2965450"/>
          <p14:tracePt t="78903" x="3884613" y="2955925"/>
          <p14:tracePt t="78940" x="3813175" y="2732088"/>
          <p14:tracePt t="78980" x="3929063" y="2205038"/>
          <p14:tracePt t="79017" x="4259263" y="1697038"/>
          <p14:tracePt t="79027" x="4348163" y="1616075"/>
          <p14:tracePt t="79044" x="4554538" y="1446213"/>
          <p14:tracePt t="79061" x="4803775" y="1268413"/>
          <p14:tracePt t="79078" x="5045075" y="1125538"/>
          <p14:tracePt t="79094" x="5402263" y="1009650"/>
          <p14:tracePt t="79112" x="5732463" y="982663"/>
          <p14:tracePt t="79127" x="6116638" y="955675"/>
          <p14:tracePt t="79144" x="6581775" y="955675"/>
          <p14:tracePt t="79163" x="7010400" y="1036638"/>
          <p14:tracePt t="79177" x="7402513" y="1169988"/>
          <p14:tracePt t="79194" x="7724775" y="1312863"/>
          <p14:tracePt t="79211" x="7912100" y="1473200"/>
          <p14:tracePt t="79228" x="7983538" y="1633538"/>
          <p14:tracePt t="79244" x="7974013" y="1901825"/>
          <p14:tracePt t="79261" x="7867650" y="2081213"/>
          <p14:tracePt t="79277" x="7724775" y="2241550"/>
          <p14:tracePt t="79294" x="7527925" y="2401888"/>
          <p14:tracePt t="79311" x="7277100" y="2536825"/>
          <p14:tracePt t="79327" x="7054850" y="2608263"/>
          <p14:tracePt t="79344" x="6823075" y="2633663"/>
          <p14:tracePt t="79361" x="6769100" y="2625725"/>
          <p14:tracePt t="79377" x="6751638" y="2581275"/>
          <p14:tracePt t="79394" x="6804025" y="2465388"/>
          <p14:tracePt t="79411" x="6956425" y="2303463"/>
          <p14:tracePt t="79428" x="7224713" y="2125663"/>
          <p14:tracePt t="79444" x="7599363" y="1911350"/>
          <p14:tracePt t="79461" x="8170863" y="1679575"/>
          <p14:tracePt t="79477" x="8858250" y="1446213"/>
          <p14:tracePt t="79494" x="9823450" y="1276350"/>
          <p14:tracePt t="79511" x="10269538" y="1258888"/>
          <p14:tracePt t="79527" x="10599738" y="1322388"/>
          <p14:tracePt t="79544" x="10858500" y="1428750"/>
          <p14:tracePt t="79561" x="11028363" y="1581150"/>
          <p14:tracePt t="79577" x="11144250" y="1731963"/>
          <p14:tracePt t="79594" x="11206163" y="1990725"/>
          <p14:tracePt t="79611" x="11215688" y="2160588"/>
          <p14:tracePt t="79627" x="11198225" y="2303463"/>
          <p14:tracePt t="79644" x="11134725" y="2446338"/>
          <p14:tracePt t="79661" x="11045825" y="2544763"/>
          <p14:tracePt t="79677" x="10966450" y="2598738"/>
          <p14:tracePt t="79694" x="10885488" y="2633663"/>
          <p14:tracePt t="79711" x="10841038" y="2633663"/>
          <p14:tracePt t="79727" x="10831513" y="2616200"/>
          <p14:tracePt t="79744" x="10841038" y="2562225"/>
          <p14:tracePt t="79761" x="10868025" y="2500313"/>
          <p14:tracePt t="79777" x="10912475" y="2446338"/>
          <p14:tracePt t="79794" x="10974388" y="2401888"/>
          <p14:tracePt t="79811" x="11028363" y="2384425"/>
          <p14:tracePt t="79827" x="11082338" y="2374900"/>
          <p14:tracePt t="79846" x="11134725" y="2401888"/>
          <p14:tracePt t="79861" x="11180763" y="2446338"/>
          <p14:tracePt t="79877" x="11225213" y="2517775"/>
          <p14:tracePt t="79894" x="11252200" y="2633663"/>
          <p14:tracePt t="79911" x="11233150" y="2768600"/>
          <p14:tracePt t="79950" x="11037888" y="3205163"/>
          <p14:tracePt t="79991" x="10715625" y="3554413"/>
          <p14:tracePt t="80030" x="10412413" y="3751263"/>
          <p14:tracePt t="80069" x="10348913" y="3768725"/>
          <p14:tracePt t="88314" x="10304463" y="3732213"/>
          <p14:tracePt t="88357" x="10188575" y="3544888"/>
          <p14:tracePt t="88407" x="10313988" y="3455988"/>
          <p14:tracePt t="88630" x="10287000" y="3375025"/>
          <p14:tracePt t="88675" x="9010650" y="3375025"/>
          <p14:tracePt t="88714" x="7974013" y="3402013"/>
          <p14:tracePt t="88798" x="7116763" y="3473450"/>
          <p14:tracePt t="88875" x="6938963" y="3473450"/>
          <p14:tracePt t="88954" x="6286500" y="3598863"/>
          <p14:tracePt t="88956" x="6197600" y="3625850"/>
          <p14:tracePt t="89031" x="5465763" y="3813175"/>
          <p14:tracePt t="89179" x="4232275" y="3911600"/>
          <p14:tracePt t="89289" x="3786188" y="3973513"/>
          <p14:tracePt t="89362" x="3259138" y="4054475"/>
          <p14:tracePt t="89400" x="3179763" y="4062413"/>
          <p14:tracePt t="89475" x="3179763" y="4037013"/>
          <p14:tracePt t="89512" x="3241675" y="3929063"/>
          <p14:tracePt t="89549" x="3286125" y="3848100"/>
          <p14:tracePt t="89593" x="3330575" y="3759200"/>
          <p14:tracePt t="89631" x="3340100" y="3732213"/>
          <p14:tracePt t="89673" x="3375025" y="3670300"/>
          <p14:tracePt t="89711" x="3402013" y="3598863"/>
          <p14:tracePt t="89748" x="3402013" y="3581400"/>
          <p14:tracePt t="89824" x="3375025" y="3660775"/>
          <p14:tracePt t="89861" x="3429000" y="3795713"/>
          <p14:tracePt t="89899" x="3741738" y="4027488"/>
          <p14:tracePt t="89936" x="4330700" y="4108450"/>
          <p14:tracePt t="89975" x="5232400" y="4017963"/>
          <p14:tracePt t="90013" x="5661025" y="3857625"/>
          <p14:tracePt t="90097" x="5741988" y="3536950"/>
          <p14:tracePt t="90172" x="5465763" y="3224213"/>
          <p14:tracePt t="90428" x="3894138" y="4044950"/>
          <p14:tracePt t="90537" x="5276850" y="4027488"/>
          <p14:tracePt t="90624" x="5840413" y="3732213"/>
          <p14:tracePt t="90734" x="4875213" y="3054350"/>
          <p14:tracePt t="90853" x="3786188" y="3598863"/>
          <p14:tracePt t="91007" x="3919538" y="4027488"/>
          <p14:tracePt t="91199" x="3929063" y="4027488"/>
          <p14:tracePt t="92448" x="3929063" y="4017963"/>
          <p14:tracePt t="92486" x="3965575" y="3884613"/>
          <p14:tracePt t="92524" x="3965575" y="3786188"/>
          <p14:tracePt t="92561" x="3983038" y="3724275"/>
          <p14:tracePt t="92700" x="3973513" y="3714750"/>
          <p14:tracePt t="92742" x="3894138" y="3679825"/>
          <p14:tracePt t="92779" x="3867150" y="3643313"/>
          <p14:tracePt t="92816" x="3857625" y="3643313"/>
          <p14:tracePt t="92932" x="3848100" y="3643313"/>
          <p14:tracePt t="92969" x="3840163" y="3643313"/>
          <p14:tracePt t="93043" x="3840163" y="3652838"/>
          <p14:tracePt t="93089" x="3830638" y="3652838"/>
          <p14:tracePt t="93200" x="3822700" y="3652838"/>
          <p14:tracePt t="93270" x="3813175" y="3652838"/>
          <p14:tracePt t="93313" x="3776663" y="3652838"/>
          <p14:tracePt t="93356" x="3768725" y="3643313"/>
          <p14:tracePt t="93437" x="3768725" y="3633788"/>
          <p14:tracePt t="93474" x="3776663" y="3608388"/>
          <p14:tracePt t="93512" x="3803650" y="3589338"/>
          <p14:tracePt t="93549" x="3830638" y="3571875"/>
          <p14:tracePt t="93587" x="3894138" y="3544888"/>
          <p14:tracePt t="93624" x="3973513" y="3517900"/>
          <p14:tracePt t="93661" x="4044950" y="3517900"/>
          <p14:tracePt t="93701" x="4062413" y="3517900"/>
          <p14:tracePt t="93776" x="4071938" y="3527425"/>
          <p14:tracePt t="93813" x="4098925" y="3581400"/>
          <p14:tracePt t="93852" x="4116388" y="3616325"/>
          <p14:tracePt t="93890" x="4116388" y="3643313"/>
          <p14:tracePt t="93928" x="4133850" y="3670300"/>
          <p14:tracePt t="93965" x="4170363" y="3679825"/>
          <p14:tracePt t="94003" x="4197350" y="3679825"/>
          <p14:tracePt t="94041" x="4251325" y="3679825"/>
          <p14:tracePt t="94082" x="4375150" y="3670300"/>
          <p14:tracePt t="94125" x="4473575" y="3660775"/>
          <p14:tracePt t="94180" x="4598988" y="3633788"/>
          <p14:tracePt t="94217" x="4608513" y="3633788"/>
          <p14:tracePt t="94255" x="4633913" y="3705225"/>
          <p14:tracePt t="94292" x="4705350" y="3813175"/>
          <p14:tracePt t="94330" x="4751388" y="3857625"/>
          <p14:tracePt t="94367" x="4786313" y="3884613"/>
          <p14:tracePt t="94406" x="4857750" y="3919538"/>
          <p14:tracePt t="94443" x="4884738" y="3946525"/>
          <p14:tracePt t="94481" x="4902200" y="3965575"/>
          <p14:tracePt t="94524" x="4929188" y="4037013"/>
          <p14:tracePt t="94561" x="4956175" y="4062413"/>
          <p14:tracePt t="98833" x="4965700" y="4062413"/>
          <p14:tracePt t="98870" x="4857750" y="4081463"/>
          <p14:tracePt t="99129" x="4848225" y="4081463"/>
          <p14:tracePt t="99169" x="4848225" y="4071938"/>
          <p14:tracePt t="99207" x="4848225" y="4054475"/>
          <p14:tracePt t="99247" x="4867275" y="4037013"/>
          <p14:tracePt t="99284" x="4867275" y="4027488"/>
          <p14:tracePt t="99321" x="4867275" y="4017963"/>
          <p14:tracePt t="100514" x="4867275" y="4010025"/>
          <p14:tracePt t="100551" x="4902200" y="3911600"/>
          <p14:tracePt t="100588" x="4929188" y="3848100"/>
          <p14:tracePt t="100625" x="4938713" y="3840163"/>
          <p14:tracePt t="100708" x="4938713" y="3822700"/>
          <p14:tracePt t="100746" x="4946650" y="3741738"/>
          <p14:tracePt t="100783" x="4946650" y="3660775"/>
          <p14:tracePt t="100822" x="4929188" y="3589338"/>
          <p14:tracePt t="100860" x="4911725" y="3581400"/>
          <p14:tracePt t="100897" x="4894263" y="3581400"/>
          <p14:tracePt t="100937" x="4840288" y="3562350"/>
          <p14:tracePt t="100975" x="4705350" y="3536950"/>
          <p14:tracePt t="101025" x="4581525" y="3500438"/>
          <p14:tracePt t="101064" x="4483100" y="3490913"/>
          <p14:tracePt t="101102" x="4402138" y="3490913"/>
          <p14:tracePt t="101139" x="4330700" y="3490913"/>
          <p14:tracePt t="101177" x="4268788" y="3490913"/>
          <p14:tracePt t="101215" x="4232275" y="3490913"/>
          <p14:tracePt t="101253" x="4197350" y="3490913"/>
          <p14:tracePt t="101291" x="4125913" y="3490913"/>
          <p14:tracePt t="101328" x="4037013" y="3490913"/>
          <p14:tracePt t="101367" x="3938588" y="3517900"/>
          <p14:tracePt t="101404" x="3840163" y="3544888"/>
          <p14:tracePt t="101441" x="3776663" y="3562350"/>
          <p14:tracePt t="101478" x="3768725" y="3571875"/>
          <p14:tracePt t="101973" x="3786188" y="3562350"/>
          <p14:tracePt t="102011" x="3875088" y="3536950"/>
          <p14:tracePt t="102049" x="4071938" y="3509963"/>
          <p14:tracePt t="102085" x="4098925" y="3509963"/>
          <p14:tracePt t="102162" x="4044950" y="3544888"/>
          <p14:tracePt t="102199" x="4017963" y="3571875"/>
          <p14:tracePt t="103248" x="4010025" y="3571875"/>
          <p14:tracePt t="103285" x="3983038" y="3589338"/>
          <p14:tracePt t="103321" x="3965575" y="3598863"/>
          <p14:tracePt t="103419" x="3965575" y="3589338"/>
          <p14:tracePt t="103457" x="3965575" y="3490913"/>
          <p14:tracePt t="103495" x="3965575" y="3429000"/>
          <p14:tracePt t="103497" x="3965575" y="3419475"/>
          <p14:tracePt t="103534" x="3973513" y="3411538"/>
          <p14:tracePt t="103644" x="3973513" y="3419475"/>
          <p14:tracePt t="103681" x="3956050" y="3509963"/>
          <p14:tracePt t="103722" x="3929063" y="3643313"/>
          <p14:tracePt t="103761" x="3919538" y="3724275"/>
          <p14:tracePt t="103798" x="3919538" y="3768725"/>
          <p14:tracePt t="103910" x="3919538" y="3724275"/>
          <p14:tracePt t="103948" x="3965575" y="3589338"/>
          <p14:tracePt t="103985" x="4010025" y="3465513"/>
          <p14:tracePt t="104024" x="4017963" y="3455988"/>
          <p14:tracePt t="104099" x="4017963" y="3473450"/>
          <p14:tracePt t="104136" x="3983038" y="3571875"/>
          <p14:tracePt t="104180" x="3946525" y="3633788"/>
          <p14:tracePt t="104219" x="3919538" y="3652838"/>
          <p14:tracePt t="104326" x="3902075" y="3643313"/>
          <p14:tracePt t="104363" x="3875088" y="3616325"/>
          <p14:tracePt t="104403" x="3848100" y="3598863"/>
          <p14:tracePt t="104476" x="3848100" y="3589338"/>
          <p14:tracePt t="104514" x="3848100" y="3562350"/>
          <p14:tracePt t="104552" x="3894138" y="3527425"/>
          <p14:tracePt t="104590" x="3911600" y="3517900"/>
          <p14:tracePt t="104663" x="3911600" y="3554413"/>
          <p14:tracePt t="104701" x="3902075" y="3652838"/>
          <p14:tracePt t="104737" x="3894138" y="3670300"/>
          <p14:tracePt t="104813" x="3902075" y="3643313"/>
          <p14:tracePt t="104850" x="3929063" y="3544888"/>
          <p14:tracePt t="104888" x="3956050" y="3509963"/>
          <p14:tracePt t="104962" x="3973513" y="3581400"/>
          <p14:tracePt t="105001" x="3973513" y="3643313"/>
          <p14:tracePt t="105047" x="3973513" y="3652838"/>
          <p14:tracePt t="105551" x="3973513" y="3643313"/>
          <p14:tracePt t="108890" x="3973513" y="3633788"/>
          <p14:tracePt t="108927" x="3973513" y="3544888"/>
          <p14:tracePt t="108965" x="3973513" y="3527425"/>
          <p14:tracePt t="109107" x="3973513" y="3517900"/>
          <p14:tracePt t="109147" x="3884613" y="3429000"/>
          <p14:tracePt t="109185" x="3840163" y="3402013"/>
          <p14:tracePt t="109858" x="3848100" y="3394075"/>
          <p14:tracePt t="109895" x="4081463" y="3367088"/>
          <p14:tracePt t="109934" x="4572000" y="3313113"/>
          <p14:tracePt t="109972" x="4813300" y="3303588"/>
          <p14:tracePt t="110023" x="4973638" y="3340100"/>
          <p14:tracePt t="110062" x="4991100" y="3340100"/>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1"/>
          <p:cNvSpPr txBox="1">
            <a:spLocks/>
          </p:cNvSpPr>
          <p:nvPr/>
        </p:nvSpPr>
        <p:spPr>
          <a:xfrm>
            <a:off x="855663" y="650082"/>
            <a:ext cx="898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Verbeterde reconstructie</a:t>
            </a:r>
          </a:p>
        </p:txBody>
      </p:sp>
      <p:sp>
        <p:nvSpPr>
          <p:cNvPr id="8" name="Tijdelijke aanduiding voor inhoud 2"/>
          <p:cNvSpPr>
            <a:spLocks noGrp="1"/>
          </p:cNvSpPr>
          <p:nvPr>
            <p:ph idx="1"/>
          </p:nvPr>
        </p:nvSpPr>
        <p:spPr>
          <a:xfrm>
            <a:off x="990600" y="1628775"/>
            <a:ext cx="10591800" cy="5078412"/>
          </a:xfrm>
        </p:spPr>
        <p:txBody>
          <a:bodyPr>
            <a:normAutofit/>
          </a:bodyPr>
          <a:lstStyle/>
          <a:p>
            <a:pPr>
              <a:defRPr/>
            </a:pPr>
            <a:r>
              <a:rPr lang="nl-BE" dirty="0"/>
              <a:t>Bv iteratieve reconstructie</a:t>
            </a:r>
          </a:p>
          <a:p>
            <a:pPr>
              <a:defRPr/>
            </a:pPr>
            <a:r>
              <a:rPr lang="nl-BE" dirty="0"/>
              <a:t>Bv </a:t>
            </a:r>
            <a:r>
              <a:rPr lang="nl-BE" dirty="0" err="1"/>
              <a:t>microdose</a:t>
            </a:r>
            <a:r>
              <a:rPr lang="nl-BE" dirty="0"/>
              <a:t> CT, …</a:t>
            </a:r>
          </a:p>
          <a:p>
            <a:pPr marL="0" indent="0">
              <a:buNone/>
              <a:defRPr/>
            </a:pPr>
            <a:endParaRPr lang="nl-BE" dirty="0"/>
          </a:p>
          <a:p>
            <a:pPr marL="0" indent="0">
              <a:buNone/>
              <a:defRPr/>
            </a:pPr>
            <a:r>
              <a:rPr lang="nl-BE" dirty="0"/>
              <a:t>-&gt;</a:t>
            </a:r>
            <a:r>
              <a:rPr lang="nl-BE" u="sng" dirty="0"/>
              <a:t> Enkel indien goed bevonden door u</a:t>
            </a:r>
            <a:r>
              <a:rPr lang="nl-BE" dirty="0"/>
              <a:t>, doen !</a:t>
            </a:r>
          </a:p>
          <a:p>
            <a:pPr marL="0" indent="0">
              <a:buNone/>
              <a:defRPr/>
            </a:pPr>
            <a:r>
              <a:rPr lang="nl-BE" dirty="0"/>
              <a:t>-&gt; Applicatie specifieke verificatie</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42949470"/>
      </p:ext>
    </p:extLst>
  </p:cSld>
  <p:clrMapOvr>
    <a:masterClrMapping/>
  </p:clrMapOvr>
  <mc:AlternateContent xmlns:mc="http://schemas.openxmlformats.org/markup-compatibility/2006" xmlns:p14="http://schemas.microsoft.com/office/powerpoint/2010/main">
    <mc:Choice Requires="p14">
      <p:transition spd="slow" p14:dur="2000" advTm="41056"/>
    </mc:Choice>
    <mc:Fallback xmlns="">
      <p:transition spd="slow" advTm="41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3200" x="5037138" y="3348038"/>
          <p14:tracePt t="13209" x="5126038" y="3375025"/>
          <p14:tracePt t="13216" x="5205413" y="3402013"/>
          <p14:tracePt t="13226" x="5303838" y="3429000"/>
          <p14:tracePt t="13243" x="5491163" y="3473450"/>
          <p14:tracePt t="13260" x="5626100" y="3490913"/>
          <p14:tracePt t="13293" x="5732463" y="3509963"/>
          <p14:tracePt t="13326" x="5848350" y="3562350"/>
          <p14:tracePt t="13343" x="5902325" y="3571875"/>
          <p14:tracePt t="13359" x="5938838" y="3589338"/>
          <p14:tracePt t="13376" x="5991225" y="3598863"/>
          <p14:tracePt t="13393" x="6054725" y="3643313"/>
          <p14:tracePt t="13409" x="6134100" y="3697288"/>
          <p14:tracePt t="13426" x="6232525" y="3741738"/>
          <p14:tracePt t="13444" x="6276975" y="3759200"/>
          <p14:tracePt t="13459" x="6313488" y="3768725"/>
          <p14:tracePt t="13476" x="6348413" y="3786188"/>
          <p14:tracePt t="13493" x="6411913" y="3840163"/>
          <p14:tracePt t="13509" x="6491288" y="3938588"/>
          <p14:tracePt t="13527" x="6581775" y="4054475"/>
          <p14:tracePt t="13543" x="6670675" y="4143375"/>
          <p14:tracePt t="13559" x="6769100" y="4205288"/>
          <p14:tracePt t="13576" x="6823075" y="4251325"/>
          <p14:tracePt t="13593" x="6875463" y="4303713"/>
          <p14:tracePt t="13609" x="6919913" y="4367213"/>
          <p14:tracePt t="13626" x="6956425" y="4411663"/>
          <p14:tracePt t="13643" x="6973888" y="4446588"/>
          <p14:tracePt t="13659" x="6983413" y="4465638"/>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jdelijke aanduiding voor inhoud 2"/>
          <p:cNvSpPr>
            <a:spLocks noGrp="1"/>
          </p:cNvSpPr>
          <p:nvPr>
            <p:ph idx="1"/>
          </p:nvPr>
        </p:nvSpPr>
        <p:spPr>
          <a:xfrm>
            <a:off x="855663" y="1632745"/>
            <a:ext cx="8324850" cy="4291012"/>
          </a:xfrm>
        </p:spPr>
        <p:txBody>
          <a:bodyPr>
            <a:normAutofit/>
          </a:bodyPr>
          <a:lstStyle/>
          <a:p>
            <a:pPr>
              <a:defRPr/>
            </a:pPr>
            <a:r>
              <a:rPr lang="nl-BE" altLang="nl-BE" dirty="0"/>
              <a:t>Bv: bestraling van de borst beperken</a:t>
            </a:r>
          </a:p>
          <a:p>
            <a:pPr>
              <a:defRPr/>
            </a:pPr>
            <a:r>
              <a:rPr lang="nl-BE" altLang="nl-BE" dirty="0"/>
              <a:t>Bv: bij het CT geleid prikken: arts beschermen. </a:t>
            </a:r>
          </a:p>
          <a:p>
            <a:pPr marL="0" indent="0">
              <a:buNone/>
              <a:defRPr/>
            </a:pPr>
            <a:r>
              <a:rPr lang="nl-BE" altLang="nl-BE" dirty="0"/>
              <a:t>-&gt; Indien geverifieerd en goed bevonden: doen !</a:t>
            </a:r>
          </a:p>
          <a:p>
            <a:pPr marL="0" indent="0">
              <a:buNone/>
              <a:defRPr/>
            </a:pPr>
            <a:endParaRPr lang="nl-BE" altLang="nl-BE" dirty="0"/>
          </a:p>
        </p:txBody>
      </p:sp>
      <p:sp>
        <p:nvSpPr>
          <p:cNvPr id="80899" name="Ovaal 3"/>
          <p:cNvSpPr>
            <a:spLocks noChangeArrowheads="1"/>
          </p:cNvSpPr>
          <p:nvPr/>
        </p:nvSpPr>
        <p:spPr bwMode="auto">
          <a:xfrm>
            <a:off x="1758759" y="3656806"/>
            <a:ext cx="3024188" cy="2852738"/>
          </a:xfrm>
          <a:prstGeom prst="ellipse">
            <a:avLst/>
          </a:prstGeom>
          <a:solidFill>
            <a:srgbClr val="FFC000">
              <a:alpha val="52940"/>
            </a:srgbClr>
          </a:solidFill>
          <a:ln w="9525" algn="ctr">
            <a:solidFill>
              <a:schemeClr val="tx1"/>
            </a:solidFill>
            <a:round/>
            <a:headEnd/>
            <a:tailEnd/>
          </a:ln>
        </p:spPr>
        <p:txBody>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pPr>
            <a:endParaRPr lang="nl-BE" altLang="nl-BE" sz="2400">
              <a:solidFill>
                <a:schemeClr val="tx1"/>
              </a:solidFill>
              <a:latin typeface="Times New Roman" panose="02020603050405020304" pitchFamily="18" charset="0"/>
            </a:endParaRPr>
          </a:p>
        </p:txBody>
      </p:sp>
      <p:sp>
        <p:nvSpPr>
          <p:cNvPr id="7" name="Cirkel 6"/>
          <p:cNvSpPr/>
          <p:nvPr/>
        </p:nvSpPr>
        <p:spPr bwMode="auto">
          <a:xfrm rot="18860141">
            <a:off x="6822282" y="3666332"/>
            <a:ext cx="2863850" cy="2833687"/>
          </a:xfrm>
          <a:prstGeom prst="pie">
            <a:avLst/>
          </a:prstGeom>
          <a:solidFill>
            <a:srgbClr val="FF6600"/>
          </a:solidFill>
          <a:ln w="9525" cap="flat" cmpd="sng" algn="ctr">
            <a:solidFill>
              <a:schemeClr val="tx1"/>
            </a:solidFill>
            <a:prstDash val="solid"/>
            <a:round/>
            <a:headEnd type="none" w="med" len="med"/>
            <a:tailEnd type="none" w="med" len="med"/>
          </a:ln>
          <a:effectLst/>
        </p:spPr>
        <p:txBody>
          <a:bodyPr/>
          <a:lstStyle/>
          <a:p>
            <a:pPr eaLnBrk="1" hangingPunct="1">
              <a:defRPr/>
            </a:pPr>
            <a:endParaRPr lang="nl-BE"/>
          </a:p>
        </p:txBody>
      </p:sp>
      <p:cxnSp>
        <p:nvCxnSpPr>
          <p:cNvPr id="80901" name="Rechte verbindingslijn met pijl 8"/>
          <p:cNvCxnSpPr>
            <a:cxnSpLocks noChangeShapeType="1"/>
          </p:cNvCxnSpPr>
          <p:nvPr/>
        </p:nvCxnSpPr>
        <p:spPr bwMode="auto">
          <a:xfrm>
            <a:off x="5398325" y="4749800"/>
            <a:ext cx="841757" cy="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8" name="Titel 1"/>
          <p:cNvSpPr txBox="1">
            <a:spLocks/>
          </p:cNvSpPr>
          <p:nvPr/>
        </p:nvSpPr>
        <p:spPr>
          <a:xfrm>
            <a:off x="855663" y="650082"/>
            <a:ext cx="898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Orgaan specifieke modulatie</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5522948"/>
      </p:ext>
    </p:extLst>
  </p:cSld>
  <p:clrMapOvr>
    <a:masterClrMapping/>
  </p:clrMapOvr>
  <mc:AlternateContent xmlns:mc="http://schemas.openxmlformats.org/markup-compatibility/2006" xmlns:p14="http://schemas.microsoft.com/office/powerpoint/2010/main">
    <mc:Choice Requires="p14">
      <p:transition spd="slow" p14:dur="2000" advTm="87666"/>
    </mc:Choice>
    <mc:Fallback xmlns="">
      <p:transition spd="slow" advTm="87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1782" x="6991350" y="4465638"/>
          <p14:tracePt t="11828" x="6983413" y="4465638"/>
          <p14:tracePt t="11836" x="6965950" y="4465638"/>
          <p14:tracePt t="11845" x="6946900" y="4465638"/>
          <p14:tracePt t="11860" x="6938963" y="4473575"/>
          <p14:tracePt t="11969" x="6938963" y="4456113"/>
          <p14:tracePt t="11977" x="6965950" y="4429125"/>
          <p14:tracePt t="11985" x="6991350" y="4394200"/>
          <p14:tracePt t="11993" x="7027863" y="4357688"/>
          <p14:tracePt t="12010" x="7116763" y="4295775"/>
          <p14:tracePt t="12027" x="7224713" y="4187825"/>
          <p14:tracePt t="12043" x="7313613" y="4108450"/>
          <p14:tracePt t="12060" x="7348538" y="4071938"/>
          <p14:tracePt t="12076" x="7358063" y="4062413"/>
          <p14:tracePt t="12133" x="7340600" y="4071938"/>
          <p14:tracePt t="12141" x="7323138" y="4071938"/>
          <p14:tracePt t="12150" x="7304088" y="4081463"/>
          <p14:tracePt t="12160" x="7269163" y="4098925"/>
          <p14:tracePt t="12176" x="7232650" y="4125913"/>
          <p14:tracePt t="12193" x="7197725" y="4143375"/>
          <p14:tracePt t="12210" x="7161213" y="4160838"/>
          <p14:tracePt t="12422" x="7161213" y="4152900"/>
          <p14:tracePt t="12431" x="7170738" y="4143375"/>
          <p14:tracePt t="12447" x="7180263" y="4133850"/>
          <p14:tracePt t="12455" x="7188200" y="4133850"/>
          <p14:tracePt t="12461" x="7188200" y="4125913"/>
          <p14:tracePt t="12476" x="7197725" y="4125913"/>
          <p14:tracePt t="13164" x="7205663" y="4125913"/>
          <p14:tracePt t="13173" x="7215188" y="4125913"/>
          <p14:tracePt t="13181" x="7224713" y="4125913"/>
          <p14:tracePt t="13193" x="7242175" y="4133850"/>
          <p14:tracePt t="13210" x="7277100" y="4152900"/>
          <p14:tracePt t="13226" x="7348538" y="4170363"/>
          <p14:tracePt t="13243" x="7375525" y="4179888"/>
          <p14:tracePt t="13276" x="7429500" y="4205288"/>
          <p14:tracePt t="13309" x="7466013" y="4214813"/>
          <p14:tracePt t="13327" x="7473950" y="4224338"/>
          <p14:tracePt t="13343" x="7483475" y="4224338"/>
          <p14:tracePt t="13359" x="7491413" y="4232275"/>
          <p14:tracePt t="13376" x="7500938" y="4303713"/>
          <p14:tracePt t="13393" x="7473950" y="4348163"/>
          <p14:tracePt t="13409" x="7375525" y="4402138"/>
          <p14:tracePt t="13426" x="7313613" y="4419600"/>
          <p14:tracePt t="13443" x="7286625" y="4419600"/>
          <p14:tracePt t="13633" x="7286625" y="4429125"/>
          <p14:tracePt t="13698" x="7296150" y="4429125"/>
          <p14:tracePt t="13705" x="7304088" y="4429125"/>
          <p14:tracePt t="13719" x="7313613" y="4429125"/>
          <p14:tracePt t="13726" x="7313613" y="4419600"/>
          <p14:tracePt t="13743" x="7323138" y="4411663"/>
          <p14:tracePt t="13759" x="7340600" y="4402138"/>
          <p14:tracePt t="13776" x="7358063" y="4394200"/>
          <p14:tracePt t="13793" x="7375525" y="4375150"/>
          <p14:tracePt t="13809" x="7394575" y="4375150"/>
          <p14:tracePt t="13826" x="7419975" y="4357688"/>
          <p14:tracePt t="13843" x="7429500" y="4348163"/>
          <p14:tracePt t="13859" x="7446963" y="4340225"/>
          <p14:tracePt t="13876" x="7456488" y="4322763"/>
          <p14:tracePt t="13892" x="7456488" y="4303713"/>
          <p14:tracePt t="13909" x="7466013" y="4295775"/>
          <p14:tracePt t="13926" x="7473950" y="4276725"/>
          <p14:tracePt t="13943" x="7483475" y="4259263"/>
          <p14:tracePt t="13959" x="7483475" y="4251325"/>
          <p14:tracePt t="13976" x="7483475" y="4232275"/>
          <p14:tracePt t="13992" x="7483475" y="4224338"/>
          <p14:tracePt t="14009" x="7483475" y="4214813"/>
          <p14:tracePt t="14042" x="7446963" y="4214813"/>
          <p14:tracePt t="14059" x="7412038" y="4214813"/>
          <p14:tracePt t="14062" x="7385050" y="4214813"/>
          <p14:tracePt t="14076" x="7358063" y="4214813"/>
          <p14:tracePt t="14093" x="7269163" y="4224338"/>
          <p14:tracePt t="14109" x="7134225" y="4259263"/>
          <p14:tracePt t="14126" x="6840538" y="4340225"/>
          <p14:tracePt t="14143" x="6562725" y="4402138"/>
          <p14:tracePt t="14159" x="6286500" y="4491038"/>
          <p14:tracePt t="14176" x="6062663" y="4554538"/>
          <p14:tracePt t="14192" x="5911850" y="4562475"/>
          <p14:tracePt t="14209" x="5848350" y="4562475"/>
          <p14:tracePt t="14226" x="5776913" y="4554538"/>
          <p14:tracePt t="14242" x="5759450" y="4537075"/>
          <p14:tracePt t="14259" x="5741988" y="4527550"/>
          <p14:tracePt t="14276" x="5732463" y="4518025"/>
          <p14:tracePt t="14292" x="5688013" y="4510088"/>
          <p14:tracePt t="14309" x="5608638" y="4483100"/>
          <p14:tracePt t="14326" x="5500688" y="4465638"/>
          <p14:tracePt t="14342" x="5357813" y="4456113"/>
          <p14:tracePt t="14359" x="5224463" y="4456113"/>
          <p14:tracePt t="14376" x="5054600" y="4456113"/>
          <p14:tracePt t="14392" x="4965700" y="4473575"/>
          <p14:tracePt t="14409" x="4929188" y="4483100"/>
          <p14:tracePt t="14426" x="4902200" y="4510088"/>
          <p14:tracePt t="14442" x="4894263" y="4554538"/>
          <p14:tracePt t="14459" x="4875213" y="4608513"/>
          <p14:tracePt t="14476" x="4857750" y="4670425"/>
          <p14:tracePt t="14492" x="4848225" y="4724400"/>
          <p14:tracePt t="14509" x="4840288" y="4776788"/>
          <p14:tracePt t="14526" x="4822825" y="4840288"/>
          <p14:tracePt t="14542" x="4813300" y="4894263"/>
          <p14:tracePt t="14559" x="4795838" y="4946650"/>
          <p14:tracePt t="14576" x="4795838" y="4983163"/>
          <p14:tracePt t="14592" x="4795838" y="5027613"/>
          <p14:tracePt t="14609" x="4776788" y="5081588"/>
          <p14:tracePt t="14626" x="4768850" y="5133975"/>
          <p14:tracePt t="14642" x="4751388" y="5187950"/>
          <p14:tracePt t="14659" x="4741863" y="5232400"/>
          <p14:tracePt t="14676" x="4714875" y="5276850"/>
          <p14:tracePt t="14692" x="4687888" y="5340350"/>
          <p14:tracePt t="14709" x="4633913" y="5419725"/>
          <p14:tracePt t="14726" x="4572000" y="5537200"/>
          <p14:tracePt t="14742" x="4554538" y="5589588"/>
          <p14:tracePt t="14759" x="4510088" y="5653088"/>
          <p14:tracePt t="14776" x="4473575" y="5705475"/>
          <p14:tracePt t="14792" x="4446588" y="5759450"/>
          <p14:tracePt t="14809" x="4429125" y="5803900"/>
          <p14:tracePt t="14826" x="4411663" y="5848350"/>
          <p14:tracePt t="14842" x="4394200" y="5875338"/>
          <p14:tracePt t="14859" x="4367213" y="5911850"/>
          <p14:tracePt t="14876" x="4330700" y="5946775"/>
          <p14:tracePt t="14892" x="4286250" y="6000750"/>
          <p14:tracePt t="14909" x="4241800" y="6037263"/>
          <p14:tracePt t="14926" x="4197350" y="6081713"/>
          <p14:tracePt t="14942" x="4116388" y="6126163"/>
          <p14:tracePt t="14959" x="4062413" y="6170613"/>
          <p14:tracePt t="14976" x="3938588" y="6215063"/>
          <p14:tracePt t="14992" x="3857625" y="6242050"/>
          <p14:tracePt t="15009" x="3776663" y="6259513"/>
          <p14:tracePt t="15026" x="3705225" y="6276975"/>
          <p14:tracePt t="15042" x="3598863" y="6303963"/>
          <p14:tracePt t="15059" x="3500438" y="6330950"/>
          <p14:tracePt t="15076" x="3367088" y="6348413"/>
          <p14:tracePt t="15092" x="3241675" y="6367463"/>
          <p14:tracePt t="15109" x="3071813" y="6384925"/>
          <p14:tracePt t="15126" x="2982913" y="6394450"/>
          <p14:tracePt t="15142" x="2919413" y="6411913"/>
          <p14:tracePt t="15159" x="2867025" y="6429375"/>
          <p14:tracePt t="15176" x="2840038" y="6429375"/>
          <p14:tracePt t="15192" x="2830513" y="6429375"/>
          <p14:tracePt t="15209" x="2813050" y="6429375"/>
          <p14:tracePt t="15226" x="2776538" y="6419850"/>
          <p14:tracePt t="15242" x="2741613" y="6402388"/>
          <p14:tracePt t="15259" x="2714625" y="6394450"/>
          <p14:tracePt t="15276" x="2670175" y="6367463"/>
          <p14:tracePt t="15292" x="2633663" y="6323013"/>
          <p14:tracePt t="15309" x="2581275" y="6276975"/>
          <p14:tracePt t="15326" x="2544763" y="6251575"/>
          <p14:tracePt t="15342" x="2490788" y="6215063"/>
          <p14:tracePt t="15359" x="2446338" y="6161088"/>
          <p14:tracePt t="15376" x="2401888" y="6126163"/>
          <p14:tracePt t="15392" x="2374900" y="6081713"/>
          <p14:tracePt t="15409" x="2330450" y="6045200"/>
          <p14:tracePt t="15425" x="2295525" y="5991225"/>
          <p14:tracePt t="15442" x="2251075" y="5946775"/>
          <p14:tracePt t="15459" x="2205038" y="5911850"/>
          <p14:tracePt t="15476" x="2170113" y="5867400"/>
          <p14:tracePt t="15492" x="2143125" y="5795963"/>
          <p14:tracePt t="15509" x="2108200" y="5741988"/>
          <p14:tracePt t="15525" x="2081213" y="5661025"/>
          <p14:tracePt t="15542" x="2036763" y="5581650"/>
          <p14:tracePt t="15559" x="2027238" y="5518150"/>
          <p14:tracePt t="15575" x="2009775" y="5446713"/>
          <p14:tracePt t="15592" x="1990725" y="5357813"/>
          <p14:tracePt t="15609" x="1955800" y="5197475"/>
          <p14:tracePt t="15625" x="1938338" y="5072063"/>
          <p14:tracePt t="15642" x="1928813" y="4973638"/>
          <p14:tracePt t="15659" x="1928813" y="4875213"/>
          <p14:tracePt t="15675" x="1946275" y="4776788"/>
          <p14:tracePt t="15692" x="1965325" y="4670425"/>
          <p14:tracePt t="15709" x="1990725" y="4572000"/>
          <p14:tracePt t="15725" x="2027238" y="4465638"/>
          <p14:tracePt t="15742" x="2081213" y="4348163"/>
          <p14:tracePt t="15759" x="2125663" y="4276725"/>
          <p14:tracePt t="15775" x="2170113" y="4205288"/>
          <p14:tracePt t="15792" x="2214563" y="4125913"/>
          <p14:tracePt t="15809" x="2268538" y="4054475"/>
          <p14:tracePt t="15825" x="2330450" y="3983038"/>
          <p14:tracePt t="15842" x="2411413" y="3911600"/>
          <p14:tracePt t="15859" x="2517775" y="3813175"/>
          <p14:tracePt t="15875" x="2581275" y="3768725"/>
          <p14:tracePt t="15892" x="2625725" y="3741738"/>
          <p14:tracePt t="15909" x="2679700" y="3714750"/>
          <p14:tracePt t="15925" x="2724150" y="3697288"/>
          <p14:tracePt t="15942" x="2776538" y="3679825"/>
          <p14:tracePt t="15959" x="2847975" y="3660775"/>
          <p14:tracePt t="15975" x="2938463" y="3652838"/>
          <p14:tracePt t="15992" x="3108325" y="3625850"/>
          <p14:tracePt t="16009" x="3214688" y="3608388"/>
          <p14:tracePt t="16025" x="3348038" y="3589338"/>
          <p14:tracePt t="16042" x="3500438" y="3571875"/>
          <p14:tracePt t="16059" x="3643313" y="3562350"/>
          <p14:tracePt t="16075" x="3714750" y="3562350"/>
          <p14:tracePt t="16092" x="3776663" y="3562350"/>
          <p14:tracePt t="16109" x="3848100" y="3562350"/>
          <p14:tracePt t="16125" x="3938588" y="3589338"/>
          <p14:tracePt t="16142" x="4010025" y="3598863"/>
          <p14:tracePt t="16159" x="4081463" y="3616325"/>
          <p14:tracePt t="16176" x="4197350" y="3633788"/>
          <p14:tracePt t="16192" x="4303713" y="3652838"/>
          <p14:tracePt t="16209" x="4429125" y="3679825"/>
          <p14:tracePt t="16225" x="4562475" y="3705225"/>
          <p14:tracePt t="16242" x="4741863" y="3759200"/>
          <p14:tracePt t="16259" x="4830763" y="3795713"/>
          <p14:tracePt t="16275" x="4938713" y="3830638"/>
          <p14:tracePt t="16292" x="5010150" y="3875088"/>
          <p14:tracePt t="16309" x="5062538" y="3902075"/>
          <p14:tracePt t="16325" x="5099050" y="3938588"/>
          <p14:tracePt t="16342" x="5116513" y="3965575"/>
          <p14:tracePt t="16359" x="5143500" y="4010025"/>
          <p14:tracePt t="16375" x="5180013" y="4071938"/>
          <p14:tracePt t="16392" x="5197475" y="4108450"/>
          <p14:tracePt t="16408" x="5205413" y="4152900"/>
          <p14:tracePt t="16425" x="5224463" y="4214813"/>
          <p14:tracePt t="16442" x="5241925" y="4259263"/>
          <p14:tracePt t="16459" x="5251450" y="4295775"/>
          <p14:tracePt t="16475" x="5259388" y="4348163"/>
          <p14:tracePt t="16492" x="5268913" y="4473575"/>
          <p14:tracePt t="16508" x="5276850" y="4572000"/>
          <p14:tracePt t="16525" x="5276850" y="4697413"/>
          <p14:tracePt t="16542" x="5259388" y="4830763"/>
          <p14:tracePt t="16558" x="5241925" y="4965700"/>
          <p14:tracePt t="16575" x="5197475" y="5116513"/>
          <p14:tracePt t="16592" x="5160963" y="5259388"/>
          <p14:tracePt t="16608" x="5099050" y="5510213"/>
          <p14:tracePt t="16625" x="5062538" y="5670550"/>
          <p14:tracePt t="16642" x="5027613" y="5822950"/>
          <p14:tracePt t="16658" x="4965700" y="5973763"/>
          <p14:tracePt t="16675" x="4911725" y="6108700"/>
          <p14:tracePt t="16692" x="4875213" y="6197600"/>
          <p14:tracePt t="16708" x="4840288" y="6276975"/>
          <p14:tracePt t="16725" x="4803775" y="6340475"/>
          <p14:tracePt t="16742" x="4732338" y="6419850"/>
          <p14:tracePt t="16759" x="4697413" y="6465888"/>
          <p14:tracePt t="16775" x="4616450" y="6518275"/>
          <p14:tracePt t="16792" x="4510088" y="6581775"/>
          <p14:tracePt t="16809" x="4411663" y="6616700"/>
          <p14:tracePt t="16825" x="4286250" y="6643688"/>
          <p14:tracePt t="16842" x="4152900" y="6670675"/>
          <p14:tracePt t="16858" x="3946525" y="6697663"/>
          <p14:tracePt t="16875" x="3786188" y="6697663"/>
          <p14:tracePt t="16892" x="3643313" y="6697663"/>
          <p14:tracePt t="16908" x="3509963" y="6680200"/>
          <p14:tracePt t="16925" x="3394075" y="6643688"/>
          <p14:tracePt t="16942" x="3303588" y="6616700"/>
          <p14:tracePt t="16958" x="3224213" y="6608763"/>
          <p14:tracePt t="16975" x="3152775" y="6599238"/>
          <p14:tracePt t="16992" x="3071813" y="6572250"/>
          <p14:tracePt t="17009" x="3017838" y="6554788"/>
          <p14:tracePt t="17025" x="2990850" y="6537325"/>
          <p14:tracePt t="17042" x="2955925" y="6491288"/>
          <p14:tracePt t="17059" x="2911475" y="6446838"/>
          <p14:tracePt t="17075" x="2867025" y="6384925"/>
          <p14:tracePt t="17092" x="2795588" y="6296025"/>
          <p14:tracePt t="17108" x="2697163" y="6143625"/>
          <p14:tracePt t="17125" x="2660650" y="6045200"/>
          <p14:tracePt t="17142" x="2616200" y="5902325"/>
          <p14:tracePt t="17158" x="2571750" y="5759450"/>
          <p14:tracePt t="17175" x="2517775" y="5643563"/>
          <p14:tracePt t="17192" x="2473325" y="5500688"/>
          <p14:tracePt t="17208" x="2446338" y="5402263"/>
          <p14:tracePt t="17225" x="2438400" y="5313363"/>
          <p14:tracePt t="17242" x="2428875" y="5170488"/>
          <p14:tracePt t="17258" x="2428875" y="5054600"/>
          <p14:tracePt t="17275" x="2428875" y="4956175"/>
          <p14:tracePt t="17292" x="2446338" y="4857750"/>
          <p14:tracePt t="17308" x="2465388" y="4759325"/>
          <p14:tracePt t="17325" x="2482850" y="4670425"/>
          <p14:tracePt t="17342" x="2509838" y="4518025"/>
          <p14:tracePt t="17358" x="2544763" y="4438650"/>
          <p14:tracePt t="17375" x="2581275" y="4367213"/>
          <p14:tracePt t="17392" x="2616200" y="4303713"/>
          <p14:tracePt t="17408" x="2660650" y="4251325"/>
          <p14:tracePt t="17425" x="2705100" y="4187825"/>
          <p14:tracePt t="17442" x="2768600" y="4125913"/>
          <p14:tracePt t="17458" x="2847975" y="4062413"/>
          <p14:tracePt t="17477" x="2973388" y="3956050"/>
          <p14:tracePt t="17492" x="3081338" y="3894138"/>
          <p14:tracePt t="17508" x="3197225" y="3840163"/>
          <p14:tracePt t="17525" x="3303588" y="3822700"/>
          <p14:tracePt t="17542" x="3419475" y="3803650"/>
          <p14:tracePt t="17558" x="3517900" y="3803650"/>
          <p14:tracePt t="17576" x="3616325" y="3803650"/>
          <p14:tracePt t="17592" x="3751263" y="3830638"/>
          <p14:tracePt t="17608" x="3956050" y="3894138"/>
          <p14:tracePt t="17625" x="4071938" y="3956050"/>
          <p14:tracePt t="17642" x="4214813" y="4027488"/>
          <p14:tracePt t="17658" x="4348163" y="4108450"/>
          <p14:tracePt t="17675" x="4456113" y="4179888"/>
          <p14:tracePt t="17692" x="4545013" y="4241800"/>
          <p14:tracePt t="17708" x="4616450" y="4340225"/>
          <p14:tracePt t="17725" x="4679950" y="4446588"/>
          <p14:tracePt t="17742" x="4776788" y="4608513"/>
          <p14:tracePt t="17758" x="4822825" y="4679950"/>
          <p14:tracePt t="17776" x="4848225" y="4741863"/>
          <p14:tracePt t="17792" x="4857750" y="4813300"/>
          <p14:tracePt t="17808" x="4875213" y="4911725"/>
          <p14:tracePt t="17826" x="4894263" y="5045075"/>
          <p14:tracePt t="17841" x="4902200" y="5197475"/>
          <p14:tracePt t="17858" x="4902200" y="5375275"/>
          <p14:tracePt t="17875" x="4884738" y="5473700"/>
          <p14:tracePt t="17892" x="4848225" y="5581650"/>
          <p14:tracePt t="17908" x="4795838" y="5697538"/>
          <p14:tracePt t="17925" x="4724400" y="5848350"/>
          <p14:tracePt t="17942" x="4608513" y="6000750"/>
          <p14:tracePt t="17958" x="4491038" y="6153150"/>
          <p14:tracePt t="17975" x="4384675" y="6276975"/>
          <p14:tracePt t="17992" x="4197350" y="6411913"/>
          <p14:tracePt t="18008" x="4044950" y="6491288"/>
          <p14:tracePt t="18025" x="3902075" y="6572250"/>
          <p14:tracePt t="18041" x="3759200" y="6626225"/>
          <p14:tracePt t="18058" x="3660775" y="6653213"/>
          <p14:tracePt t="18075" x="3598863" y="6661150"/>
          <p14:tracePt t="18093" x="3554413" y="6661150"/>
          <p14:tracePt t="18108" x="3465513" y="6653213"/>
          <p14:tracePt t="18125" x="3394075" y="6608763"/>
          <p14:tracePt t="18142" x="3330575" y="6554788"/>
          <p14:tracePt t="18158" x="3268663" y="6491288"/>
          <p14:tracePt t="18175" x="3205163" y="6429375"/>
          <p14:tracePt t="18192" x="3116263" y="6296025"/>
          <p14:tracePt t="18208" x="3044825" y="6134100"/>
          <p14:tracePt t="18225" x="2946400" y="5946775"/>
          <p14:tracePt t="18241" x="2813050" y="5732463"/>
          <p14:tracePt t="18258" x="2625725" y="5438775"/>
          <p14:tracePt t="18275" x="2536825" y="5322888"/>
          <p14:tracePt t="18291" x="2482850" y="5205413"/>
          <p14:tracePt t="18308" x="2428875" y="5072063"/>
          <p14:tracePt t="18325" x="2384425" y="4919663"/>
          <p14:tracePt t="18341" x="2347913" y="4759325"/>
          <p14:tracePt t="18358" x="2347913" y="4537075"/>
          <p14:tracePt t="18375" x="2366963" y="4411663"/>
          <p14:tracePt t="18391" x="2419350" y="4295775"/>
          <p14:tracePt t="18408" x="2465388" y="4197350"/>
          <p14:tracePt t="18425" x="2527300" y="4098925"/>
          <p14:tracePt t="18441" x="2598738" y="3990975"/>
          <p14:tracePt t="18458" x="2679700" y="3884613"/>
          <p14:tracePt t="18475" x="2786063" y="3803650"/>
          <p14:tracePt t="18491" x="2894013" y="3732213"/>
          <p14:tracePt t="18509" x="3098800" y="3633788"/>
          <p14:tracePt t="18525" x="3276600" y="3554413"/>
          <p14:tracePt t="18541" x="3446463" y="3500438"/>
          <p14:tracePt t="18558" x="3598863" y="3455988"/>
          <p14:tracePt t="18575" x="3741738" y="3438525"/>
          <p14:tracePt t="18591" x="3840163" y="3438525"/>
          <p14:tracePt t="18608" x="3946525" y="3490913"/>
          <p14:tracePt t="18625" x="4010025" y="3536950"/>
          <p14:tracePt t="18641" x="4081463" y="3608388"/>
          <p14:tracePt t="18658" x="4143375" y="3687763"/>
          <p14:tracePt t="18675" x="4224338" y="3751263"/>
          <p14:tracePt t="18691" x="4286250" y="3822700"/>
          <p14:tracePt t="18708" x="4348163" y="3919538"/>
          <p14:tracePt t="18725" x="4429125" y="4044950"/>
          <p14:tracePt t="18741" x="4510088" y="4197350"/>
          <p14:tracePt t="18758" x="4633913" y="4429125"/>
          <p14:tracePt t="18775" x="4705350" y="4572000"/>
          <p14:tracePt t="18791" x="4759325" y="4679950"/>
          <p14:tracePt t="18808" x="4813300" y="4795838"/>
          <p14:tracePt t="18825" x="4848225" y="4929188"/>
          <p14:tracePt t="18841" x="4875213" y="5089525"/>
          <p14:tracePt t="18858" x="4902200" y="5375275"/>
          <p14:tracePt t="18875" x="4919663" y="5581650"/>
          <p14:tracePt t="18891" x="4929188" y="5732463"/>
          <p14:tracePt t="18908" x="4929188" y="5857875"/>
          <p14:tracePt t="18925" x="4894263" y="5965825"/>
          <p14:tracePt t="18941" x="4848225" y="6062663"/>
          <p14:tracePt t="18958" x="4795838" y="6170613"/>
          <p14:tracePt t="18974" x="4724400" y="6259513"/>
          <p14:tracePt t="18991" x="4633913" y="6357938"/>
          <p14:tracePt t="19008" x="4419600" y="6518275"/>
          <p14:tracePt t="19025" x="4205288" y="6608763"/>
          <p14:tracePt t="19043" x="3990975" y="6680200"/>
          <p14:tracePt t="19058" x="3795713" y="6724650"/>
          <p14:tracePt t="19075" x="3598863" y="6777038"/>
          <p14:tracePt t="19091" x="3394075" y="6796088"/>
          <p14:tracePt t="19108" x="3214688" y="6796088"/>
          <p14:tracePt t="19124" x="3081338" y="6751638"/>
          <p14:tracePt t="19143" x="2928938" y="6670675"/>
          <p14:tracePt t="19158" x="2822575" y="6599238"/>
          <p14:tracePt t="19174" x="2751138" y="6510338"/>
          <p14:tracePt t="19191" x="2687638" y="6367463"/>
          <p14:tracePt t="19208" x="2598738" y="6126163"/>
          <p14:tracePt t="19224" x="2562225" y="5840413"/>
          <p14:tracePt t="19241" x="2500313" y="5545138"/>
          <p14:tracePt t="19258" x="2411413" y="5180013"/>
          <p14:tracePt t="19274" x="2357438" y="5000625"/>
          <p14:tracePt t="19291" x="2339975" y="4813300"/>
          <p14:tracePt t="19308" x="2357438" y="4616450"/>
          <p14:tracePt t="19324" x="2384425" y="4429125"/>
          <p14:tracePt t="19343" x="2473325" y="4197350"/>
          <p14:tracePt t="19358" x="2571750" y="4062413"/>
          <p14:tracePt t="19374" x="2652713" y="3965575"/>
          <p14:tracePt t="19391" x="2741613" y="3902075"/>
          <p14:tracePt t="19408" x="2830513" y="3830638"/>
          <p14:tracePt t="19424" x="2938463" y="3759200"/>
          <p14:tracePt t="19441" x="3062288" y="3697288"/>
          <p14:tracePt t="19458" x="3205163" y="3633788"/>
          <p14:tracePt t="19474" x="3402013" y="3598863"/>
          <p14:tracePt t="19491" x="3581400" y="3589338"/>
          <p14:tracePt t="19508" x="3875088" y="3633788"/>
          <p14:tracePt t="19524" x="4071938" y="3724275"/>
          <p14:tracePt t="19541" x="4232275" y="3813175"/>
          <p14:tracePt t="19558" x="4419600" y="3919538"/>
          <p14:tracePt t="19574" x="4554538" y="4037013"/>
          <p14:tracePt t="19591" x="4643438" y="4152900"/>
          <p14:tracePt t="19608" x="4768850" y="4384675"/>
          <p14:tracePt t="19624" x="4848225" y="4562475"/>
          <p14:tracePt t="19641" x="4911725" y="4741863"/>
          <p14:tracePt t="19658" x="4983163" y="4919663"/>
          <p14:tracePt t="19674" x="5027613" y="5081588"/>
          <p14:tracePt t="19691" x="5045075" y="5197475"/>
          <p14:tracePt t="19708" x="5045075" y="5322888"/>
          <p14:tracePt t="19724" x="5037138" y="5456238"/>
          <p14:tracePt t="19741" x="5000625" y="5589588"/>
          <p14:tracePt t="19758" x="4919663" y="5803900"/>
          <p14:tracePt t="19774" x="4840288" y="5946775"/>
          <p14:tracePt t="19791" x="4768850" y="6062663"/>
          <p14:tracePt t="19808" x="4625975" y="6188075"/>
          <p14:tracePt t="19824" x="4456113" y="6303963"/>
          <p14:tracePt t="19841" x="4286250" y="6402388"/>
          <p14:tracePt t="19859" x="3990975" y="6537325"/>
          <p14:tracePt t="19874" x="3795713" y="6608763"/>
          <p14:tracePt t="19891" x="3625850" y="6680200"/>
          <p14:tracePt t="19908" x="3490913" y="6697663"/>
          <p14:tracePt t="19924" x="3375025" y="6697663"/>
          <p14:tracePt t="19941" x="3268663" y="6670675"/>
          <p14:tracePt t="19958" x="3160713" y="6581775"/>
          <p14:tracePt t="19974" x="3054350" y="6411913"/>
          <p14:tracePt t="19991" x="2938463" y="6072188"/>
          <p14:tracePt t="20008" x="2894013" y="5830888"/>
          <p14:tracePt t="20024" x="2894013" y="5562600"/>
          <p14:tracePt t="20041" x="2884488" y="5259388"/>
          <p14:tracePt t="20058" x="2874963" y="4983163"/>
          <p14:tracePt t="20074" x="2867025" y="4705350"/>
          <p14:tracePt t="20091" x="2867025" y="4473575"/>
          <p14:tracePt t="20109" x="2911475" y="4251325"/>
          <p14:tracePt t="20124" x="2973388" y="4143375"/>
          <p14:tracePt t="20141" x="3044825" y="4037013"/>
          <p14:tracePt t="20158" x="3116263" y="3946525"/>
          <p14:tracePt t="20174" x="3187700" y="3884613"/>
          <p14:tracePt t="20191" x="3286125" y="3813175"/>
          <p14:tracePt t="20208" x="3429000" y="3724275"/>
          <p14:tracePt t="20224" x="3598863" y="3652838"/>
          <p14:tracePt t="20241" x="3848100" y="3571875"/>
          <p14:tracePt t="20258" x="3990975" y="3571875"/>
          <p14:tracePt t="20274" x="4133850" y="3598863"/>
          <p14:tracePt t="20291" x="4251325" y="3670300"/>
          <p14:tracePt t="20308" x="4357688" y="3786188"/>
          <p14:tracePt t="20324" x="4465638" y="3938588"/>
          <p14:tracePt t="20341" x="4572000" y="4133850"/>
          <p14:tracePt t="20358" x="4687888" y="4510088"/>
          <p14:tracePt t="20374" x="4741863" y="4741863"/>
          <p14:tracePt t="20391" x="4803775" y="4956175"/>
          <p14:tracePt t="20408" x="4848225" y="5160963"/>
          <p14:tracePt t="20424" x="4857750" y="5367338"/>
          <p14:tracePt t="20441" x="4848225" y="5545138"/>
          <p14:tracePt t="20458" x="4786313" y="5705475"/>
          <p14:tracePt t="20474" x="4732338" y="5822950"/>
          <p14:tracePt t="20491" x="4643438" y="5965825"/>
          <p14:tracePt t="20508" x="4562475" y="6027738"/>
          <p14:tracePt t="20524" x="4456113" y="6081713"/>
          <p14:tracePt t="20541" x="4322763" y="6134100"/>
          <p14:tracePt t="20557" x="4152900" y="6180138"/>
          <p14:tracePt t="20574" x="3983038" y="6197600"/>
          <p14:tracePt t="20591" x="3813175" y="6197600"/>
          <p14:tracePt t="20607" x="3625850" y="6197600"/>
          <p14:tracePt t="20624" x="3357563" y="6170613"/>
          <p14:tracePt t="20641" x="3232150" y="6072188"/>
          <p14:tracePt t="20657" x="3062288" y="5867400"/>
          <p14:tracePt t="20674" x="2884488" y="5518150"/>
          <p14:tracePt t="20691" x="2660650" y="5133975"/>
          <p14:tracePt t="20707" x="2419350" y="4751388"/>
          <p14:tracePt t="20724" x="2259013" y="4473575"/>
          <p14:tracePt t="20741" x="2197100" y="4286250"/>
          <p14:tracePt t="20757" x="2179638" y="4037013"/>
          <p14:tracePt t="20774" x="2197100" y="3867150"/>
          <p14:tracePt t="20791" x="2276475" y="3714750"/>
          <p14:tracePt t="20807" x="2393950" y="3581400"/>
          <p14:tracePt t="20824" x="2527300" y="3465513"/>
          <p14:tracePt t="20841" x="2687638" y="3394075"/>
          <p14:tracePt t="20857" x="2847975" y="3340100"/>
          <p14:tracePt t="20874" x="3214688" y="3303588"/>
          <p14:tracePt t="20891" x="3473450" y="3303588"/>
          <p14:tracePt t="20907" x="3830638" y="3322638"/>
          <p14:tracePt t="20924" x="4133850" y="3375025"/>
          <p14:tracePt t="20941" x="4375150" y="3465513"/>
          <p14:tracePt t="20957" x="4545013" y="3625850"/>
          <p14:tracePt t="20974" x="4679950" y="3803650"/>
          <p14:tracePt t="20991" x="4803775" y="4108450"/>
          <p14:tracePt t="21007" x="4822825" y="4322763"/>
          <p14:tracePt t="21024" x="4830763" y="4554538"/>
          <p14:tracePt t="21041" x="4786313" y="4768850"/>
          <p14:tracePt t="21057" x="4751388" y="4973638"/>
          <p14:tracePt t="21074" x="4724400" y="5153025"/>
          <p14:tracePt t="21091" x="4660900" y="5322888"/>
          <p14:tracePt t="21107" x="4589463" y="5491163"/>
          <p14:tracePt t="21124" x="4411663" y="5724525"/>
          <p14:tracePt t="21141" x="4303713" y="5857875"/>
          <p14:tracePt t="21157" x="4187825" y="5956300"/>
          <p14:tracePt t="21174" x="4108450" y="6027738"/>
          <p14:tracePt t="21191" x="3973513" y="6089650"/>
          <p14:tracePt t="21207" x="3813175" y="6153150"/>
          <p14:tracePt t="21224" x="3643313" y="6215063"/>
          <p14:tracePt t="21241" x="3384550" y="6276975"/>
          <p14:tracePt t="21257" x="3214688" y="6303963"/>
          <p14:tracePt t="21274" x="3044825" y="6323013"/>
          <p14:tracePt t="21291" x="2911475" y="6323013"/>
          <p14:tracePt t="21307" x="2813050" y="6313488"/>
          <p14:tracePt t="21324" x="2724150" y="6251575"/>
          <p14:tracePt t="21341" x="2652713" y="6116638"/>
          <p14:tracePt t="21357" x="2571750" y="5938838"/>
          <p14:tracePt t="21374" x="2419350" y="5589588"/>
          <p14:tracePt t="21391" x="2312988" y="5259388"/>
          <p14:tracePt t="21407" x="2268538" y="4965700"/>
          <p14:tracePt t="21424" x="2259013" y="4643438"/>
          <p14:tracePt t="21441" x="2295525" y="4322763"/>
          <p14:tracePt t="21457" x="2366963" y="4010025"/>
          <p14:tracePt t="21474" x="2446338" y="3751263"/>
          <p14:tracePt t="21491" x="2544763" y="3527425"/>
          <p14:tracePt t="21507" x="2589213" y="3473450"/>
          <p14:tracePt t="21524" x="2652713" y="3429000"/>
          <p14:tracePt t="21541" x="2724150" y="3384550"/>
          <p14:tracePt t="21557" x="2822575" y="3322638"/>
          <p14:tracePt t="21574" x="2938463" y="3268663"/>
          <p14:tracePt t="21590" x="3062288" y="3241675"/>
          <p14:tracePt t="21607" x="3214688" y="3224213"/>
          <p14:tracePt t="21624" x="3527425" y="3232150"/>
          <p14:tracePt t="21640" x="3776663" y="3276600"/>
          <p14:tracePt t="21657" x="4071938" y="3348038"/>
          <p14:tracePt t="21674" x="4367213" y="3446463"/>
          <p14:tracePt t="21690" x="4608513" y="3536950"/>
          <p14:tracePt t="21707" x="4768850" y="3652838"/>
          <p14:tracePt t="21724" x="4902200" y="3786188"/>
          <p14:tracePt t="21740" x="5062538" y="4017963"/>
          <p14:tracePt t="21757" x="5153025" y="4187825"/>
          <p14:tracePt t="21774" x="5205413" y="4330700"/>
          <p14:tracePt t="21790" x="5232400" y="4456113"/>
          <p14:tracePt t="21807" x="5241925" y="4581525"/>
          <p14:tracePt t="21824" x="5251450" y="4714875"/>
          <p14:tracePt t="21840" x="5259388" y="4867275"/>
          <p14:tracePt t="21857" x="5251450" y="5037138"/>
          <p14:tracePt t="21874" x="5160963" y="5295900"/>
          <p14:tracePt t="21890" x="5062538" y="5483225"/>
          <p14:tracePt t="21907" x="4983163" y="5634038"/>
          <p14:tracePt t="21924" x="4884738" y="5786438"/>
          <p14:tracePt t="21940" x="4768850" y="5929313"/>
          <p14:tracePt t="21957" x="4652963" y="6062663"/>
          <p14:tracePt t="21974" x="4419600" y="6251575"/>
          <p14:tracePt t="21990" x="4241800" y="6357938"/>
          <p14:tracePt t="22007" x="4044950" y="6465888"/>
          <p14:tracePt t="22024" x="3822700" y="6545263"/>
          <p14:tracePt t="22040" x="3598863" y="6608763"/>
          <p14:tracePt t="22057" x="3367088" y="6643688"/>
          <p14:tracePt t="22074" x="3214688" y="6643688"/>
          <p14:tracePt t="22090" x="3081338" y="6626225"/>
          <p14:tracePt t="22107" x="2965450" y="6562725"/>
          <p14:tracePt t="22124" x="2751138" y="6394450"/>
          <p14:tracePt t="22140" x="2616200" y="6224588"/>
          <p14:tracePt t="22157" x="2482850" y="6045200"/>
          <p14:tracePt t="22174" x="2374900" y="5875338"/>
          <p14:tracePt t="22191" x="2241550" y="5599113"/>
          <p14:tracePt t="22207" x="2036763" y="5259388"/>
          <p14:tracePt t="22224" x="1847850" y="4911725"/>
          <p14:tracePt t="22241" x="1812925" y="4724400"/>
          <p14:tracePt t="22257" x="1812925" y="4527550"/>
          <p14:tracePt t="22274" x="1812925" y="4330700"/>
          <p14:tracePt t="22290" x="1857375" y="4197350"/>
          <p14:tracePt t="22307" x="1911350" y="4081463"/>
          <p14:tracePt t="22324" x="2000250" y="3929063"/>
          <p14:tracePt t="22340" x="2133600" y="3795713"/>
          <p14:tracePt t="22357" x="2276475" y="3660775"/>
          <p14:tracePt t="22374" x="2517775" y="3482975"/>
          <p14:tracePt t="22390" x="2724150" y="3357563"/>
          <p14:tracePt t="22407" x="2946400" y="3259138"/>
          <p14:tracePt t="22424" x="3152775" y="3187700"/>
          <p14:tracePt t="22440" x="3367088" y="3133725"/>
          <p14:tracePt t="22457" x="3562350" y="3081338"/>
          <p14:tracePt t="22474" x="3830638" y="3044825"/>
          <p14:tracePt t="22490" x="3983038" y="3036888"/>
          <p14:tracePt t="22507" x="4081463" y="3036888"/>
          <p14:tracePt t="22524" x="4143375" y="3054350"/>
          <p14:tracePt t="22540" x="4187825" y="3089275"/>
          <p14:tracePt t="22557" x="4251325" y="3152775"/>
          <p14:tracePt t="22574" x="4348163" y="3259138"/>
          <p14:tracePt t="22590" x="4438650" y="3411538"/>
          <p14:tracePt t="22607" x="4554538" y="3571875"/>
          <p14:tracePt t="22624" x="4732338" y="3830638"/>
          <p14:tracePt t="22640" x="4813300" y="4027488"/>
          <p14:tracePt t="22657" x="4867275" y="4205288"/>
          <p14:tracePt t="22674" x="4911725" y="4384675"/>
          <p14:tracePt t="22690" x="4929188" y="4572000"/>
          <p14:tracePt t="22707" x="4938713" y="4741863"/>
          <p14:tracePt t="22725" x="4919663" y="5027613"/>
          <p14:tracePt t="22740" x="4867275" y="5232400"/>
          <p14:tracePt t="22757" x="4822825" y="5429250"/>
          <p14:tracePt t="22774" x="4776788" y="5589588"/>
          <p14:tracePt t="22790" x="4724400" y="5741988"/>
          <p14:tracePt t="22807" x="4687888" y="5875338"/>
          <p14:tracePt t="22824" x="4643438" y="6018213"/>
          <p14:tracePt t="22840" x="4598988" y="6143625"/>
          <p14:tracePt t="22857" x="4545013" y="6251575"/>
          <p14:tracePt t="22874" x="4473575" y="6375400"/>
          <p14:tracePt t="22890" x="4429125" y="6438900"/>
          <p14:tracePt t="22907" x="4375150" y="6500813"/>
          <p14:tracePt t="22923" x="4313238" y="6545263"/>
          <p14:tracePt t="22940" x="4268788" y="6581775"/>
          <p14:tracePt t="22957" x="4214813" y="6589713"/>
          <p14:tracePt t="22974" x="4125913" y="6599238"/>
          <p14:tracePt t="22990" x="3929063" y="6608763"/>
          <p14:tracePt t="23007" x="3786188" y="6608763"/>
          <p14:tracePt t="23023" x="3652838" y="6608763"/>
          <p14:tracePt t="23040" x="3500438" y="6589713"/>
          <p14:tracePt t="23057" x="3303588" y="6518275"/>
          <p14:tracePt t="23074" x="3081338" y="6411913"/>
          <p14:tracePt t="23090" x="2830513" y="6242050"/>
          <p14:tracePt t="23107" x="2660650" y="6116638"/>
          <p14:tracePt t="23123" x="2446338" y="5894388"/>
          <p14:tracePt t="23141" x="2322513" y="5732463"/>
          <p14:tracePt t="23157" x="2232025" y="5572125"/>
          <p14:tracePt t="23173" x="2160588" y="5384800"/>
          <p14:tracePt t="23190" x="2108200" y="5187950"/>
          <p14:tracePt t="23207" x="2098675" y="4991100"/>
          <p14:tracePt t="23223" x="2108200" y="4813300"/>
          <p14:tracePt t="23240" x="2160588" y="4545013"/>
          <p14:tracePt t="23257" x="2214563" y="4322763"/>
          <p14:tracePt t="23273" x="2303463" y="4108450"/>
          <p14:tracePt t="23290" x="2419350" y="3929063"/>
          <p14:tracePt t="23307" x="2517775" y="3786188"/>
          <p14:tracePt t="23324" x="2643188" y="3660775"/>
          <p14:tracePt t="23340" x="2776538" y="3536950"/>
          <p14:tracePt t="23357" x="2874963" y="3446463"/>
          <p14:tracePt t="23373" x="3017838" y="3348038"/>
          <p14:tracePt t="23390" x="3152775" y="3303588"/>
          <p14:tracePt t="23407" x="3330575" y="3276600"/>
          <p14:tracePt t="23423" x="3536950" y="3251200"/>
          <p14:tracePt t="23440" x="3776663" y="3241675"/>
          <p14:tracePt t="23457" x="4000500" y="3241675"/>
          <p14:tracePt t="23473" x="4197350" y="3259138"/>
          <p14:tracePt t="23490" x="4446588" y="3375025"/>
          <p14:tracePt t="23507" x="4562475" y="3509963"/>
          <p14:tracePt t="23523" x="4697413" y="3679825"/>
          <p14:tracePt t="23540" x="4822825" y="3875088"/>
          <p14:tracePt t="23557" x="4894263" y="4062413"/>
          <p14:tracePt t="23573" x="4946650" y="4232275"/>
          <p14:tracePt t="23590" x="5010150" y="4419600"/>
          <p14:tracePt t="23607" x="5037138" y="4598988"/>
          <p14:tracePt t="23623" x="5018088" y="4875213"/>
          <p14:tracePt t="23640" x="4983163" y="5045075"/>
          <p14:tracePt t="23657" x="4919663" y="5251450"/>
          <p14:tracePt t="23673" x="4848225" y="5446713"/>
          <p14:tracePt t="23690" x="4776788" y="5634038"/>
          <p14:tracePt t="23707" x="4643438" y="5813425"/>
          <p14:tracePt t="23723" x="4491038" y="5956300"/>
          <p14:tracePt t="23740" x="4295775" y="6089650"/>
          <p14:tracePt t="23757" x="4187825" y="6143625"/>
          <p14:tracePt t="23773" x="4116388" y="6153150"/>
          <p14:tracePt t="23790" x="4027488" y="6153150"/>
          <p14:tracePt t="23807" x="3894138" y="6143625"/>
          <p14:tracePt t="23823" x="3705225" y="6099175"/>
          <p14:tracePt t="23840" x="3490913" y="6018213"/>
          <p14:tracePt t="23857" x="3259138" y="5902325"/>
          <p14:tracePt t="23873" x="2919413" y="5786438"/>
          <p14:tracePt t="23890" x="2732088" y="5724525"/>
          <p14:tracePt t="23907" x="2616200" y="5670550"/>
          <p14:tracePt t="23923" x="2562225" y="5608638"/>
          <p14:tracePt t="23940" x="2527300" y="5510213"/>
          <p14:tracePt t="23957" x="2509838" y="5340350"/>
          <p14:tracePt t="23973" x="2509838" y="5143500"/>
          <p14:tracePt t="23990" x="2589213" y="4857750"/>
          <p14:tracePt t="24007" x="2670175" y="4660900"/>
          <p14:tracePt t="24023" x="2759075" y="4473575"/>
          <p14:tracePt t="24040" x="2884488" y="4268788"/>
          <p14:tracePt t="24057" x="3044825" y="4081463"/>
          <p14:tracePt t="24073" x="3232150" y="3911600"/>
          <p14:tracePt t="24090" x="3419475" y="3776663"/>
          <p14:tracePt t="24106" x="3581400" y="3670300"/>
          <p14:tracePt t="24123" x="3840163" y="3581400"/>
          <p14:tracePt t="24140" x="4027488" y="3527425"/>
          <p14:tracePt t="24157" x="4197350" y="3517900"/>
          <p14:tracePt t="24173" x="4313238" y="3517900"/>
          <p14:tracePt t="24190" x="4429125" y="3562350"/>
          <p14:tracePt t="24207" x="4562475" y="3625850"/>
          <p14:tracePt t="24223" x="4679950" y="3697288"/>
          <p14:tracePt t="24240" x="4867275" y="3848100"/>
          <p14:tracePt t="24256" x="5000625" y="3983038"/>
          <p14:tracePt t="24273" x="5108575" y="4143375"/>
          <p14:tracePt t="24290" x="5197475" y="4303713"/>
          <p14:tracePt t="24306" x="5268913" y="4473575"/>
          <p14:tracePt t="24323" x="5322888" y="4660900"/>
          <p14:tracePt t="24340" x="5340350" y="4830763"/>
          <p14:tracePt t="24356" x="5340350" y="4973638"/>
          <p14:tracePt t="24373" x="5340350" y="5116513"/>
          <p14:tracePt t="24390" x="5303838" y="5340350"/>
          <p14:tracePt t="24406" x="5259388" y="5483225"/>
          <p14:tracePt t="24423" x="5205413" y="5599113"/>
          <p14:tracePt t="24440" x="5143500" y="5715000"/>
          <p14:tracePt t="24456" x="5054600" y="5848350"/>
          <p14:tracePt t="24473" x="4894263" y="6010275"/>
          <p14:tracePt t="24490" x="4616450" y="6251575"/>
          <p14:tracePt t="24506" x="4394200" y="6394450"/>
          <p14:tracePt t="24523" x="4197350" y="6527800"/>
          <p14:tracePt t="24540" x="3990975" y="6608763"/>
          <p14:tracePt t="24556" x="3741738" y="6661150"/>
          <p14:tracePt t="24573" x="3527425" y="6697663"/>
          <p14:tracePt t="24590" x="3357563" y="6715125"/>
          <p14:tracePt t="24607" x="3214688" y="6724650"/>
          <p14:tracePt t="24623" x="3108325" y="6697663"/>
          <p14:tracePt t="24640" x="3009900" y="6572250"/>
          <p14:tracePt t="24656" x="2928938" y="6429375"/>
          <p14:tracePt t="24673" x="2867025" y="6269038"/>
          <p14:tracePt t="24690" x="2795588" y="6045200"/>
          <p14:tracePt t="24706" x="2687638" y="5732463"/>
          <p14:tracePt t="24723" x="2589213" y="5340350"/>
          <p14:tracePt t="24740" x="2554288" y="4884738"/>
          <p14:tracePt t="24756" x="2589213" y="4562475"/>
          <p14:tracePt t="24773" x="2670175" y="4276725"/>
          <p14:tracePt t="24790" x="2776538" y="4037013"/>
          <p14:tracePt t="24806" x="2884488" y="3857625"/>
          <p14:tracePt t="24823" x="3000375" y="3714750"/>
          <p14:tracePt t="24840" x="3108325" y="3598863"/>
          <p14:tracePt t="24856" x="3214688" y="3500438"/>
          <p14:tracePt t="24873" x="3375025" y="3394075"/>
          <p14:tracePt t="24890" x="3490913" y="3340100"/>
          <p14:tracePt t="24906" x="3625850" y="3286125"/>
          <p14:tracePt t="24923" x="3768725" y="3251200"/>
          <p14:tracePt t="24940" x="3911600" y="3241675"/>
          <p14:tracePt t="24956" x="4071938" y="3232150"/>
          <p14:tracePt t="24973" x="4224338" y="3232150"/>
          <p14:tracePt t="24990" x="4411663" y="3232150"/>
          <p14:tracePt t="25006" x="4491038" y="3268663"/>
          <p14:tracePt t="25023" x="4545013" y="3322638"/>
          <p14:tracePt t="25040" x="4572000" y="3384550"/>
          <p14:tracePt t="25056" x="4616450" y="3473450"/>
          <p14:tracePt t="25073" x="4660900" y="3581400"/>
          <p14:tracePt t="25090" x="4697413" y="3660775"/>
          <p14:tracePt t="25106" x="4741863" y="3714750"/>
          <p14:tracePt t="25123" x="4813300" y="3786188"/>
          <p14:tracePt t="25140" x="4875213" y="3857625"/>
          <p14:tracePt t="25156" x="4956175" y="3956050"/>
          <p14:tracePt t="25173" x="5037138" y="4062413"/>
          <p14:tracePt t="25190" x="5099050" y="4205288"/>
          <p14:tracePt t="25206" x="5153025" y="4330700"/>
          <p14:tracePt t="25223" x="5180013" y="4456113"/>
          <p14:tracePt t="25240" x="5153025" y="4652963"/>
          <p14:tracePt t="25256" x="5099050" y="4822825"/>
          <p14:tracePt t="25273" x="5027613" y="5000625"/>
          <p14:tracePt t="25290" x="4965700" y="5170488"/>
          <p14:tracePt t="25306" x="4857750" y="5348288"/>
          <p14:tracePt t="25323" x="4751388" y="5500688"/>
          <p14:tracePt t="25340" x="4660900" y="5643563"/>
          <p14:tracePt t="25356" x="4572000" y="5751513"/>
          <p14:tracePt t="25373" x="4429125" y="5875338"/>
          <p14:tracePt t="25390" x="4303713" y="5946775"/>
          <p14:tracePt t="25406" x="4160838" y="6000750"/>
          <p14:tracePt t="25423" x="4054475" y="6010275"/>
          <p14:tracePt t="25440" x="3946525" y="6010275"/>
          <p14:tracePt t="25456" x="3875088" y="5991225"/>
          <p14:tracePt t="25473" x="3786188" y="5929313"/>
          <p14:tracePt t="25490" x="3633788" y="5741988"/>
          <p14:tracePt t="25506" x="3509963" y="5562600"/>
          <p14:tracePt t="25523" x="3367088" y="5402263"/>
          <p14:tracePt t="25540" x="3170238" y="5259388"/>
          <p14:tracePt t="25556" x="3017838" y="5170488"/>
          <p14:tracePt t="25573" x="2928938" y="5089525"/>
          <p14:tracePt t="25589" x="2857500" y="4983163"/>
          <p14:tracePt t="25606" x="2830513" y="4840288"/>
          <p14:tracePt t="25623" x="2813050" y="4510088"/>
          <p14:tracePt t="25639" x="2822575" y="4259263"/>
          <p14:tracePt t="25656" x="2847975" y="4089400"/>
          <p14:tracePt t="25673" x="2901950" y="3956050"/>
          <p14:tracePt t="25689" x="2946400" y="3867150"/>
          <p14:tracePt t="25706" x="3000375" y="3786188"/>
          <p14:tracePt t="25723" x="3054350" y="3714750"/>
          <p14:tracePt t="25740" x="3089275" y="3679825"/>
          <p14:tracePt t="25756" x="3098800" y="3679825"/>
          <p14:tracePt t="25975" x="3108325" y="3679825"/>
          <p14:tracePt t="25991" x="3125788" y="3660775"/>
          <p14:tracePt t="25999" x="3143250" y="3652838"/>
          <p14:tracePt t="26006" x="3160713" y="3652838"/>
          <p14:tracePt t="26023" x="3251200" y="3633788"/>
          <p14:tracePt t="26040" x="3438525" y="3608388"/>
          <p14:tracePt t="26056" x="3724275" y="3581400"/>
          <p14:tracePt t="26090" x="4429125" y="3536950"/>
          <p14:tracePt t="26123" x="5197475" y="3500438"/>
          <p14:tracePt t="26139" x="5411788" y="3500438"/>
          <p14:tracePt t="26156" x="5599113" y="3500438"/>
          <p14:tracePt t="26173" x="5795963" y="3509963"/>
          <p14:tracePt t="26189" x="5991225" y="3517900"/>
          <p14:tracePt t="26206" x="6205538" y="3544888"/>
          <p14:tracePt t="26223" x="6375400" y="3562350"/>
          <p14:tracePt t="26239" x="6518275" y="3589338"/>
          <p14:tracePt t="26256" x="6688138" y="3633788"/>
          <p14:tracePt t="26273" x="6804025" y="3660775"/>
          <p14:tracePt t="26289" x="6929438" y="3679825"/>
          <p14:tracePt t="26306" x="7062788" y="3697288"/>
          <p14:tracePt t="26323" x="7197725" y="3724275"/>
          <p14:tracePt t="26339" x="7304088" y="3751263"/>
          <p14:tracePt t="26356" x="7358063" y="3759200"/>
          <p14:tracePt t="26373" x="7367588" y="3768725"/>
          <p14:tracePt t="26412" x="7367588" y="3776663"/>
          <p14:tracePt t="26423" x="7367588" y="3786188"/>
          <p14:tracePt t="26439" x="7367588" y="3803650"/>
          <p14:tracePt t="26456" x="7367588" y="3813175"/>
          <p14:tracePt t="26474" x="7375525" y="3830638"/>
          <p14:tracePt t="26506" x="7375525" y="3840163"/>
          <p14:tracePt t="26523" x="7375525" y="3848100"/>
          <p14:tracePt t="26539" x="7367588" y="3848100"/>
          <p14:tracePt t="26556" x="7367588" y="3857625"/>
          <p14:tracePt t="26585" x="7358063" y="3867150"/>
          <p14:tracePt t="26609" x="7358063" y="3875088"/>
          <p14:tracePt t="26615" x="7348538" y="3875088"/>
          <p14:tracePt t="26679" x="7340600" y="3875088"/>
          <p14:tracePt t="26756" x="7340600" y="3894138"/>
          <p14:tracePt t="26765" x="7331075" y="3894138"/>
          <p14:tracePt t="26772" x="7331075" y="3902075"/>
          <p14:tracePt t="26791" x="7323138" y="3911600"/>
          <p14:tracePt t="26806" x="7323138" y="3919538"/>
          <p14:tracePt t="27179" x="7323138" y="3911600"/>
          <p14:tracePt t="27186" x="7331075" y="3884613"/>
          <p14:tracePt t="27194" x="7348538" y="3867150"/>
          <p14:tracePt t="27206" x="7367588" y="3840163"/>
          <p14:tracePt t="27223" x="7412038" y="3795713"/>
          <p14:tracePt t="27239" x="7456488" y="3759200"/>
          <p14:tracePt t="27273" x="7554913" y="3670300"/>
          <p14:tracePt t="27306" x="7634288" y="3643313"/>
          <p14:tracePt t="27322" x="7688263" y="3625850"/>
          <p14:tracePt t="27339" x="7751763" y="3608388"/>
          <p14:tracePt t="27356" x="7858125" y="3598863"/>
          <p14:tracePt t="27372" x="8045450" y="3598863"/>
          <p14:tracePt t="27389" x="8188325" y="3598863"/>
          <p14:tracePt t="27406" x="8313738" y="3608388"/>
          <p14:tracePt t="27422" x="8412163" y="3625850"/>
          <p14:tracePt t="27439" x="8510588" y="3643313"/>
          <p14:tracePt t="27456" x="8616950" y="3670300"/>
          <p14:tracePt t="27472" x="8705850" y="3687763"/>
          <p14:tracePt t="27489" x="8759825" y="3697288"/>
          <p14:tracePt t="27506" x="8823325" y="3724275"/>
          <p14:tracePt t="27522" x="8858250" y="3732213"/>
          <p14:tracePt t="27539" x="8902700" y="3751263"/>
          <p14:tracePt t="27556" x="8956675" y="3768725"/>
          <p14:tracePt t="27572" x="9001125" y="3776663"/>
          <p14:tracePt t="27589" x="9045575" y="3786188"/>
          <p14:tracePt t="27606" x="9109075" y="3803650"/>
          <p14:tracePt t="27622" x="9134475" y="3813175"/>
          <p14:tracePt t="27639" x="9144000" y="3822700"/>
          <p14:tracePt t="27656" x="9144000" y="3830638"/>
          <p14:tracePt t="27672" x="9153525" y="3840163"/>
          <p14:tracePt t="27689" x="9170988" y="3848100"/>
          <p14:tracePt t="27706" x="9170988" y="3867150"/>
          <p14:tracePt t="27722" x="9180513" y="3884613"/>
          <p14:tracePt t="27739" x="9197975" y="3911600"/>
          <p14:tracePt t="27756" x="9215438" y="3973513"/>
          <p14:tracePt t="27772" x="9224963" y="4000500"/>
          <p14:tracePt t="27789" x="9242425" y="4017963"/>
          <p14:tracePt t="28741" x="9251950" y="4037013"/>
          <p14:tracePt t="28749" x="9277350" y="4054475"/>
          <p14:tracePt t="28757" x="9304338" y="4081463"/>
          <p14:tracePt t="28772" x="9358313" y="4125913"/>
          <p14:tracePt t="28789" x="9394825" y="4160838"/>
          <p14:tracePt t="28806" x="9429750" y="4197350"/>
          <p14:tracePt t="28822" x="9456738" y="4232275"/>
          <p14:tracePt t="28855" x="9491663" y="4276725"/>
          <p14:tracePt t="28889" x="9518650" y="4330700"/>
          <p14:tracePt t="28905" x="9528175" y="4367213"/>
          <p14:tracePt t="28922" x="9545638" y="4402138"/>
          <p14:tracePt t="28939" x="9555163" y="4438650"/>
          <p14:tracePt t="28957" x="9572625" y="4473575"/>
          <p14:tracePt t="28972" x="9582150" y="4518025"/>
          <p14:tracePt t="28989" x="9599613" y="4562475"/>
          <p14:tracePt t="29005" x="9609138" y="4608513"/>
          <p14:tracePt t="29022" x="9626600" y="4679950"/>
          <p14:tracePt t="29039" x="9644063" y="4795838"/>
          <p14:tracePt t="29055" x="9653588" y="4929188"/>
          <p14:tracePt t="29072" x="9653588" y="5081588"/>
          <p14:tracePt t="29089" x="9661525" y="5224463"/>
          <p14:tracePt t="29105" x="9671050" y="5384800"/>
          <p14:tracePt t="29122" x="9671050" y="5527675"/>
          <p14:tracePt t="29139" x="9671050" y="5688013"/>
          <p14:tracePt t="29155" x="9653588" y="5741988"/>
          <p14:tracePt t="29172" x="9644063" y="5795963"/>
          <p14:tracePt t="29188" x="9626600" y="5840413"/>
          <p14:tracePt t="29205" x="9599613" y="5884863"/>
          <p14:tracePt t="29222" x="9590088" y="5919788"/>
          <p14:tracePt t="29239" x="9563100" y="5965825"/>
          <p14:tracePt t="29255" x="9545638" y="6000750"/>
          <p14:tracePt t="29272" x="9510713" y="6062663"/>
          <p14:tracePt t="29289" x="9491663" y="6089650"/>
          <p14:tracePt t="29305" x="9466263" y="6116638"/>
          <p14:tracePt t="29322" x="9429750" y="6161088"/>
          <p14:tracePt t="29339" x="9385300" y="6188075"/>
          <p14:tracePt t="29355" x="9348788" y="6224588"/>
          <p14:tracePt t="29372" x="9277350" y="6276975"/>
          <p14:tracePt t="29389" x="9215438" y="6313488"/>
          <p14:tracePt t="29405" x="9170988" y="6348413"/>
          <p14:tracePt t="29422" x="9117013" y="6375400"/>
          <p14:tracePt t="29439" x="9045575" y="6411913"/>
          <p14:tracePt t="29455" x="8929688" y="6465888"/>
          <p14:tracePt t="29472" x="8813800" y="6510338"/>
          <p14:tracePt t="29488" x="8688388" y="6562725"/>
          <p14:tracePt t="29505" x="8562975" y="6608763"/>
          <p14:tracePt t="29522" x="8447088" y="6643688"/>
          <p14:tracePt t="29538" x="8340725" y="6653213"/>
          <p14:tracePt t="29555" x="8269288" y="6670675"/>
          <p14:tracePt t="29572" x="8205788" y="6688138"/>
          <p14:tracePt t="29588" x="8143875" y="6697663"/>
          <p14:tracePt t="29605" x="8072438" y="6697663"/>
          <p14:tracePt t="29622" x="7956550" y="6697663"/>
          <p14:tracePt t="29639" x="7875588" y="6697663"/>
          <p14:tracePt t="29655" x="7769225" y="6680200"/>
          <p14:tracePt t="29672" x="7670800" y="6643688"/>
          <p14:tracePt t="29688" x="7562850" y="6599238"/>
          <p14:tracePt t="29705" x="7483475" y="6537325"/>
          <p14:tracePt t="29722" x="7412038" y="6465888"/>
          <p14:tracePt t="29738" x="7348538" y="6367463"/>
          <p14:tracePt t="29755" x="7286625" y="6224588"/>
          <p14:tracePt t="29772" x="7170738" y="6000750"/>
          <p14:tracePt t="29788" x="7116763" y="5857875"/>
          <p14:tracePt t="29805" x="7099300" y="5751513"/>
          <p14:tracePt t="29822" x="7081838" y="5608638"/>
          <p14:tracePt t="29839" x="7089775" y="5438775"/>
          <p14:tracePt t="29855" x="7108825" y="5286375"/>
          <p14:tracePt t="29872" x="7134225" y="5062538"/>
          <p14:tracePt t="29888" x="7161213" y="4902200"/>
          <p14:tracePt t="29905" x="7188200" y="4751388"/>
          <p14:tracePt t="29922" x="7205663" y="4608513"/>
          <p14:tracePt t="29938" x="7224713" y="4473575"/>
          <p14:tracePt t="29955" x="7251700" y="4313238"/>
          <p14:tracePt t="29972" x="7277100" y="4143375"/>
          <p14:tracePt t="29988" x="7304088" y="4010025"/>
          <p14:tracePt t="30005" x="7331075" y="3929063"/>
          <p14:tracePt t="30022" x="7348538" y="3840163"/>
          <p14:tracePt t="30038" x="7385050" y="3768725"/>
          <p14:tracePt t="30055" x="7402513" y="3724275"/>
          <p14:tracePt t="30072" x="7412038" y="3679825"/>
          <p14:tracePt t="30088" x="7419975" y="3660775"/>
          <p14:tracePt t="30105" x="7429500" y="3652838"/>
          <p14:tracePt t="30975" x="7419975" y="3652838"/>
          <p14:tracePt t="30999" x="7419975" y="3660775"/>
          <p14:tracePt t="31007" x="7402513" y="3679825"/>
          <p14:tracePt t="31016" x="7385050" y="3687763"/>
          <p14:tracePt t="31023" x="7367588" y="3705225"/>
          <p14:tracePt t="31038" x="7313613" y="3751263"/>
          <p14:tracePt t="31055" x="7277100" y="3776663"/>
          <p14:tracePt t="31088" x="7224713" y="3813175"/>
          <p14:tracePt t="31466" x="7215188" y="3813175"/>
          <p14:tracePt t="31476" x="7197725" y="3830638"/>
          <p14:tracePt t="31483" x="7180263" y="3857625"/>
          <p14:tracePt t="31491" x="7153275" y="3875088"/>
          <p14:tracePt t="31505" x="7134225" y="3894138"/>
          <p14:tracePt t="31521" x="7099300" y="3938588"/>
          <p14:tracePt t="31555" x="7018338" y="4071938"/>
          <p14:tracePt t="31588" x="6965950" y="4232275"/>
          <p14:tracePt t="31605" x="6938963" y="4322763"/>
          <p14:tracePt t="31621" x="6919913" y="4429125"/>
          <p14:tracePt t="31638" x="6867525" y="4616450"/>
          <p14:tracePt t="31655" x="6848475" y="4786313"/>
          <p14:tracePt t="31671" x="6831013" y="4965700"/>
          <p14:tracePt t="31688" x="6831013" y="5143500"/>
          <p14:tracePt t="31705" x="6858000" y="5322888"/>
          <p14:tracePt t="31721" x="6902450" y="5491163"/>
          <p14:tracePt t="31738" x="6965950" y="5653088"/>
          <p14:tracePt t="31755" x="7045325" y="5822950"/>
          <p14:tracePt t="31771" x="7153275" y="5965825"/>
          <p14:tracePt t="31788" x="7375525" y="6134100"/>
          <p14:tracePt t="31805" x="7554913" y="6232525"/>
          <p14:tracePt t="31821" x="7751763" y="6303963"/>
          <p14:tracePt t="31838" x="7956550" y="6330950"/>
          <p14:tracePt t="31855" x="8205788" y="6348413"/>
          <p14:tracePt t="31871" x="8420100" y="6348413"/>
          <p14:tracePt t="31888" x="8661400" y="6348413"/>
          <p14:tracePt t="31905" x="8813800" y="6348413"/>
          <p14:tracePt t="31921" x="8939213" y="6286500"/>
          <p14:tracePt t="31938" x="9072563" y="6205538"/>
          <p14:tracePt t="31954" x="9188450" y="6081713"/>
          <p14:tracePt t="31971" x="9277350" y="5946775"/>
          <p14:tracePt t="31988" x="9367838" y="5786438"/>
          <p14:tracePt t="32005" x="9456738" y="5545138"/>
          <p14:tracePt t="32021" x="9563100" y="5286375"/>
          <p14:tracePt t="32038" x="9661525" y="5027613"/>
          <p14:tracePt t="32055" x="9715500" y="4884738"/>
          <p14:tracePt t="32071" x="9759950" y="4768850"/>
          <p14:tracePt t="32088" x="9796463" y="4643438"/>
          <p14:tracePt t="32104" x="9813925" y="4491038"/>
          <p14:tracePt t="32121" x="9831388" y="4367213"/>
          <p14:tracePt t="32139" x="9848850" y="4313238"/>
          <p14:tracePt t="32154" x="9848850" y="4303713"/>
          <p14:tracePt t="32171" x="9848850" y="4295775"/>
          <p14:tracePt t="32224" x="9848850" y="4286250"/>
          <p14:tracePt t="32343" x="9848850" y="4295775"/>
          <p14:tracePt t="32352" x="9848850" y="4322763"/>
          <p14:tracePt t="32359" x="9848850" y="4357688"/>
          <p14:tracePt t="32371" x="9858375" y="4411663"/>
          <p14:tracePt t="32388" x="9867900" y="4608513"/>
          <p14:tracePt t="32404" x="9885363" y="4741863"/>
          <p14:tracePt t="32421" x="9902825" y="4884738"/>
          <p14:tracePt t="32438" x="9929813" y="5027613"/>
          <p14:tracePt t="32454" x="9956800" y="5170488"/>
          <p14:tracePt t="32471" x="9974263" y="5330825"/>
          <p14:tracePt t="32488" x="9974263" y="5456238"/>
          <p14:tracePt t="32504" x="9983788" y="5581650"/>
          <p14:tracePt t="32521" x="9974263" y="5697538"/>
          <p14:tracePt t="32538" x="9947275" y="5867400"/>
          <p14:tracePt t="32554" x="9902825" y="5965825"/>
          <p14:tracePt t="32571" x="9867900" y="6027738"/>
          <p14:tracePt t="32588" x="9813925" y="6089650"/>
          <p14:tracePt t="32604" x="9752013" y="6161088"/>
          <p14:tracePt t="32621" x="9626600" y="6251575"/>
          <p14:tracePt t="32639" x="9375775" y="6411913"/>
          <p14:tracePt t="32654" x="9180513" y="6500813"/>
          <p14:tracePt t="32671" x="8966200" y="6554788"/>
          <p14:tracePt t="32688" x="8742363" y="6599238"/>
          <p14:tracePt t="32704" x="8510588" y="6616700"/>
          <p14:tracePt t="32722" x="8296275" y="6616700"/>
          <p14:tracePt t="32737" x="8089900" y="6616700"/>
          <p14:tracePt t="32754" x="7902575" y="6608763"/>
          <p14:tracePt t="32771" x="7634288" y="6537325"/>
          <p14:tracePt t="32788" x="7518400" y="6483350"/>
          <p14:tracePt t="32804" x="7439025" y="6446838"/>
          <p14:tracePt t="32821" x="7394575" y="6411913"/>
          <p14:tracePt t="32838" x="7375525" y="6402388"/>
          <p14:tracePt t="32854" x="7367588" y="6394450"/>
          <p14:tracePt t="32871" x="7367588" y="6375400"/>
          <p14:tracePt t="32888" x="7358063" y="6330950"/>
          <p14:tracePt t="32904" x="7358063" y="6323013"/>
          <p14:tracePt t="33131" x="7358063" y="6313488"/>
          <p14:tracePt t="34053" x="7358063" y="6296025"/>
          <p14:tracePt t="34061" x="7358063" y="6232525"/>
          <p14:tracePt t="34071" x="7358063" y="6161088"/>
          <p14:tracePt t="34104" x="7466013" y="5830888"/>
          <p14:tracePt t="34137" x="7608888" y="5724525"/>
          <p14:tracePt t="34311" x="7599363" y="5715000"/>
          <p14:tracePt t="34319" x="7589838" y="5705475"/>
          <p14:tracePt t="34326" x="7581900" y="5697538"/>
          <p14:tracePt t="34337" x="7572375" y="5688013"/>
          <p14:tracePt t="34354" x="7562850" y="5670550"/>
          <p14:tracePt t="34371" x="7554913" y="5643563"/>
          <p14:tracePt t="34387" x="7545388" y="5616575"/>
          <p14:tracePt t="34404" x="7510463" y="5599113"/>
          <p14:tracePt t="34420" x="7500938" y="5589588"/>
          <p14:tracePt t="34601" x="7500938" y="5581650"/>
          <p14:tracePt t="36351" x="7491413" y="5572125"/>
          <p14:tracePt t="36359" x="7483475" y="5537200"/>
          <p14:tracePt t="36367" x="7456488" y="5483225"/>
          <p14:tracePt t="36375" x="7429500" y="5438775"/>
          <p14:tracePt t="36387" x="7412038" y="5411788"/>
          <p14:tracePt t="36403" x="7385050" y="5348288"/>
          <p14:tracePt t="36437" x="7348538" y="5232400"/>
          <p14:tracePt t="36470" x="7331075" y="5180013"/>
          <p14:tracePt t="36523" x="7331075" y="5160963"/>
          <p14:tracePt t="36539" x="7331075" y="5153025"/>
          <p14:tracePt t="36569" x="7331075" y="5143500"/>
          <p14:tracePt t="36595" x="7340600" y="5126038"/>
          <p14:tracePt t="36600" x="7348538" y="5108575"/>
          <p14:tracePt t="36609" x="7358063" y="5081588"/>
          <p14:tracePt t="36620" x="7358063" y="5054600"/>
          <p14:tracePt t="36637" x="7385050" y="4983163"/>
          <p14:tracePt t="36653" x="7402513" y="4919663"/>
          <p14:tracePt t="36670" x="7466013" y="4786313"/>
          <p14:tracePt t="36687" x="7518400" y="4687888"/>
          <p14:tracePt t="36703" x="7554913" y="4608513"/>
          <p14:tracePt t="36720" x="7589838" y="4545013"/>
          <p14:tracePt t="36737" x="7608888" y="4510088"/>
          <p14:tracePt t="36753" x="7616825" y="4483100"/>
          <p14:tracePt t="36983" x="7616825" y="4473575"/>
          <p14:tracePt t="36998" x="7616825" y="4456113"/>
          <p14:tracePt t="37006" x="7616825" y="4446588"/>
          <p14:tracePt t="37015" x="7608888" y="4429125"/>
          <p14:tracePt t="37031" x="7599363" y="4419600"/>
          <p14:tracePt t="37039" x="7589838" y="4419600"/>
          <p14:tracePt t="37055" x="7589838" y="4411663"/>
          <p14:tracePt t="37070" x="7581900" y="4411663"/>
          <p14:tracePt t="37195" x="7581900" y="4394200"/>
          <p14:tracePt t="37203" x="7581900" y="4384675"/>
          <p14:tracePt t="37210" x="7572375" y="4375150"/>
          <p14:tracePt t="37220" x="7572375" y="4367213"/>
          <p14:tracePt t="37236" x="7562850" y="4357688"/>
          <p14:tracePt t="37253" x="7562850" y="4348163"/>
          <p14:tracePt t="37270" x="7554913" y="4330700"/>
          <p14:tracePt t="37286" x="7554913" y="4322763"/>
          <p14:tracePt t="37303" x="7545388" y="4322763"/>
          <p14:tracePt t="37429" x="7527925" y="4322763"/>
          <p14:tracePt t="37437" x="7518400" y="4313238"/>
          <p14:tracePt t="37445" x="7510463" y="4313238"/>
          <p14:tracePt t="37453" x="7500938" y="4313238"/>
          <p14:tracePt t="37470" x="7483475" y="4295775"/>
          <p14:tracePt t="37486" x="7473950" y="4286250"/>
          <p14:tracePt t="37503" x="7466013" y="4268788"/>
          <p14:tracePt t="37520" x="7456488" y="4251325"/>
          <p14:tracePt t="37536" x="7439025" y="4214813"/>
          <p14:tracePt t="37553" x="7439025" y="4179888"/>
          <p14:tracePt t="37570" x="7446963" y="4170363"/>
          <p14:tracePt t="37586" x="7456488" y="4152900"/>
          <p14:tracePt t="37603" x="7456488" y="4143375"/>
          <p14:tracePt t="37620" x="7466013" y="4125913"/>
          <p14:tracePt t="37773" x="7466013" y="4116388"/>
          <p14:tracePt t="37781" x="7456488" y="4116388"/>
          <p14:tracePt t="37789" x="7446963" y="4116388"/>
          <p14:tracePt t="37805" x="7439025" y="4108450"/>
          <p14:tracePt t="37820" x="7429500" y="4098925"/>
          <p14:tracePt t="37836" x="7429500" y="4089400"/>
          <p14:tracePt t="38273" x="7439025" y="4071938"/>
          <p14:tracePt t="38281" x="7456488" y="4054475"/>
          <p14:tracePt t="38289" x="7483475" y="4037013"/>
          <p14:tracePt t="38303" x="7545388" y="4010025"/>
          <p14:tracePt t="38320" x="7634288" y="3983038"/>
          <p14:tracePt t="38336" x="7732713" y="3973513"/>
          <p14:tracePt t="38353" x="7831138" y="3965575"/>
          <p14:tracePt t="38386" x="8054975" y="3929063"/>
          <p14:tracePt t="38421" x="8385175" y="3911600"/>
          <p14:tracePt t="38436" x="8491538" y="3911600"/>
          <p14:tracePt t="38453" x="8572500" y="3919538"/>
          <p14:tracePt t="38469" x="8616950" y="3938588"/>
          <p14:tracePt t="38486" x="8643938" y="3946525"/>
          <p14:tracePt t="38503" x="8653463" y="3956050"/>
          <p14:tracePt t="38569" x="8661400" y="3956050"/>
          <p14:tracePt t="38576" x="8680450" y="3973513"/>
          <p14:tracePt t="38586" x="8697913" y="3983038"/>
          <p14:tracePt t="38603" x="8732838" y="4000500"/>
          <p14:tracePt t="38619" x="8786813" y="4017963"/>
          <p14:tracePt t="38636" x="8823325" y="4027488"/>
          <p14:tracePt t="38653" x="8831263" y="4027488"/>
          <p14:tracePt t="39093" x="8840788" y="4037013"/>
          <p14:tracePt t="39100" x="8858250" y="4062413"/>
          <p14:tracePt t="39108" x="8875713" y="4081463"/>
          <p14:tracePt t="39120" x="8894763" y="4108450"/>
          <p14:tracePt t="39136" x="8920163" y="4179888"/>
          <p14:tracePt t="39153" x="8966200" y="4286250"/>
          <p14:tracePt t="39186" x="9037638" y="4608513"/>
          <p14:tracePt t="39219" x="9072563" y="4795838"/>
          <p14:tracePt t="39236" x="9082088" y="4840288"/>
          <p14:tracePt t="39253" x="9090025" y="4875213"/>
          <p14:tracePt t="39270" x="9099550" y="4911725"/>
          <p14:tracePt t="39286" x="9109075" y="4956175"/>
          <p14:tracePt t="39302" x="9126538" y="5010150"/>
          <p14:tracePt t="39319" x="9144000" y="5045075"/>
          <p14:tracePt t="39336" x="9153525" y="5054600"/>
          <p14:tracePt t="39353" x="9161463" y="5062538"/>
          <p14:tracePt t="39370" x="9161463" y="5072063"/>
          <p14:tracePt t="39386" x="9161463" y="5099050"/>
          <p14:tracePt t="39402" x="9180513" y="5143500"/>
          <p14:tracePt t="39419" x="9188450" y="5197475"/>
          <p14:tracePt t="39436" x="9215438" y="5286375"/>
          <p14:tracePt t="39452" x="9224963" y="5303838"/>
          <p14:tracePt t="39469" x="9224963" y="5313363"/>
          <p14:tracePt t="39656" x="9224963" y="5303838"/>
          <p14:tracePt t="39663" x="9224963" y="5295900"/>
          <p14:tracePt t="39672" x="9224963" y="5286375"/>
          <p14:tracePt t="39686" x="9224963" y="5259388"/>
          <p14:tracePt t="39702" x="9224963" y="5214938"/>
          <p14:tracePt t="39719" x="9224963" y="5170488"/>
          <p14:tracePt t="39736" x="9224963" y="5160963"/>
          <p14:tracePt t="39752" x="9224963" y="5143500"/>
          <p14:tracePt t="39786" x="9224963" y="5133975"/>
          <p14:tracePt t="39802" x="9205913" y="5089525"/>
          <p14:tracePt t="39819" x="9188450" y="5054600"/>
          <p14:tracePt t="39836" x="9134475" y="5027613"/>
          <p14:tracePt t="39852" x="9055100" y="4991100"/>
          <p14:tracePt t="39869" x="8983663" y="4965700"/>
          <p14:tracePt t="39886" x="8867775" y="4946650"/>
          <p14:tracePt t="39902" x="8705850" y="4929188"/>
          <p14:tracePt t="39919" x="8491538" y="4919663"/>
          <p14:tracePt t="39936" x="8108950" y="4929188"/>
          <p14:tracePt t="39952" x="7831138" y="4956175"/>
          <p14:tracePt t="39969" x="7545388" y="4973638"/>
          <p14:tracePt t="39986" x="7323138" y="4991100"/>
          <p14:tracePt t="40002" x="7170738" y="5027613"/>
          <p14:tracePt t="40019" x="7081838" y="5054600"/>
          <p14:tracePt t="40036" x="7054850" y="5072063"/>
          <p14:tracePt t="40093" x="7054850" y="5081588"/>
          <p14:tracePt t="40101" x="7054850" y="5089525"/>
          <p14:tracePt t="40108" x="7062788" y="5099050"/>
          <p14:tracePt t="40119" x="7081838" y="5116513"/>
          <p14:tracePt t="40136" x="7134225" y="5133975"/>
          <p14:tracePt t="40152" x="7215188" y="5153025"/>
          <p14:tracePt t="40169" x="7296150" y="5170488"/>
          <p14:tracePt t="40186" x="7500938" y="5197475"/>
          <p14:tracePt t="40202" x="7715250" y="5214938"/>
          <p14:tracePt t="40219" x="7947025" y="5214938"/>
          <p14:tracePt t="40236" x="8215313" y="5180013"/>
          <p14:tracePt t="40252" x="8474075" y="5160963"/>
          <p14:tracePt t="40269" x="8705850" y="5143500"/>
          <p14:tracePt t="40286" x="8858250" y="5116513"/>
          <p14:tracePt t="40302" x="8956675" y="5081588"/>
          <p14:tracePt t="40319" x="8974138" y="5062538"/>
          <p14:tracePt t="40336" x="8974138" y="5054600"/>
          <p14:tracePt t="40352" x="8974138" y="5045075"/>
          <p14:tracePt t="40369" x="8974138" y="5037138"/>
          <p14:tracePt t="40386" x="8974138" y="5018088"/>
          <p14:tracePt t="40402" x="8956675" y="5000625"/>
          <p14:tracePt t="40419" x="8912225" y="4991100"/>
          <p14:tracePt t="40436" x="8751888" y="4965700"/>
          <p14:tracePt t="40452" x="8609013" y="4946650"/>
          <p14:tracePt t="40469" x="8439150" y="4929188"/>
          <p14:tracePt t="40486" x="8296275" y="4929188"/>
          <p14:tracePt t="40502" x="8180388" y="4929188"/>
          <p14:tracePt t="40519" x="8108950" y="4938713"/>
          <p14:tracePt t="40536" x="8045450" y="4991100"/>
          <p14:tracePt t="40552" x="8010525" y="5018088"/>
          <p14:tracePt t="40569" x="7991475" y="5062538"/>
          <p14:tracePt t="40585" x="7974013" y="5099050"/>
          <p14:tracePt t="40602" x="7966075" y="5143500"/>
          <p14:tracePt t="40619" x="7966075" y="5180013"/>
          <p14:tracePt t="40636" x="7966075" y="5205413"/>
          <p14:tracePt t="40652" x="8010525" y="5214938"/>
          <p14:tracePt t="40669" x="8081963" y="5224463"/>
          <p14:tracePt t="40686" x="8304213" y="5224463"/>
          <p14:tracePt t="40702" x="8510588" y="5205413"/>
          <p14:tracePt t="40719" x="8732838" y="5143500"/>
          <p14:tracePt t="40736" x="8894763" y="5089525"/>
          <p14:tracePt t="40752" x="8974138" y="5037138"/>
          <p14:tracePt t="40769" x="9001125" y="5000625"/>
          <p14:tracePt t="40786" x="9010650" y="4956175"/>
          <p14:tracePt t="40802" x="9010650" y="4894263"/>
          <p14:tracePt t="40819" x="9001125" y="4857750"/>
          <p14:tracePt t="40835" x="9001125" y="4813300"/>
          <p14:tracePt t="40852" x="9001125" y="4776788"/>
          <p14:tracePt t="40869" x="9001125" y="4732338"/>
          <p14:tracePt t="40885" x="9001125" y="4697413"/>
          <p14:tracePt t="40902" x="9001125" y="4643438"/>
          <p14:tracePt t="40919" x="9001125" y="4608513"/>
          <p14:tracePt t="40936" x="9037638" y="4527550"/>
          <p14:tracePt t="40952" x="9072563" y="4473575"/>
          <p14:tracePt t="40969" x="9109075" y="4419600"/>
          <p14:tracePt t="40985" x="9144000" y="4367213"/>
          <p14:tracePt t="41002" x="9170988" y="4330700"/>
          <p14:tracePt t="41019" x="9188450" y="4303713"/>
          <p14:tracePt t="41035" x="9197975" y="4276725"/>
          <p14:tracePt t="41052" x="9197975" y="4268788"/>
          <p14:tracePt t="41110" x="9205913" y="4259263"/>
          <p14:tracePt t="41116" x="9215438" y="4259263"/>
          <p14:tracePt t="41125" x="9215438" y="4241800"/>
          <p14:tracePt t="41136" x="9224963" y="4232275"/>
          <p14:tracePt t="41152" x="9251950" y="4205288"/>
          <p14:tracePt t="41169" x="9277350" y="4170363"/>
          <p14:tracePt t="41185" x="9304338" y="4152900"/>
          <p14:tracePt t="41202" x="9313863" y="4133850"/>
          <p14:tracePt t="41413" x="9313863" y="4125913"/>
          <p14:tracePt t="41499" x="9313863" y="4116388"/>
          <p14:tracePt t="41530" x="9304338" y="4108450"/>
          <p14:tracePt t="41609" x="9304338" y="4098925"/>
          <p14:tracePt t="41617" x="9296400" y="4089400"/>
          <p14:tracePt t="41625" x="9286875" y="4089400"/>
          <p14:tracePt t="41652" x="9251950" y="4071938"/>
          <p14:tracePt t="41685" x="9188450" y="4044950"/>
          <p14:tracePt t="41702" x="9099550" y="4027488"/>
          <p14:tracePt t="41719" x="9037638" y="4010025"/>
          <p14:tracePt t="41735" x="8947150" y="4000500"/>
          <p14:tracePt t="41752" x="8840788" y="3983038"/>
          <p14:tracePt t="41768" x="8715375" y="3973513"/>
          <p14:tracePt t="41785" x="8572500" y="3965575"/>
          <p14:tracePt t="41802" x="8367713" y="3956050"/>
          <p14:tracePt t="41818" x="8224838" y="3956050"/>
          <p14:tracePt t="41835" x="8089900" y="3946525"/>
          <p14:tracePt t="41852" x="7983538" y="3946525"/>
          <p14:tracePt t="41869" x="7894638" y="3946525"/>
          <p14:tracePt t="41885" x="7840663" y="3946525"/>
          <p14:tracePt t="41902" x="7804150" y="3956050"/>
          <p14:tracePt t="41919" x="7769225" y="3956050"/>
          <p14:tracePt t="41935" x="7732713" y="3973513"/>
          <p14:tracePt t="41952" x="7670800" y="3990975"/>
          <p14:tracePt t="41968" x="7626350" y="4010025"/>
          <p14:tracePt t="41985" x="7589838" y="4027488"/>
          <p14:tracePt t="42002" x="7537450" y="4062413"/>
          <p14:tracePt t="42018" x="7500938" y="4089400"/>
          <p14:tracePt t="42035" x="7439025" y="4133850"/>
          <p14:tracePt t="42052" x="7375525" y="4187825"/>
          <p14:tracePt t="42069" x="7348538" y="4205288"/>
          <p14:tracePt t="42085" x="7340600" y="4214813"/>
          <p14:tracePt t="42102" x="7340600" y="4224338"/>
          <p14:tracePt t="42139" x="7331075" y="4232275"/>
          <p14:tracePt t="42147" x="7323138" y="4232275"/>
          <p14:tracePt t="42154" x="7323138" y="4241800"/>
          <p14:tracePt t="42168" x="7313613" y="4241800"/>
          <p14:tracePt t="42185" x="7304088" y="4259263"/>
          <p14:tracePt t="42302" x="7304088" y="4251325"/>
          <p14:tracePt t="42319" x="7304088" y="4241800"/>
          <p14:tracePt t="42326" x="7304088" y="4224338"/>
          <p14:tracePt t="42335" x="7313613" y="4214813"/>
          <p14:tracePt t="42352" x="7331075" y="4179888"/>
          <p14:tracePt t="42368" x="7358063" y="4143375"/>
          <p14:tracePt t="42385" x="7385050" y="4116388"/>
          <p14:tracePt t="42402" x="7402513" y="4081463"/>
          <p14:tracePt t="42418" x="7419975" y="4071938"/>
          <p14:tracePt t="42435" x="7429500" y="4062413"/>
          <p14:tracePt t="42452" x="7466013" y="4037013"/>
          <p14:tracePt t="42468" x="7483475" y="4027488"/>
          <p14:tracePt t="42485" x="7527925" y="4017963"/>
          <p14:tracePt t="42502" x="7562850" y="4000500"/>
          <p14:tracePt t="42518" x="7634288" y="3983038"/>
          <p14:tracePt t="42535" x="7742238" y="3973513"/>
          <p14:tracePt t="42552" x="7956550" y="3946525"/>
          <p14:tracePt t="42568" x="8116888" y="3919538"/>
          <p14:tracePt t="42585" x="8296275" y="3911600"/>
          <p14:tracePt t="42602" x="8447088" y="3894138"/>
          <p14:tracePt t="42618" x="8582025" y="3875088"/>
          <p14:tracePt t="42635" x="8697913" y="3857625"/>
          <p14:tracePt t="42652" x="8751888" y="3857625"/>
          <p14:tracePt t="42668" x="8796338" y="3857625"/>
          <p14:tracePt t="42685" x="8823325" y="3857625"/>
          <p14:tracePt t="42702" x="8848725" y="3857625"/>
          <p14:tracePt t="42718" x="8858250" y="3867150"/>
          <p14:tracePt t="42735" x="8867775" y="3875088"/>
          <p14:tracePt t="42752" x="8875713" y="3902075"/>
          <p14:tracePt t="42768" x="8894763" y="3919538"/>
          <p14:tracePt t="42785" x="8902700" y="3938588"/>
          <p14:tracePt t="42802" x="8920163" y="3973513"/>
          <p14:tracePt t="42818" x="8929688" y="4000500"/>
          <p14:tracePt t="42835" x="8947150" y="4027488"/>
          <p14:tracePt t="42852" x="8956675" y="4044950"/>
          <p14:tracePt t="42868" x="8966200" y="4054475"/>
          <p14:tracePt t="42885" x="8974138" y="4062413"/>
          <p14:tracePt t="42902" x="8991600" y="4071938"/>
          <p14:tracePt t="42918" x="9001125" y="4081463"/>
          <p14:tracePt t="42935" x="9018588" y="4089400"/>
          <p14:tracePt t="42952" x="9037638" y="4089400"/>
          <p14:tracePt t="43115" x="9037638" y="4081463"/>
          <p14:tracePt t="43123" x="9010650" y="4071938"/>
          <p14:tracePt t="43131" x="8983663" y="4071938"/>
          <p14:tracePt t="43140" x="8956675" y="4062413"/>
          <p14:tracePt t="43151" x="8920163" y="4054475"/>
          <p14:tracePt t="43168" x="8796338" y="4044950"/>
          <p14:tracePt t="43185" x="8653463" y="4044950"/>
          <p14:tracePt t="43202" x="8420100" y="4044950"/>
          <p14:tracePt t="43218" x="8251825" y="4044950"/>
          <p14:tracePt t="43235" x="8089900" y="4062413"/>
          <p14:tracePt t="43251" x="7939088" y="4071938"/>
          <p14:tracePt t="43268" x="7831138" y="4089400"/>
          <p14:tracePt t="43285" x="7759700" y="4098925"/>
          <p14:tracePt t="43302" x="7705725" y="4108450"/>
          <p14:tracePt t="43318" x="7670800" y="4125913"/>
          <p14:tracePt t="43335" x="7643813" y="4133850"/>
          <p14:tracePt t="43351" x="7626350" y="4143375"/>
          <p14:tracePt t="43368" x="7608888" y="4152900"/>
          <p14:tracePt t="43385" x="7562850" y="4160838"/>
          <p14:tracePt t="43402" x="7527925" y="4170363"/>
          <p14:tracePt t="43418" x="7491413" y="4179888"/>
          <p14:tracePt t="43435" x="7456488" y="4187825"/>
          <p14:tracePt t="43451" x="7402513" y="4197350"/>
          <p14:tracePt t="43468" x="7367588" y="4197350"/>
          <p14:tracePt t="43485" x="7358063" y="4197350"/>
          <p14:tracePt t="43585" x="7348538" y="4197350"/>
          <p14:tracePt t="43609" x="7340600" y="4197350"/>
          <p14:tracePt t="43617" x="7340600" y="4187825"/>
          <p14:tracePt t="43630" x="7340600" y="4179888"/>
          <p14:tracePt t="43647" x="7340600" y="4170363"/>
          <p14:tracePt t="43663" x="7340600" y="4160838"/>
          <p14:tracePt t="43671" x="7340600" y="4152900"/>
          <p14:tracePt t="43685" x="7340600" y="4133850"/>
          <p14:tracePt t="43701" x="7348538" y="4108450"/>
          <p14:tracePt t="43718" x="7367588" y="4081463"/>
          <p14:tracePt t="43735" x="7385050" y="4071938"/>
          <p14:tracePt t="43751" x="7402513" y="4054475"/>
          <p14:tracePt t="43768" x="7439025" y="4027488"/>
          <p14:tracePt t="43785" x="7473950" y="4000500"/>
          <p14:tracePt t="43801" x="7527925" y="3983038"/>
          <p14:tracePt t="43818" x="7599363" y="3956050"/>
          <p14:tracePt t="43835" x="7697788" y="3938588"/>
          <p14:tracePt t="43851" x="7813675" y="3919538"/>
          <p14:tracePt t="43868" x="7956550" y="3902075"/>
          <p14:tracePt t="43885" x="8126413" y="3884613"/>
          <p14:tracePt t="43901" x="8296275" y="3884613"/>
          <p14:tracePt t="43918" x="8474075" y="3884613"/>
          <p14:tracePt t="43935" x="8634413" y="3884613"/>
          <p14:tracePt t="43951" x="8831263" y="3894138"/>
          <p14:tracePt t="43968" x="8929688" y="3919538"/>
          <p14:tracePt t="43985" x="8991600" y="3946525"/>
          <p14:tracePt t="44001" x="9037638" y="3990975"/>
          <p14:tracePt t="44018" x="9072563" y="4037013"/>
          <p14:tracePt t="44035" x="9109075" y="4071938"/>
          <p14:tracePt t="44051" x="9117013" y="4089400"/>
          <p14:tracePt t="44068" x="9126538" y="4098925"/>
          <p14:tracePt t="46134" x="9126538" y="4116388"/>
          <p14:tracePt t="46142" x="9126538" y="4170363"/>
          <p14:tracePt t="46151" x="9126538" y="4232275"/>
          <p14:tracePt t="46184" x="9099550" y="4500563"/>
          <p14:tracePt t="46217" x="9063038" y="4660900"/>
          <p14:tracePt t="46234" x="9045575" y="4714875"/>
          <p14:tracePt t="46251" x="9037638" y="4751388"/>
          <p14:tracePt t="46267" x="9028113" y="4768850"/>
          <p14:tracePt t="46284" x="9028113" y="4776788"/>
          <p14:tracePt t="46547" x="9028113" y="4768850"/>
          <p14:tracePt t="46556" x="9028113" y="4759325"/>
          <p14:tracePt t="46563" x="9028113" y="4741863"/>
          <p14:tracePt t="46569" x="9010650" y="4724400"/>
          <p14:tracePt t="46584" x="8983663" y="4697413"/>
          <p14:tracePt t="46601" x="8956675" y="4687888"/>
          <p14:tracePt t="46617" x="8902700" y="4679950"/>
          <p14:tracePt t="46634" x="8823325" y="4670425"/>
          <p14:tracePt t="46651" x="8697913" y="4670425"/>
          <p14:tracePt t="46667" x="8545513" y="4679950"/>
          <p14:tracePt t="46684" x="8385175" y="4697413"/>
          <p14:tracePt t="46701" x="8242300" y="4714875"/>
          <p14:tracePt t="46717" x="8153400" y="4732338"/>
          <p14:tracePt t="46734" x="8081963" y="4741863"/>
          <p14:tracePt t="46751" x="8054975" y="4759325"/>
          <p14:tracePt t="46767" x="8010525" y="4768850"/>
          <p14:tracePt t="46785" x="7956550" y="4786313"/>
          <p14:tracePt t="46800" x="7848600" y="4822825"/>
          <p14:tracePt t="46817" x="7751763" y="4867275"/>
          <p14:tracePt t="46834" x="7589838" y="4956175"/>
          <p14:tracePt t="46851" x="7537450" y="5010150"/>
          <p14:tracePt t="46867" x="7500938" y="5062538"/>
          <p14:tracePt t="46884" x="7473950" y="5108575"/>
          <p14:tracePt t="46901" x="7466013" y="5170488"/>
          <p14:tracePt t="46917" x="7466013" y="5224463"/>
          <p14:tracePt t="46934" x="7500938" y="5276850"/>
          <p14:tracePt t="46951" x="7562850" y="5322888"/>
          <p14:tracePt t="46970" x="7715250" y="5375275"/>
          <p14:tracePt t="46984" x="7867650" y="5394325"/>
          <p14:tracePt t="47001" x="8010525" y="5402263"/>
          <p14:tracePt t="47017" x="8153400" y="5402263"/>
          <p14:tracePt t="47034" x="8304213" y="5402263"/>
          <p14:tracePt t="47050" x="8447088" y="5394325"/>
          <p14:tracePt t="47067" x="8582025" y="5375275"/>
          <p14:tracePt t="47084" x="8751888" y="5340350"/>
          <p14:tracePt t="47101" x="8804275" y="5322888"/>
          <p14:tracePt t="47117" x="8823325" y="5313363"/>
          <p14:tracePt t="47134" x="8823325" y="5295900"/>
          <p14:tracePt t="47167" x="8831263" y="5295900"/>
          <p14:tracePt t="47184" x="8840788" y="5286375"/>
          <p14:tracePt t="47200" x="8848725" y="5276850"/>
          <p14:tracePt t="47217" x="8858250" y="5268913"/>
          <p14:tracePt t="61719" x="8858250" y="5259388"/>
          <p14:tracePt t="61733" x="8848725" y="5259388"/>
          <p14:tracePt t="61741" x="8813800" y="5214938"/>
          <p14:tracePt t="61748" x="8759825" y="5180013"/>
          <p14:tracePt t="61764" x="8680450" y="5153025"/>
          <p14:tracePt t="61780" x="8616950" y="5133975"/>
          <p14:tracePt t="61813" x="8528050" y="5108575"/>
          <p14:tracePt t="61847" x="8474075" y="5099050"/>
          <p14:tracePt t="61863" x="8447088" y="5099050"/>
          <p14:tracePt t="61881" x="8367713" y="5099050"/>
          <p14:tracePt t="61897" x="8251825" y="5089525"/>
          <p14:tracePt t="61913" x="8108950" y="5072063"/>
          <p14:tracePt t="61930" x="7966075" y="5054600"/>
          <p14:tracePt t="61947" x="7831138" y="5037138"/>
          <p14:tracePt t="61963" x="7724775" y="5018088"/>
          <p14:tracePt t="61980" x="7616825" y="5000625"/>
          <p14:tracePt t="61997" x="7527925" y="4983163"/>
          <p14:tracePt t="62013" x="7439025" y="4973638"/>
          <p14:tracePt t="62030" x="7375525" y="4946650"/>
          <p14:tracePt t="62047" x="7375525" y="4938713"/>
          <p14:tracePt t="62063" x="7375525" y="4929188"/>
          <p14:tracePt t="62080" x="7375525" y="4902200"/>
          <p14:tracePt t="62097" x="7375525" y="4857750"/>
          <p14:tracePt t="62113" x="7412038" y="4795838"/>
          <p14:tracePt t="62130" x="7439025" y="4741863"/>
          <p14:tracePt t="62147" x="7483475" y="4660900"/>
          <p14:tracePt t="62163" x="7510463" y="4616450"/>
          <p14:tracePt t="62180" x="7527925" y="4589463"/>
          <p14:tracePt t="62196" x="7545388" y="4572000"/>
          <p14:tracePt t="62213" x="7581900" y="4554538"/>
          <p14:tracePt t="62230" x="7616825" y="4527550"/>
          <p14:tracePt t="62247" x="7670800" y="4491038"/>
          <p14:tracePt t="62263" x="7786688" y="4465638"/>
          <p14:tracePt t="62280" x="7983538" y="4446588"/>
          <p14:tracePt t="62296" x="8108950" y="4438650"/>
          <p14:tracePt t="62313" x="8215313" y="4438650"/>
          <p14:tracePt t="62330" x="8269288" y="4438650"/>
          <p14:tracePt t="62346" x="8304213" y="4446588"/>
          <p14:tracePt t="62364" x="8313738" y="4456113"/>
          <p14:tracePt t="62380" x="8313738" y="4473575"/>
          <p14:tracePt t="62396" x="8313738" y="4491038"/>
          <p14:tracePt t="62413" x="8286750" y="4500563"/>
          <p14:tracePt t="62430" x="8259763" y="4510088"/>
          <p14:tracePt t="62446" x="8215313" y="4527550"/>
          <p14:tracePt t="62463" x="8170863" y="4537075"/>
          <p14:tracePt t="62480" x="8126413" y="4537075"/>
          <p14:tracePt t="62496" x="8108950" y="4537075"/>
          <p14:tracePt t="62513" x="8099425" y="4537075"/>
          <p14:tracePt t="62795" x="8089900" y="4537075"/>
          <p14:tracePt t="62804" x="8072438" y="4537075"/>
          <p14:tracePt t="62813" x="8045450" y="4537075"/>
          <p14:tracePt t="62830" x="8001000" y="4518025"/>
          <p14:tracePt t="62846" x="7947025" y="4510088"/>
          <p14:tracePt t="62880" x="7848600" y="4491038"/>
          <p14:tracePt t="62913" x="7840663" y="4491038"/>
          <p14:tracePt t="62930" x="7831138" y="4491038"/>
          <p14:tracePt t="66883" x="7831138" y="4483100"/>
          <p14:tracePt t="66891" x="7875588" y="4456113"/>
          <p14:tracePt t="66899" x="7929563" y="4429125"/>
          <p14:tracePt t="66912" x="7983538" y="4402138"/>
          <p14:tracePt t="66929" x="8180388" y="4348163"/>
          <p14:tracePt t="66945" x="8348663" y="4330700"/>
          <p14:tracePt t="66979" x="8634413" y="4330700"/>
          <p14:tracePt t="67012" x="8823325" y="4367213"/>
          <p14:tracePt t="67029" x="8885238" y="4402138"/>
          <p14:tracePt t="67045" x="8956675" y="4419600"/>
          <p14:tracePt t="67062" x="9010650" y="4438650"/>
          <p14:tracePt t="67079" x="9028113" y="4438650"/>
          <p14:tracePt t="67095" x="9037638" y="4438650"/>
          <p14:tracePt t="67252" x="9037638" y="4429125"/>
          <p14:tracePt t="67256" x="9037638" y="4419600"/>
          <p14:tracePt t="67264" x="9037638" y="4411663"/>
          <p14:tracePt t="67278" x="9037638" y="4394200"/>
          <p14:tracePt t="67295" x="9045575" y="4375150"/>
          <p14:tracePt t="67312" x="9045575" y="4357688"/>
          <p14:tracePt t="67328" x="9045575" y="4348163"/>
          <p14:tracePt t="67345" x="9045575" y="4330700"/>
          <p14:tracePt t="67362" x="9037638" y="4313238"/>
          <p14:tracePt t="67379" x="9018588" y="4303713"/>
          <p14:tracePt t="67395" x="9018588" y="4295775"/>
          <p14:tracePt t="67428" x="9018588" y="4286250"/>
          <p14:tracePt t="67492" x="9010650" y="4286250"/>
          <p14:tracePt t="67531" x="9001125" y="4286250"/>
          <p14:tracePt t="67539" x="8983663" y="4286250"/>
          <p14:tracePt t="67546" x="8966200" y="4276725"/>
          <p14:tracePt t="67562" x="8939213" y="4268788"/>
          <p14:tracePt t="67578" x="8929688" y="4268788"/>
          <p14:tracePt t="67595" x="8902700" y="4268788"/>
          <p14:tracePt t="67612" x="8867775" y="4268788"/>
          <p14:tracePt t="67628" x="8823325" y="4268788"/>
          <p14:tracePt t="67645" x="8796338" y="4268788"/>
          <p14:tracePt t="67662" x="8751888" y="4268788"/>
          <p14:tracePt t="67678" x="8724900" y="4268788"/>
          <p14:tracePt t="67695" x="8688388" y="4268788"/>
          <p14:tracePt t="67712" x="8643938" y="4268788"/>
          <p14:tracePt t="67728" x="8609013" y="4276725"/>
          <p14:tracePt t="67745" x="8599488" y="4286250"/>
          <p14:tracePt t="67762" x="8589963" y="4286250"/>
          <p14:tracePt t="67778" x="8572500" y="4295775"/>
          <p14:tracePt t="67795" x="8555038" y="4303713"/>
          <p14:tracePt t="67812" x="8491538" y="4322763"/>
          <p14:tracePt t="67828" x="8456613" y="4340225"/>
          <p14:tracePt t="67845" x="8420100" y="4348163"/>
          <p14:tracePt t="67862" x="8375650" y="4367213"/>
          <p14:tracePt t="67878" x="8348663" y="4367213"/>
          <p14:tracePt t="67895" x="8340725" y="4375150"/>
          <p14:tracePt t="77425" x="8277225" y="4375150"/>
          <p14:tracePt t="77430" x="8170863" y="4375150"/>
          <p14:tracePt t="77443" x="8072438" y="4375150"/>
          <p14:tracePt t="77460" x="7894638" y="4375150"/>
          <p14:tracePt t="77476" x="7724775" y="4394200"/>
          <p14:tracePt t="77493" x="7554913" y="4411663"/>
          <p14:tracePt t="77526" x="7375525" y="4411663"/>
          <p14:tracePt t="77576" x="7375525" y="4402138"/>
          <p14:tracePt t="77592" x="7375525" y="4394200"/>
          <p14:tracePt t="77609" x="7375525" y="4384675"/>
          <p14:tracePt t="77626" x="7385050" y="4367213"/>
          <p14:tracePt t="77651" x="7385050" y="4357688"/>
          <p14:tracePt t="77659" x="7394575" y="4357688"/>
          <p14:tracePt t="77676" x="7394575" y="4340225"/>
          <p14:tracePt t="77692" x="7394575" y="4322763"/>
          <p14:tracePt t="77709" x="7394575" y="4286250"/>
          <p14:tracePt t="77726" x="7394575" y="4259263"/>
          <p14:tracePt t="77742" x="7394575" y="4251325"/>
          <p14:tracePt t="77830" x="7394575" y="4241800"/>
          <p14:tracePt t="77844" x="7394575" y="4224338"/>
          <p14:tracePt t="77860" x="7394575" y="4214813"/>
          <p14:tracePt t="77868" x="7394575" y="4197350"/>
          <p14:tracePt t="77885" x="7394575" y="4187825"/>
          <p14:tracePt t="77900" x="7394575" y="4179888"/>
          <p14:tracePt t="77909" x="7394575" y="4170363"/>
          <p14:tracePt t="78002" x="7394575" y="4160838"/>
          <p14:tracePt t="78008" x="7394575" y="4152900"/>
          <p14:tracePt t="78016" x="7394575" y="4143375"/>
          <p14:tracePt t="78048" x="7394575" y="4133850"/>
          <p14:tracePt t="78056" x="7385050" y="4133850"/>
          <p14:tracePt t="78073" x="7375525" y="4133850"/>
          <p14:tracePt t="78080" x="7375525" y="4125913"/>
          <p14:tracePt t="78095" x="7367588" y="4116388"/>
          <p14:tracePt t="78109" x="7367588" y="4108450"/>
          <p14:tracePt t="78189" x="7358063" y="4108450"/>
          <p14:tracePt t="78214" x="7358063" y="4098925"/>
          <p14:tracePt t="78236" x="7348538" y="4098925"/>
          <p14:tracePt t="79431" x="7348538" y="4089400"/>
          <p14:tracePt t="79446" x="7358063" y="4071938"/>
          <p14:tracePt t="79455" x="7367588" y="4062413"/>
          <p14:tracePt t="79462" x="7375525" y="4054475"/>
          <p14:tracePt t="79479" x="7385050" y="4044950"/>
          <p14:tracePt t="79492" x="7394575" y="4044950"/>
          <p14:tracePt t="79509" x="7402513" y="4027488"/>
          <p14:tracePt t="79542" x="7419975" y="4017963"/>
          <p14:tracePt t="79575" x="7456488" y="3990975"/>
          <p14:tracePt t="79592" x="7473950" y="3973513"/>
          <p14:tracePt t="79609" x="7500938" y="3965575"/>
          <p14:tracePt t="79625" x="7527925" y="3956050"/>
          <p14:tracePt t="79642" x="7545388" y="3938588"/>
          <p14:tracePt t="79659" x="7572375" y="3929063"/>
          <p14:tracePt t="79675" x="7581900" y="3919538"/>
          <p14:tracePt t="79692" x="7599363" y="3911600"/>
          <p14:tracePt t="79709" x="7634288" y="3894138"/>
          <p14:tracePt t="79725" x="7670800" y="3884613"/>
          <p14:tracePt t="79742" x="7705725" y="3867150"/>
          <p14:tracePt t="79759" x="7759700" y="3857625"/>
          <p14:tracePt t="79775" x="7867650" y="3830638"/>
          <p14:tracePt t="79792" x="7956550" y="3822700"/>
          <p14:tracePt t="79808" x="8099425" y="3813175"/>
          <p14:tracePt t="79825" x="8251825" y="3795713"/>
          <p14:tracePt t="79842" x="8375650" y="3795713"/>
          <p14:tracePt t="79858" x="8518525" y="3786188"/>
          <p14:tracePt t="79875" x="8653463" y="3786188"/>
          <p14:tracePt t="79892" x="8823325" y="3786188"/>
          <p14:tracePt t="79908" x="8920163" y="3786188"/>
          <p14:tracePt t="79925" x="9018588" y="3786188"/>
          <p14:tracePt t="79942" x="9109075" y="3795713"/>
          <p14:tracePt t="79959" x="9180513" y="3813175"/>
          <p14:tracePt t="79975" x="9251950" y="3830638"/>
          <p14:tracePt t="79992" x="9323388" y="3857625"/>
          <p14:tracePt t="80009" x="9420225" y="3884613"/>
          <p14:tracePt t="80025" x="9528175" y="3919538"/>
          <p14:tracePt t="80042" x="9572625" y="3946525"/>
          <p14:tracePt t="80059" x="9582150" y="3956050"/>
          <p14:tracePt t="80075" x="9582150" y="3973513"/>
          <p14:tracePt t="80092" x="9590088" y="3983038"/>
          <p14:tracePt t="80108" x="9590088" y="3990975"/>
          <p14:tracePt t="80125" x="9590088" y="4000500"/>
          <p14:tracePt t="80346" x="9582150" y="3983038"/>
          <p14:tracePt t="80352" x="9555163" y="3965575"/>
          <p14:tracePt t="80362" x="9501188" y="3938588"/>
          <p14:tracePt t="80375" x="9447213" y="3911600"/>
          <p14:tracePt t="80392" x="9197975" y="3822700"/>
          <p14:tracePt t="80425" x="8777288" y="3697288"/>
          <p14:tracePt t="80458" x="8375650" y="3643313"/>
          <p14:tracePt t="80475" x="8205788" y="3625850"/>
          <p14:tracePt t="80492" x="8081963" y="3625850"/>
          <p14:tracePt t="80508" x="7885113" y="3633788"/>
          <p14:tracePt t="80525" x="7796213" y="3652838"/>
          <p14:tracePt t="80542" x="7751763" y="3660775"/>
          <p14:tracePt t="80558" x="7705725" y="3679825"/>
          <p14:tracePt t="80575" x="7670800" y="3697288"/>
          <p14:tracePt t="80592" x="7626350" y="3724275"/>
          <p14:tracePt t="80608" x="7581900" y="3768725"/>
          <p14:tracePt t="80625" x="7500938" y="3813175"/>
          <p14:tracePt t="80642" x="7358063" y="3894138"/>
          <p14:tracePt t="80658" x="7296150" y="3938588"/>
          <p14:tracePt t="80675" x="7269163" y="3965575"/>
          <p14:tracePt t="80692" x="7259638" y="3973513"/>
          <p14:tracePt t="80970" x="7277100" y="3956050"/>
          <p14:tracePt t="80979" x="7296150" y="3938588"/>
          <p14:tracePt t="80987" x="7331075" y="3919538"/>
          <p14:tracePt t="80995" x="7358063" y="3884613"/>
          <p14:tracePt t="81009" x="7419975" y="3840163"/>
          <p14:tracePt t="81025" x="7510463" y="3776663"/>
          <p14:tracePt t="81058" x="7661275" y="3679825"/>
          <p14:tracePt t="81092" x="7804150" y="3598863"/>
          <p14:tracePt t="81108" x="7875588" y="3581400"/>
          <p14:tracePt t="81125" x="7966075" y="3562350"/>
          <p14:tracePt t="81142" x="8108950" y="3562350"/>
          <p14:tracePt t="81158" x="8232775" y="3571875"/>
          <p14:tracePt t="81175" x="8358188" y="3598863"/>
          <p14:tracePt t="81192" x="8491538" y="3625850"/>
          <p14:tracePt t="81208" x="8626475" y="3670300"/>
          <p14:tracePt t="81225" x="8732838" y="3724275"/>
          <p14:tracePt t="81241" x="8840788" y="3776663"/>
          <p14:tracePt t="81258" x="8991600" y="3875088"/>
          <p14:tracePt t="81275" x="9072563" y="3938588"/>
          <p14:tracePt t="81291" x="9144000" y="3983038"/>
          <p14:tracePt t="81308" x="9205913" y="4027488"/>
          <p14:tracePt t="81325" x="9251950" y="4054475"/>
          <p14:tracePt t="81342" x="9269413" y="4071938"/>
          <p14:tracePt t="81358" x="9277350" y="4081463"/>
          <p14:tracePt t="81375" x="9277350" y="4089400"/>
          <p14:tracePt t="81392" x="9286875" y="4098925"/>
          <p14:tracePt t="81574" x="9286875" y="4089400"/>
          <p14:tracePt t="81580" x="9286875" y="4081463"/>
          <p14:tracePt t="81591" x="9286875" y="4062413"/>
          <p14:tracePt t="81608" x="9242425" y="4017963"/>
          <p14:tracePt t="81625" x="9153525" y="3956050"/>
          <p14:tracePt t="81642" x="8947150" y="3884613"/>
          <p14:tracePt t="81658" x="8786813" y="3848100"/>
          <p14:tracePt t="81675" x="8589963" y="3830638"/>
          <p14:tracePt t="81691" x="8420100" y="3822700"/>
          <p14:tracePt t="81710" x="8259763" y="3822700"/>
          <p14:tracePt t="81725" x="8126413" y="3822700"/>
          <p14:tracePt t="81741" x="8010525" y="3840163"/>
          <p14:tracePt t="81758" x="7894638" y="3857625"/>
          <p14:tracePt t="81775" x="7840663" y="3894138"/>
          <p14:tracePt t="81791" x="7769225" y="3938588"/>
          <p14:tracePt t="81808" x="7670800" y="3990975"/>
          <p14:tracePt t="81825" x="7599363" y="4037013"/>
          <p14:tracePt t="81841" x="7537450" y="4089400"/>
          <p14:tracePt t="81858" x="7473950" y="4143375"/>
          <p14:tracePt t="81875" x="7429500" y="4179888"/>
          <p14:tracePt t="81892" x="7412038" y="4214813"/>
          <p14:tracePt t="81908" x="7412038" y="4224338"/>
          <p14:tracePt t="81925" x="7402513" y="4232275"/>
          <p14:tracePt t="81941" x="7394575" y="4241800"/>
          <p14:tracePt t="81958" x="7385050" y="4251325"/>
          <p14:tracePt t="81975" x="7375525" y="4251325"/>
          <p14:tracePt t="82065" x="7375525" y="4241800"/>
          <p14:tracePt t="82073" x="7375525" y="4232275"/>
          <p14:tracePt t="82081" x="7375525" y="4214813"/>
          <p14:tracePt t="82091" x="7385050" y="4197350"/>
          <p14:tracePt t="82108" x="7412038" y="4143375"/>
          <p14:tracePt t="82125" x="7456488" y="4081463"/>
          <p14:tracePt t="82141" x="7537450" y="4017963"/>
          <p14:tracePt t="82158" x="7670800" y="3919538"/>
          <p14:tracePt t="82175" x="7831138" y="3875088"/>
          <p14:tracePt t="82191" x="8010525" y="3857625"/>
          <p14:tracePt t="82208" x="8224838" y="3848100"/>
          <p14:tracePt t="82225" x="8466138" y="3848100"/>
          <p14:tracePt t="82241" x="8680450" y="3857625"/>
          <p14:tracePt t="82258" x="8920163" y="3884613"/>
          <p14:tracePt t="82275" x="9045575" y="3929063"/>
          <p14:tracePt t="82291" x="9117013" y="3983038"/>
          <p14:tracePt t="82308" x="9144000" y="4010025"/>
          <p14:tracePt t="82325" x="9153525" y="4027488"/>
          <p14:tracePt t="82341" x="9153525" y="4044950"/>
          <p14:tracePt t="82358" x="9153525" y="4054475"/>
          <p14:tracePt t="82374" x="9161463" y="4062413"/>
          <p14:tracePt t="82391" x="9161463" y="4071938"/>
          <p14:tracePt t="82586" x="9153525" y="4062413"/>
          <p14:tracePt t="82594" x="9117013" y="4044950"/>
          <p14:tracePt t="82602" x="9072563" y="4017963"/>
          <p14:tracePt t="82610" x="9001125" y="3990975"/>
          <p14:tracePt t="82625" x="8929688" y="3965575"/>
          <p14:tracePt t="82641" x="8759825" y="3938588"/>
          <p14:tracePt t="82658" x="8491538" y="3902075"/>
          <p14:tracePt t="82675" x="8313738" y="3894138"/>
          <p14:tracePt t="82691" x="8153400" y="3884613"/>
          <p14:tracePt t="82708" x="7991475" y="3884613"/>
          <p14:tracePt t="82725" x="7831138" y="3902075"/>
          <p14:tracePt t="82741" x="7688263" y="3929063"/>
          <p14:tracePt t="82758" x="7500938" y="3983038"/>
          <p14:tracePt t="82774" x="7439025" y="4027488"/>
          <p14:tracePt t="82791" x="7385050" y="4054475"/>
          <p14:tracePt t="82808" x="7323138" y="4071938"/>
          <p14:tracePt t="82824" x="7286625" y="4098925"/>
          <p14:tracePt t="82841" x="7251700" y="4108450"/>
          <p14:tracePt t="82858" x="7224713" y="4116388"/>
          <p14:tracePt t="82988" x="7251700" y="4108450"/>
          <p14:tracePt t="82992" x="7286625" y="4081463"/>
          <p14:tracePt t="83001" x="7313613" y="4054475"/>
          <p14:tracePt t="83009" x="7367588" y="4027488"/>
          <p14:tracePt t="83024" x="7473950" y="3983038"/>
          <p14:tracePt t="83041" x="7589838" y="3929063"/>
          <p14:tracePt t="83058" x="7751763" y="3884613"/>
          <p14:tracePt t="83074" x="7920038" y="3867150"/>
          <p14:tracePt t="83091" x="8108950" y="3867150"/>
          <p14:tracePt t="83108" x="8277225" y="3867150"/>
          <p14:tracePt t="83124" x="8447088" y="3902075"/>
          <p14:tracePt t="83141" x="8589963" y="3938588"/>
          <p14:tracePt t="83158" x="8724900" y="3983038"/>
          <p14:tracePt t="83174" x="8759825" y="4010025"/>
          <p14:tracePt t="83191" x="8777288" y="4044950"/>
          <p14:tracePt t="83208" x="8796338" y="4071938"/>
          <p14:tracePt t="83224" x="8813800" y="4116388"/>
          <p14:tracePt t="83241" x="8840788" y="4152900"/>
          <p14:tracePt t="83258" x="8867775" y="4224338"/>
          <p14:tracePt t="83274" x="8875713" y="4251325"/>
          <p14:tracePt t="83292" x="8885238" y="4268788"/>
          <p14:tracePt t="83308" x="8902700" y="4286250"/>
          <p14:tracePt t="83324" x="8902700" y="4295775"/>
          <p14:tracePt t="83932" x="8912225" y="4295775"/>
          <p14:tracePt t="83946" x="8929688" y="4295775"/>
          <p14:tracePt t="83954" x="8983663" y="4303713"/>
          <p14:tracePt t="83964" x="9045575" y="4322763"/>
          <p14:tracePt t="83974" x="9117013" y="4330700"/>
          <p14:tracePt t="83991" x="9277350" y="4394200"/>
          <p14:tracePt t="84008" x="9518650" y="4473575"/>
          <p14:tracePt t="84041" x="9759950" y="4581525"/>
          <p14:tracePt t="84074" x="9858375" y="4652963"/>
          <p14:tracePt t="84091" x="9885363" y="4687888"/>
          <p14:tracePt t="84107" x="9902825" y="4714875"/>
          <p14:tracePt t="84124" x="9912350" y="4751388"/>
          <p14:tracePt t="84141" x="9929813" y="4786313"/>
          <p14:tracePt t="84158" x="9956800" y="4867275"/>
          <p14:tracePt t="84174" x="9966325" y="4911725"/>
          <p14:tracePt t="84191" x="9983788" y="4956175"/>
          <p14:tracePt t="84208" x="9991725" y="4991100"/>
          <p14:tracePt t="84224" x="10010775" y="5027613"/>
          <p14:tracePt t="84241" x="10037763" y="5072063"/>
          <p14:tracePt t="84258" x="10082213" y="5143500"/>
          <p14:tracePt t="84274" x="10099675" y="5170488"/>
          <p14:tracePt t="84291" x="10109200" y="5180013"/>
          <p14:tracePt t="84307" x="10109200" y="5187950"/>
          <p14:tracePt t="84324" x="10117138" y="5197475"/>
          <p14:tracePt t="84341" x="10134600" y="5224463"/>
          <p14:tracePt t="84357" x="10153650" y="5251450"/>
          <p14:tracePt t="84374" x="10161588" y="5268913"/>
        </p14:tracePtLst>
      </p14:laserTrace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al 1"/>
          <p:cNvSpPr/>
          <p:nvPr/>
        </p:nvSpPr>
        <p:spPr>
          <a:xfrm>
            <a:off x="6511925" y="3502025"/>
            <a:ext cx="2579688" cy="24336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6" name="Gelijkbenige driehoek 5"/>
          <p:cNvSpPr/>
          <p:nvPr/>
        </p:nvSpPr>
        <p:spPr>
          <a:xfrm>
            <a:off x="6600826" y="3576638"/>
            <a:ext cx="2403475" cy="17907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87045" name="Tijdelijke aanduiding voor inhoud 2"/>
          <p:cNvSpPr>
            <a:spLocks noGrp="1"/>
          </p:cNvSpPr>
          <p:nvPr>
            <p:ph idx="1"/>
          </p:nvPr>
        </p:nvSpPr>
        <p:spPr>
          <a:xfrm>
            <a:off x="987013" y="1562498"/>
            <a:ext cx="7686675" cy="3408362"/>
          </a:xfrm>
        </p:spPr>
        <p:txBody>
          <a:bodyPr/>
          <a:lstStyle/>
          <a:p>
            <a:r>
              <a:rPr lang="nl-BE" altLang="nl-BE" dirty="0"/>
              <a:t>Extreem belangrijk!</a:t>
            </a:r>
          </a:p>
          <a:p>
            <a:r>
              <a:rPr lang="nl-BE" altLang="nl-BE" dirty="0"/>
              <a:t>Ziehier het probleem </a:t>
            </a:r>
            <a:r>
              <a:rPr lang="nl-BE" altLang="nl-BE" sz="2400" dirty="0"/>
              <a:t>(op sommige scanners):</a:t>
            </a:r>
          </a:p>
          <a:p>
            <a:pPr marL="0" indent="0" algn="ctr">
              <a:buNone/>
            </a:pPr>
            <a:endParaRPr lang="nl-BE" altLang="nl-BE" dirty="0"/>
          </a:p>
        </p:txBody>
      </p:sp>
      <p:cxnSp>
        <p:nvCxnSpPr>
          <p:cNvPr id="4" name="Rechte verbindingslijn 3"/>
          <p:cNvCxnSpPr>
            <a:endCxn id="2" idx="4"/>
          </p:cNvCxnSpPr>
          <p:nvPr/>
        </p:nvCxnSpPr>
        <p:spPr>
          <a:xfrm>
            <a:off x="7556501" y="3803651"/>
            <a:ext cx="246063" cy="2132013"/>
          </a:xfrm>
          <a:prstGeom prst="line">
            <a:avLst/>
          </a:prstGeom>
        </p:spPr>
        <p:style>
          <a:lnRef idx="1">
            <a:schemeClr val="accent1"/>
          </a:lnRef>
          <a:fillRef idx="0">
            <a:schemeClr val="accent1"/>
          </a:fillRef>
          <a:effectRef idx="0">
            <a:schemeClr val="accent1"/>
          </a:effectRef>
          <a:fontRef idx="minor">
            <a:schemeClr val="tx1"/>
          </a:fontRef>
        </p:style>
      </p:cxnSp>
      <p:sp>
        <p:nvSpPr>
          <p:cNvPr id="5" name="Ovaal 4"/>
          <p:cNvSpPr/>
          <p:nvPr/>
        </p:nvSpPr>
        <p:spPr>
          <a:xfrm>
            <a:off x="7175500" y="4211638"/>
            <a:ext cx="1250950"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cxnSp>
        <p:nvCxnSpPr>
          <p:cNvPr id="7" name="Rechte verbindingslijn 6"/>
          <p:cNvCxnSpPr>
            <a:endCxn id="2" idx="4"/>
          </p:cNvCxnSpPr>
          <p:nvPr/>
        </p:nvCxnSpPr>
        <p:spPr>
          <a:xfrm>
            <a:off x="7556501" y="3803651"/>
            <a:ext cx="246063" cy="21320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Rechte verbindingslijn 10"/>
          <p:cNvCxnSpPr>
            <a:stCxn id="2" idx="0"/>
            <a:endCxn id="2" idx="4"/>
          </p:cNvCxnSpPr>
          <p:nvPr/>
        </p:nvCxnSpPr>
        <p:spPr>
          <a:xfrm>
            <a:off x="7802563" y="3502025"/>
            <a:ext cx="0" cy="2433638"/>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19" name="Rechte verbindingslijn 18"/>
          <p:cNvCxnSpPr/>
          <p:nvPr/>
        </p:nvCxnSpPr>
        <p:spPr>
          <a:xfrm>
            <a:off x="6456363" y="5419725"/>
            <a:ext cx="2087562" cy="0"/>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15" name="Rechte verbindingslijn 14"/>
          <p:cNvCxnSpPr/>
          <p:nvPr/>
        </p:nvCxnSpPr>
        <p:spPr>
          <a:xfrm>
            <a:off x="6750050" y="4718050"/>
            <a:ext cx="2089150" cy="0"/>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10" name="Rechthoek 9"/>
          <p:cNvSpPr/>
          <p:nvPr/>
        </p:nvSpPr>
        <p:spPr>
          <a:xfrm>
            <a:off x="6600826" y="5303838"/>
            <a:ext cx="2403475" cy="15875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31" name="Ovaal 30"/>
          <p:cNvSpPr/>
          <p:nvPr/>
        </p:nvSpPr>
        <p:spPr>
          <a:xfrm>
            <a:off x="2840039" y="3502025"/>
            <a:ext cx="2579687" cy="24336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32" name="Gelijkbenige driehoek 31"/>
          <p:cNvSpPr/>
          <p:nvPr/>
        </p:nvSpPr>
        <p:spPr>
          <a:xfrm>
            <a:off x="3255964" y="3502025"/>
            <a:ext cx="1747837" cy="183038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cxnSp>
        <p:nvCxnSpPr>
          <p:cNvPr id="33" name="Rechte verbindingslijn 32"/>
          <p:cNvCxnSpPr>
            <a:endCxn id="31" idx="4"/>
          </p:cNvCxnSpPr>
          <p:nvPr/>
        </p:nvCxnSpPr>
        <p:spPr>
          <a:xfrm>
            <a:off x="3884614" y="3803651"/>
            <a:ext cx="244475" cy="2132013"/>
          </a:xfrm>
          <a:prstGeom prst="line">
            <a:avLst/>
          </a:prstGeom>
        </p:spPr>
        <p:style>
          <a:lnRef idx="1">
            <a:schemeClr val="accent1"/>
          </a:lnRef>
          <a:fillRef idx="0">
            <a:schemeClr val="accent1"/>
          </a:fillRef>
          <a:effectRef idx="0">
            <a:schemeClr val="accent1"/>
          </a:effectRef>
          <a:fontRef idx="minor">
            <a:schemeClr val="tx1"/>
          </a:fontRef>
        </p:style>
      </p:cxnSp>
      <p:sp>
        <p:nvSpPr>
          <p:cNvPr id="34" name="Ovaal 33"/>
          <p:cNvSpPr/>
          <p:nvPr/>
        </p:nvSpPr>
        <p:spPr>
          <a:xfrm>
            <a:off x="3502025" y="4510088"/>
            <a:ext cx="1250950"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cxnSp>
        <p:nvCxnSpPr>
          <p:cNvPr id="35" name="Rechte verbindingslijn 34"/>
          <p:cNvCxnSpPr/>
          <p:nvPr/>
        </p:nvCxnSpPr>
        <p:spPr>
          <a:xfrm>
            <a:off x="3884614" y="3889376"/>
            <a:ext cx="244475" cy="21320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Rechte verbindingslijn 35"/>
          <p:cNvCxnSpPr>
            <a:stCxn id="31" idx="0"/>
            <a:endCxn id="31" idx="4"/>
          </p:cNvCxnSpPr>
          <p:nvPr/>
        </p:nvCxnSpPr>
        <p:spPr>
          <a:xfrm>
            <a:off x="4129088" y="3502025"/>
            <a:ext cx="0" cy="2433638"/>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37" name="Rechte verbindingslijn 36"/>
          <p:cNvCxnSpPr/>
          <p:nvPr/>
        </p:nvCxnSpPr>
        <p:spPr>
          <a:xfrm>
            <a:off x="3086101" y="5505450"/>
            <a:ext cx="2087563" cy="0"/>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38" name="Rechte verbindingslijn 37"/>
          <p:cNvCxnSpPr/>
          <p:nvPr/>
        </p:nvCxnSpPr>
        <p:spPr>
          <a:xfrm>
            <a:off x="3078163" y="4803775"/>
            <a:ext cx="2087562" cy="0"/>
          </a:xfrm>
          <a:prstGeom prst="line">
            <a:avLst/>
          </a:prstGeom>
          <a:ln>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39" name="Rechthoek 38"/>
          <p:cNvSpPr/>
          <p:nvPr/>
        </p:nvSpPr>
        <p:spPr>
          <a:xfrm flipV="1">
            <a:off x="3287713" y="5430838"/>
            <a:ext cx="1681162" cy="15875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87063" name="Tekstvak 27"/>
          <p:cNvSpPr txBox="1">
            <a:spLocks noChangeArrowheads="1"/>
          </p:cNvSpPr>
          <p:nvPr/>
        </p:nvSpPr>
        <p:spPr bwMode="auto">
          <a:xfrm>
            <a:off x="6311901" y="5834857"/>
            <a:ext cx="35067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pPr>
            <a:r>
              <a:rPr lang="nl-BE" altLang="nl-BE" sz="1800" dirty="0">
                <a:solidFill>
                  <a:schemeClr val="tx1"/>
                </a:solidFill>
                <a:latin typeface="Arial" panose="020B0604020202020204" pitchFamily="34" charset="0"/>
              </a:rPr>
              <a:t>Dit toont een reusachtige patiënt</a:t>
            </a:r>
          </a:p>
          <a:p>
            <a:pPr eaLnBrk="1" hangingPunct="1">
              <a:spcBef>
                <a:spcPct val="0"/>
              </a:spcBef>
              <a:buFontTx/>
              <a:buNone/>
            </a:pPr>
            <a:r>
              <a:rPr lang="nl-BE" altLang="nl-BE" sz="1800" dirty="0">
                <a:solidFill>
                  <a:schemeClr val="tx1"/>
                </a:solidFill>
                <a:latin typeface="Arial" panose="020B0604020202020204" pitchFamily="34" charset="0"/>
              </a:rPr>
              <a:t> in de scout view : mA </a:t>
            </a:r>
            <a:r>
              <a:rPr lang="nl-BE" altLang="nl-BE" sz="1800" dirty="0" err="1">
                <a:solidFill>
                  <a:schemeClr val="tx1"/>
                </a:solidFill>
                <a:latin typeface="Arial" panose="020B0604020202020204" pitchFamily="34" charset="0"/>
              </a:rPr>
              <a:t>zzz</a:t>
            </a:r>
            <a:r>
              <a:rPr lang="nl-BE" altLang="nl-BE" sz="1800" dirty="0">
                <a:solidFill>
                  <a:schemeClr val="tx1"/>
                </a:solidFill>
                <a:latin typeface="Arial" panose="020B0604020202020204" pitchFamily="34" charset="0"/>
              </a:rPr>
              <a:t> hoog</a:t>
            </a:r>
          </a:p>
        </p:txBody>
      </p:sp>
      <p:sp>
        <p:nvSpPr>
          <p:cNvPr id="29" name="Gekromde PIJL-RECHTS 28"/>
          <p:cNvSpPr/>
          <p:nvPr/>
        </p:nvSpPr>
        <p:spPr>
          <a:xfrm>
            <a:off x="6024564" y="5367339"/>
            <a:ext cx="287337" cy="78422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solidFill>
                <a:schemeClr val="tx1"/>
              </a:solidFill>
            </a:endParaRPr>
          </a:p>
        </p:txBody>
      </p:sp>
      <p:sp>
        <p:nvSpPr>
          <p:cNvPr id="87065" name="Tekstvak 29"/>
          <p:cNvSpPr txBox="1">
            <a:spLocks noChangeArrowheads="1"/>
          </p:cNvSpPr>
          <p:nvPr/>
        </p:nvSpPr>
        <p:spPr bwMode="auto">
          <a:xfrm>
            <a:off x="3862388" y="6262688"/>
            <a:ext cx="5191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pPr>
            <a:r>
              <a:rPr lang="nl-BE" altLang="nl-BE" sz="1800">
                <a:solidFill>
                  <a:schemeClr val="tx1"/>
                </a:solidFill>
                <a:latin typeface="Arial" panose="020B0604020202020204" pitchFamily="34" charset="0"/>
              </a:rPr>
              <a:t>OK</a:t>
            </a:r>
          </a:p>
        </p:txBody>
      </p:sp>
      <p:sp>
        <p:nvSpPr>
          <p:cNvPr id="43" name="Vrije vorm 42"/>
          <p:cNvSpPr/>
          <p:nvPr/>
        </p:nvSpPr>
        <p:spPr>
          <a:xfrm>
            <a:off x="7488238" y="4194176"/>
            <a:ext cx="546100" cy="41275"/>
          </a:xfrm>
          <a:custGeom>
            <a:avLst/>
            <a:gdLst>
              <a:gd name="connsiteX0" fmla="*/ 0 w 545910"/>
              <a:gd name="connsiteY0" fmla="*/ 27296 h 40943"/>
              <a:gd name="connsiteX1" fmla="*/ 109182 w 545910"/>
              <a:gd name="connsiteY1" fmla="*/ 13648 h 40943"/>
              <a:gd name="connsiteX2" fmla="*/ 191068 w 545910"/>
              <a:gd name="connsiteY2" fmla="*/ 0 h 40943"/>
              <a:gd name="connsiteX3" fmla="*/ 464024 w 545910"/>
              <a:gd name="connsiteY3" fmla="*/ 13648 h 40943"/>
              <a:gd name="connsiteX4" fmla="*/ 545910 w 545910"/>
              <a:gd name="connsiteY4" fmla="*/ 40943 h 4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10" h="40943">
                <a:moveTo>
                  <a:pt x="0" y="27296"/>
                </a:moveTo>
                <a:lnTo>
                  <a:pt x="109182" y="13648"/>
                </a:lnTo>
                <a:cubicBezTo>
                  <a:pt x="136576" y="9735"/>
                  <a:pt x="163396" y="0"/>
                  <a:pt x="191068" y="0"/>
                </a:cubicBezTo>
                <a:cubicBezTo>
                  <a:pt x="282167" y="0"/>
                  <a:pt x="373039" y="9099"/>
                  <a:pt x="464024" y="13648"/>
                </a:cubicBezTo>
                <a:lnTo>
                  <a:pt x="545910" y="40943"/>
                </a:lnTo>
              </a:path>
            </a:pathLst>
          </a:cu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p>
        </p:txBody>
      </p:sp>
      <p:sp>
        <p:nvSpPr>
          <p:cNvPr id="87067" name="Tekstvak 43"/>
          <p:cNvSpPr txBox="1">
            <a:spLocks noChangeArrowheads="1"/>
          </p:cNvSpPr>
          <p:nvPr/>
        </p:nvSpPr>
        <p:spPr bwMode="auto">
          <a:xfrm>
            <a:off x="9126538" y="3617914"/>
            <a:ext cx="12620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Gill Sans Std" pitchFamily="34" charset="0"/>
              </a:defRPr>
            </a:lvl1pPr>
            <a:lvl2pPr marL="742950" indent="-285750">
              <a:spcBef>
                <a:spcPct val="20000"/>
              </a:spcBef>
              <a:buChar char="–"/>
              <a:defRPr sz="2800">
                <a:solidFill>
                  <a:schemeClr val="bg2"/>
                </a:solidFill>
                <a:latin typeface="Gill Sans Std" pitchFamily="34" charset="0"/>
              </a:defRPr>
            </a:lvl2pPr>
            <a:lvl3pPr marL="1143000" indent="-228600">
              <a:spcBef>
                <a:spcPct val="20000"/>
              </a:spcBef>
              <a:buChar char="•"/>
              <a:defRPr sz="2400">
                <a:solidFill>
                  <a:schemeClr val="bg2"/>
                </a:solidFill>
                <a:latin typeface="Gill Sans Std" pitchFamily="34" charset="0"/>
              </a:defRPr>
            </a:lvl3pPr>
            <a:lvl4pPr marL="1600200" indent="-228600">
              <a:spcBef>
                <a:spcPct val="20000"/>
              </a:spcBef>
              <a:buChar char="–"/>
              <a:defRPr sz="2000">
                <a:solidFill>
                  <a:schemeClr val="bg2"/>
                </a:solidFill>
                <a:latin typeface="Gill Sans Std" pitchFamily="34" charset="0"/>
              </a:defRPr>
            </a:lvl4pPr>
            <a:lvl5pPr marL="2057400" indent="-228600">
              <a:spcBef>
                <a:spcPct val="20000"/>
              </a:spcBef>
              <a:buChar char="»"/>
              <a:defRPr sz="2000">
                <a:solidFill>
                  <a:schemeClr val="bg2"/>
                </a:solidFill>
                <a:latin typeface="Gill Sans Std" pitchFamily="34" charset="0"/>
              </a:defRPr>
            </a:lvl5pPr>
            <a:lvl6pPr marL="2514600" indent="-228600" eaLnBrk="0" fontAlgn="base" hangingPunct="0">
              <a:spcBef>
                <a:spcPct val="20000"/>
              </a:spcBef>
              <a:spcAft>
                <a:spcPct val="0"/>
              </a:spcAft>
              <a:buChar char="»"/>
              <a:defRPr sz="2000">
                <a:solidFill>
                  <a:schemeClr val="bg2"/>
                </a:solidFill>
                <a:latin typeface="Gill Sans Std" pitchFamily="34" charset="0"/>
              </a:defRPr>
            </a:lvl6pPr>
            <a:lvl7pPr marL="2971800" indent="-228600" eaLnBrk="0" fontAlgn="base" hangingPunct="0">
              <a:spcBef>
                <a:spcPct val="20000"/>
              </a:spcBef>
              <a:spcAft>
                <a:spcPct val="0"/>
              </a:spcAft>
              <a:buChar char="»"/>
              <a:defRPr sz="2000">
                <a:solidFill>
                  <a:schemeClr val="bg2"/>
                </a:solidFill>
                <a:latin typeface="Gill Sans Std" pitchFamily="34" charset="0"/>
              </a:defRPr>
            </a:lvl7pPr>
            <a:lvl8pPr marL="3429000" indent="-228600" eaLnBrk="0" fontAlgn="base" hangingPunct="0">
              <a:spcBef>
                <a:spcPct val="20000"/>
              </a:spcBef>
              <a:spcAft>
                <a:spcPct val="0"/>
              </a:spcAft>
              <a:buChar char="»"/>
              <a:defRPr sz="2000">
                <a:solidFill>
                  <a:schemeClr val="bg2"/>
                </a:solidFill>
                <a:latin typeface="Gill Sans Std" pitchFamily="34" charset="0"/>
              </a:defRPr>
            </a:lvl8pPr>
            <a:lvl9pPr marL="3886200" indent="-228600" eaLnBrk="0" fontAlgn="base" hangingPunct="0">
              <a:spcBef>
                <a:spcPct val="20000"/>
              </a:spcBef>
              <a:spcAft>
                <a:spcPct val="0"/>
              </a:spcAft>
              <a:buChar char="»"/>
              <a:defRPr sz="2000">
                <a:solidFill>
                  <a:schemeClr val="bg2"/>
                </a:solidFill>
                <a:latin typeface="Gill Sans Std" pitchFamily="34" charset="0"/>
              </a:defRPr>
            </a:lvl9pPr>
          </a:lstStyle>
          <a:p>
            <a:pPr eaLnBrk="1" hangingPunct="1">
              <a:spcBef>
                <a:spcPct val="0"/>
              </a:spcBef>
              <a:buFontTx/>
              <a:buNone/>
            </a:pPr>
            <a:r>
              <a:rPr lang="nl-BE" altLang="nl-BE" sz="1800">
                <a:solidFill>
                  <a:schemeClr val="tx1"/>
                </a:solidFill>
                <a:latin typeface="Arial" panose="020B0604020202020204" pitchFamily="34" charset="0"/>
              </a:rPr>
              <a:t>Huid dosis</a:t>
            </a:r>
          </a:p>
        </p:txBody>
      </p:sp>
      <p:sp>
        <p:nvSpPr>
          <p:cNvPr id="45" name="Gekromde PIJL-RECHTS 44"/>
          <p:cNvSpPr/>
          <p:nvPr/>
        </p:nvSpPr>
        <p:spPr>
          <a:xfrm rot="4707023">
            <a:off x="8232775" y="3192463"/>
            <a:ext cx="482600" cy="93345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BE">
              <a:solidFill>
                <a:schemeClr val="tx1"/>
              </a:solidFill>
            </a:endParaRPr>
          </a:p>
        </p:txBody>
      </p:sp>
      <p:sp>
        <p:nvSpPr>
          <p:cNvPr id="30" name="Titel 1"/>
          <p:cNvSpPr txBox="1">
            <a:spLocks/>
          </p:cNvSpPr>
          <p:nvPr/>
        </p:nvSpPr>
        <p:spPr>
          <a:xfrm>
            <a:off x="855663" y="650082"/>
            <a:ext cx="89852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err="1"/>
              <a:t>Centrage</a:t>
            </a:r>
            <a:r>
              <a:rPr lang="nl-BE" altLang="nl-BE" dirty="0"/>
              <a:t> in de scanner</a:t>
            </a:r>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36709980"/>
      </p:ext>
    </p:extLst>
  </p:cSld>
  <p:clrMapOvr>
    <a:masterClrMapping/>
  </p:clrMapOvr>
  <mc:AlternateContent xmlns:mc="http://schemas.openxmlformats.org/markup-compatibility/2006" xmlns:p14="http://schemas.microsoft.com/office/powerpoint/2010/main">
    <mc:Choice Requires="p14">
      <p:transition spd="slow" p14:dur="2000" advTm="63014"/>
    </mc:Choice>
    <mc:Fallback xmlns="">
      <p:transition spd="slow" advTm="63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2572" x="10126663" y="5232400"/>
          <p14:tracePt t="2579" x="10037763" y="5126038"/>
          <p14:tracePt t="2590" x="9858375" y="5010150"/>
          <p14:tracePt t="2607" x="9501188" y="4840288"/>
          <p14:tracePt t="2624" x="9180513" y="4741863"/>
          <p14:tracePt t="2640" x="8840788" y="4616450"/>
          <p14:tracePt t="2673" x="8456613" y="4527550"/>
          <p14:tracePt t="2707" x="8286750" y="4483100"/>
          <p14:tracePt t="2723" x="8242300" y="4411663"/>
          <p14:tracePt t="2740" x="8180388" y="4232275"/>
          <p14:tracePt t="2757" x="8089900" y="3956050"/>
          <p14:tracePt t="2773" x="8027988" y="3670300"/>
          <p14:tracePt t="2790" x="7939088" y="3357563"/>
          <p14:tracePt t="2806" x="7875588" y="3170238"/>
          <p14:tracePt t="2823" x="7813675" y="3000375"/>
          <p14:tracePt t="2840" x="7715250" y="2822575"/>
          <p14:tracePt t="2856" x="7554913" y="2643188"/>
          <p14:tracePt t="2873" x="7358063" y="2446338"/>
          <p14:tracePt t="2890" x="6813550" y="1990725"/>
          <p14:tracePt t="2906" x="6446838" y="1714500"/>
          <p14:tracePt t="2923" x="6161088" y="1544638"/>
          <p14:tracePt t="2940" x="5973763" y="1465263"/>
          <p14:tracePt t="2956" x="5867400" y="1438275"/>
          <p14:tracePt t="2973" x="5786438" y="1438275"/>
          <p14:tracePt t="2990" x="5680075" y="1446213"/>
          <p14:tracePt t="3006" x="5537200" y="1473200"/>
          <p14:tracePt t="3023" x="5419725" y="1509713"/>
          <p14:tracePt t="3040" x="5340350" y="1536700"/>
          <p14:tracePt t="3056" x="5276850" y="1544638"/>
          <p14:tracePt t="3073" x="5160963" y="1571625"/>
          <p14:tracePt t="3090" x="5054600" y="1589088"/>
          <p14:tracePt t="3106" x="4973638" y="1608138"/>
          <p14:tracePt t="3123" x="4938713" y="1616075"/>
          <p14:tracePt t="3140" x="4911725" y="1616075"/>
          <p14:tracePt t="3571" x="4894263" y="1616075"/>
          <p14:tracePt t="3578" x="4822825" y="1625600"/>
          <p14:tracePt t="3589" x="4759325" y="1633538"/>
          <p14:tracePt t="3606" x="4625975" y="1652588"/>
          <p14:tracePt t="3623" x="4562475" y="1660525"/>
          <p14:tracePt t="3640" x="4537075" y="1670050"/>
          <p14:tracePt t="3713" x="4537075" y="1679575"/>
          <p14:tracePt t="4141" x="4537075" y="1704975"/>
          <p14:tracePt t="4150" x="4545013" y="1724025"/>
          <p14:tracePt t="4157" x="4545013" y="1731963"/>
          <p14:tracePt t="4321" x="4554538" y="1741488"/>
          <p14:tracePt t="4328" x="4572000" y="1741488"/>
          <p14:tracePt t="4339" x="4589463" y="1751013"/>
          <p14:tracePt t="4357" x="4625975" y="1768475"/>
          <p14:tracePt t="4373" x="4679950" y="1795463"/>
          <p14:tracePt t="4390" x="4759325" y="1847850"/>
          <p14:tracePt t="4406" x="4795838" y="1866900"/>
          <p14:tracePt t="4439" x="4822825" y="1893888"/>
          <p14:tracePt t="4473" x="4840288" y="1893888"/>
          <p14:tracePt t="4517" x="4848225" y="1901825"/>
          <p14:tracePt t="4525" x="4857750" y="1911350"/>
          <p14:tracePt t="4540" x="4902200" y="1946275"/>
          <p14:tracePt t="4556" x="4938713" y="1990725"/>
          <p14:tracePt t="4573" x="4973638" y="2054225"/>
          <p14:tracePt t="4589" x="5018088" y="2125663"/>
          <p14:tracePt t="4606" x="5072063" y="2224088"/>
          <p14:tracePt t="4623" x="5116513" y="2330450"/>
          <p14:tracePt t="4640" x="5197475" y="2527300"/>
          <p14:tracePt t="4656" x="5241925" y="2679700"/>
          <p14:tracePt t="4673" x="5303838" y="2830513"/>
          <p14:tracePt t="4689" x="5348288" y="2973388"/>
          <p14:tracePt t="4706" x="5384800" y="3089275"/>
          <p14:tracePt t="4723" x="5429250" y="3205163"/>
          <p14:tracePt t="4739" x="5456238" y="3295650"/>
          <p14:tracePt t="4756" x="5483225" y="3348038"/>
          <p14:tracePt t="4773" x="5491163" y="3384550"/>
          <p14:tracePt t="4789" x="5510213" y="3429000"/>
          <p14:tracePt t="4806" x="5527675" y="3482975"/>
          <p14:tracePt t="4823" x="5537200" y="3527425"/>
          <p14:tracePt t="4839" x="5554663" y="3562350"/>
          <p14:tracePt t="4856" x="5562600" y="3589338"/>
          <p14:tracePt t="4873" x="5581650" y="3616325"/>
          <p14:tracePt t="4889" x="5589588" y="3660775"/>
          <p14:tracePt t="4906" x="5608638" y="3705225"/>
          <p14:tracePt t="4922" x="5616575" y="3732213"/>
          <p14:tracePt t="4940" x="5634038" y="3759200"/>
          <p14:tracePt t="4956" x="5643563" y="3795713"/>
          <p14:tracePt t="4972" x="5661025" y="3830638"/>
          <p14:tracePt t="4989" x="5670550" y="3875088"/>
          <p14:tracePt t="5006" x="5680075" y="3894138"/>
          <p14:tracePt t="5023" x="5680075" y="3902075"/>
          <p14:tracePt t="5118" x="5688013" y="3902075"/>
          <p14:tracePt t="5296" x="5688013" y="3875088"/>
          <p14:tracePt t="5304" x="5670550" y="3857625"/>
          <p14:tracePt t="5312" x="5661025" y="3840163"/>
          <p14:tracePt t="5340" x="5634038" y="3768725"/>
          <p14:tracePt t="5356" x="5589588" y="3724275"/>
          <p14:tracePt t="5372" x="5537200" y="3670300"/>
          <p14:tracePt t="5389" x="5473700" y="3616325"/>
          <p14:tracePt t="5406" x="5375275" y="3554413"/>
          <p14:tracePt t="5422" x="5313363" y="3500438"/>
          <p14:tracePt t="5439" x="5251450" y="3455988"/>
          <p14:tracePt t="5456" x="5187950" y="3429000"/>
          <p14:tracePt t="5472" x="5081588" y="3394075"/>
          <p14:tracePt t="5489" x="4956175" y="3357563"/>
          <p14:tracePt t="5506" x="4822825" y="3330575"/>
          <p14:tracePt t="5522" x="4660900" y="3313113"/>
          <p14:tracePt t="5539" x="4491038" y="3295650"/>
          <p14:tracePt t="5556" x="4241800" y="3295650"/>
          <p14:tracePt t="5572" x="4098925" y="3295650"/>
          <p14:tracePt t="5589" x="3946525" y="3303588"/>
          <p14:tracePt t="5606" x="3795713" y="3348038"/>
          <p14:tracePt t="5622" x="3660775" y="3402013"/>
          <p14:tracePt t="5639" x="3509963" y="3482975"/>
          <p14:tracePt t="5656" x="3251200" y="3616325"/>
          <p14:tracePt t="5672" x="3054350" y="3732213"/>
          <p14:tracePt t="5689" x="2884488" y="3848100"/>
          <p14:tracePt t="5706" x="2732088" y="3983038"/>
          <p14:tracePt t="5722" x="2571750" y="4125913"/>
          <p14:tracePt t="5739" x="2446338" y="4303713"/>
          <p14:tracePt t="5756" x="2366963" y="4473575"/>
          <p14:tracePt t="5772" x="2295525" y="4660900"/>
          <p14:tracePt t="5789" x="2224088" y="4840288"/>
          <p14:tracePt t="5806" x="2205038" y="5099050"/>
          <p14:tracePt t="5822" x="2241550" y="5268913"/>
          <p14:tracePt t="5839" x="2312988" y="5446713"/>
          <p14:tracePt t="5856" x="2419350" y="5599113"/>
          <p14:tracePt t="5872" x="2571750" y="5759450"/>
          <p14:tracePt t="5889" x="2786063" y="5875338"/>
          <p14:tracePt t="5907" x="3152775" y="6000750"/>
          <p14:tracePt t="5922" x="3419475" y="6037263"/>
          <p14:tracePt t="5939" x="3687763" y="6045200"/>
          <p14:tracePt t="5956" x="4054475" y="6045200"/>
          <p14:tracePt t="5972" x="4438650" y="6027738"/>
          <p14:tracePt t="5989" x="4795838" y="5938838"/>
          <p14:tracePt t="6006" x="5072063" y="5786438"/>
          <p14:tracePt t="6022" x="5286375" y="5608638"/>
          <p14:tracePt t="6039" x="5465763" y="5429250"/>
          <p14:tracePt t="6056" x="5634038" y="5160963"/>
          <p14:tracePt t="6073" x="5715000" y="4965700"/>
          <p14:tracePt t="6089" x="5786438" y="4751388"/>
          <p14:tracePt t="6106" x="5813425" y="4510088"/>
          <p14:tracePt t="6122" x="5830888" y="4259263"/>
          <p14:tracePt t="6139" x="5786438" y="4010025"/>
          <p14:tracePt t="6156" x="5670550" y="3697288"/>
          <p14:tracePt t="6172" x="5562600" y="3536950"/>
          <p14:tracePt t="6189" x="5446713" y="3402013"/>
          <p14:tracePt t="6206" x="5303838" y="3276600"/>
          <p14:tracePt t="6222" x="5126038" y="3187700"/>
          <p14:tracePt t="6239" x="4938713" y="3108325"/>
          <p14:tracePt t="6255" x="4751388" y="3071813"/>
          <p14:tracePt t="6272" x="4510088" y="3062288"/>
          <p14:tracePt t="6289" x="4232275" y="3071813"/>
          <p14:tracePt t="6305" x="3795713" y="3160713"/>
          <p14:tracePt t="6322" x="3571875" y="3276600"/>
          <p14:tracePt t="6339" x="3322638" y="3455988"/>
          <p14:tracePt t="6356" x="3036888" y="3705225"/>
          <p14:tracePt t="6372" x="2776538" y="3983038"/>
          <p14:tracePt t="6389" x="2581275" y="4276725"/>
          <p14:tracePt t="6406" x="2401888" y="4732338"/>
          <p14:tracePt t="6422" x="2357438" y="5010150"/>
          <p14:tracePt t="6439" x="2347913" y="5268913"/>
          <p14:tracePt t="6455" x="2357438" y="5483225"/>
          <p14:tracePt t="6472" x="2401888" y="5670550"/>
          <p14:tracePt t="6489" x="2490788" y="5840413"/>
          <p14:tracePt t="6505" x="2616200" y="5983288"/>
          <p14:tracePt t="6522" x="2786063" y="6116638"/>
          <p14:tracePt t="6539" x="3000375" y="6197600"/>
          <p14:tracePt t="6555" x="3303588" y="6269038"/>
          <p14:tracePt t="6573" x="3482975" y="6286500"/>
          <p14:tracePt t="6589" x="3679825" y="6313488"/>
          <p14:tracePt t="6605" x="3875088" y="6313488"/>
          <p14:tracePt t="6623" x="4098925" y="6286500"/>
          <p14:tracePt t="6639" x="4268788" y="6215063"/>
          <p14:tracePt t="6656" x="4465638" y="6027738"/>
          <p14:tracePt t="6672" x="4537075" y="5867400"/>
          <p14:tracePt t="6689" x="4652963" y="5608638"/>
          <p14:tracePt t="6705" x="4822825" y="5241925"/>
          <p14:tracePt t="6723" x="4929188" y="4919663"/>
          <p14:tracePt t="6739" x="4973638" y="4670425"/>
          <p14:tracePt t="6755" x="5000625" y="4456113"/>
          <p14:tracePt t="6772" x="5000625" y="4241800"/>
          <p14:tracePt t="6789" x="4983163" y="4027488"/>
          <p14:tracePt t="6805" x="4857750" y="3724275"/>
          <p14:tracePt t="6822" x="4741863" y="3554413"/>
          <p14:tracePt t="6839" x="4625975" y="3465513"/>
          <p14:tracePt t="6855" x="4527550" y="3419475"/>
          <p14:tracePt t="6872" x="4429125" y="3402013"/>
          <p14:tracePt t="6889" x="4322763" y="3384550"/>
          <p14:tracePt t="6906" x="4179888" y="3384550"/>
          <p14:tracePt t="6922" x="4071938" y="3384550"/>
          <p14:tracePt t="6939" x="3973513" y="3402013"/>
          <p14:tracePt t="6955" x="3840163" y="3438525"/>
          <p14:tracePt t="6972" x="3724275" y="3490913"/>
          <p14:tracePt t="6989" x="3598863" y="3562350"/>
          <p14:tracePt t="7005" x="3490913" y="3643313"/>
          <p14:tracePt t="7022" x="3394075" y="3741738"/>
          <p14:tracePt t="7039" x="3295650" y="3875088"/>
          <p14:tracePt t="7041" x="3259138" y="3956050"/>
          <p14:tracePt t="7055" x="3179763" y="4125913"/>
          <p14:tracePt t="7072" x="3125788" y="4348163"/>
          <p14:tracePt t="7089" x="3071813" y="4562475"/>
          <p14:tracePt t="7105" x="3054350" y="4751388"/>
          <p14:tracePt t="7122" x="3044825" y="4956175"/>
          <p14:tracePt t="7139" x="3044825" y="5160963"/>
          <p14:tracePt t="7155" x="3044825" y="5348288"/>
          <p14:tracePt t="7172" x="3081338" y="5616575"/>
          <p14:tracePt t="7189" x="3143250" y="5768975"/>
          <p14:tracePt t="7205" x="3205163" y="5857875"/>
          <p14:tracePt t="7222" x="3251200" y="5919788"/>
          <p14:tracePt t="7239" x="3286125" y="5965825"/>
          <p14:tracePt t="7255" x="3330575" y="6000750"/>
          <p14:tracePt t="7272" x="3357563" y="6018213"/>
          <p14:tracePt t="7289" x="3384550" y="6037263"/>
          <p14:tracePt t="7322" x="3394075" y="6037263"/>
          <p14:tracePt t="7611" x="3419475" y="6018213"/>
          <p14:tracePt t="7619" x="3455988" y="5973763"/>
          <p14:tracePt t="7627" x="3490913" y="5938838"/>
          <p14:tracePt t="7639" x="3517900" y="5894388"/>
          <p14:tracePt t="7656" x="3581400" y="5803900"/>
          <p14:tracePt t="7672" x="3679825" y="5697538"/>
          <p14:tracePt t="7689" x="3751263" y="5616575"/>
          <p14:tracePt t="7722" x="3884613" y="5491163"/>
          <p14:tracePt t="7755" x="3956050" y="5419725"/>
          <p14:tracePt t="7772" x="3973513" y="5375275"/>
          <p14:tracePt t="7788" x="4010025" y="5313363"/>
          <p14:tracePt t="7805" x="4027488" y="5251450"/>
          <p14:tracePt t="7822" x="4037013" y="5205413"/>
          <p14:tracePt t="7838" x="4044950" y="5170488"/>
          <p14:tracePt t="7855" x="4044950" y="5133975"/>
          <p14:tracePt t="7872" x="4044950" y="5089525"/>
          <p14:tracePt t="7888" x="4044950" y="5054600"/>
          <p14:tracePt t="7905" x="4044950" y="5027613"/>
          <p14:tracePt t="7922" x="4044950" y="4965700"/>
          <p14:tracePt t="7938" x="4044950" y="4929188"/>
          <p14:tracePt t="7955" x="4044950" y="4894263"/>
          <p14:tracePt t="7972" x="4037013" y="4840288"/>
          <p14:tracePt t="7989" x="4027488" y="4795838"/>
          <p14:tracePt t="8005" x="4000500" y="4759325"/>
          <p14:tracePt t="8022" x="3973513" y="4714875"/>
          <p14:tracePt t="8038" x="3911600" y="4670425"/>
          <p14:tracePt t="8055" x="3875088" y="4652963"/>
          <p14:tracePt t="8072" x="3840163" y="4633913"/>
          <p14:tracePt t="8088" x="3803650" y="4625975"/>
          <p14:tracePt t="8105" x="3759200" y="4625975"/>
          <p14:tracePt t="8122" x="3724275" y="4625975"/>
          <p14:tracePt t="8139" x="3687763" y="4625975"/>
          <p14:tracePt t="8155" x="3643313" y="4643438"/>
          <p14:tracePt t="8172" x="3581400" y="4679950"/>
          <p14:tracePt t="8188" x="3517900" y="4705350"/>
          <p14:tracePt t="8205" x="3473450" y="4741863"/>
          <p14:tracePt t="8222" x="3429000" y="4768850"/>
          <p14:tracePt t="8238" x="3394075" y="4795838"/>
          <p14:tracePt t="8255" x="3375025" y="4813300"/>
          <p14:tracePt t="8272" x="3375025" y="4822825"/>
          <p14:tracePt t="8288" x="3375025" y="4840288"/>
          <p14:tracePt t="8305" x="3375025" y="4867275"/>
          <p14:tracePt t="8322" x="3394075" y="4902200"/>
          <p14:tracePt t="8338" x="3419475" y="4938713"/>
          <p14:tracePt t="8355" x="3446463" y="4983163"/>
          <p14:tracePt t="8372" x="3500438" y="5018088"/>
          <p14:tracePt t="8388" x="3562350" y="5045075"/>
          <p14:tracePt t="8405" x="3633788" y="5062538"/>
          <p14:tracePt t="8422" x="3768725" y="5062538"/>
          <p14:tracePt t="8438" x="3867150" y="5062538"/>
          <p14:tracePt t="8455" x="3983038" y="5054600"/>
          <p14:tracePt t="8472" x="4071938" y="5054600"/>
          <p14:tracePt t="8488" x="4160838" y="5045075"/>
          <p14:tracePt t="8505" x="4251325" y="5037138"/>
          <p14:tracePt t="8522" x="4367213" y="5027613"/>
          <p14:tracePt t="8539" x="4419600" y="5018088"/>
          <p14:tracePt t="8555" x="4465638" y="5010150"/>
          <p14:tracePt t="8572" x="4500563" y="5010150"/>
          <p14:tracePt t="8588" x="4545013" y="5000625"/>
          <p14:tracePt t="8605" x="4554538" y="4991100"/>
          <p14:tracePt t="8622" x="4554538" y="4983163"/>
          <p14:tracePt t="8638" x="4562475" y="4983163"/>
          <p14:tracePt t="8655" x="4572000" y="4973638"/>
          <p14:tracePt t="8672" x="4589463" y="4956175"/>
          <p14:tracePt t="8688" x="4598988" y="4929188"/>
          <p14:tracePt t="8705" x="4608513" y="4894263"/>
          <p14:tracePt t="8722" x="4625975" y="4840288"/>
          <p14:tracePt t="8738" x="4633913" y="4786313"/>
          <p14:tracePt t="8755" x="4652963" y="4732338"/>
          <p14:tracePt t="8772" x="4652963" y="4687888"/>
          <p14:tracePt t="8788" x="4633913" y="4633913"/>
          <p14:tracePt t="8805" x="4581525" y="4589463"/>
          <p14:tracePt t="8822" x="4518025" y="4545013"/>
          <p14:tracePt t="8838" x="4465638" y="4510088"/>
          <p14:tracePt t="8855" x="4411663" y="4500563"/>
          <p14:tracePt t="8872" x="4375150" y="4483100"/>
          <p14:tracePt t="8888" x="4322763" y="4473575"/>
          <p14:tracePt t="8905" x="4276725" y="4456113"/>
          <p14:tracePt t="8922" x="4197350" y="4446588"/>
          <p14:tracePt t="8938" x="4143375" y="4446588"/>
          <p14:tracePt t="8955" x="4089400" y="4446588"/>
          <p14:tracePt t="8971" x="4054475" y="4465638"/>
          <p14:tracePt t="8988" x="4017963" y="4473575"/>
          <p14:tracePt t="9005" x="3983038" y="4483100"/>
          <p14:tracePt t="9021" x="3965575" y="4491038"/>
          <p14:tracePt t="9038" x="3946525" y="4500563"/>
          <p14:tracePt t="9055" x="3938588" y="4510088"/>
          <p14:tracePt t="9071" x="3929063" y="4527550"/>
          <p14:tracePt t="9088" x="3919538" y="4537075"/>
          <p14:tracePt t="9105" x="3911600" y="4537075"/>
          <p14:tracePt t="9121" x="3902075" y="4545013"/>
          <p14:tracePt t="9138" x="3894138" y="4562475"/>
          <p14:tracePt t="9155" x="3884613" y="4572000"/>
          <p14:tracePt t="9172" x="3875088" y="4581525"/>
          <p14:tracePt t="9188" x="3867150" y="4589463"/>
          <p14:tracePt t="9399" x="3867150" y="4608513"/>
          <p14:tracePt t="9407" x="3867150" y="4633913"/>
          <p14:tracePt t="9414" x="3857625" y="4660900"/>
          <p14:tracePt t="9423" x="3848100" y="4697413"/>
          <p14:tracePt t="9438" x="3848100" y="4759325"/>
          <p14:tracePt t="9455" x="3848100" y="4822825"/>
          <p14:tracePt t="9472" x="3848100" y="4875213"/>
          <p14:tracePt t="9488" x="3857625" y="4929188"/>
          <p14:tracePt t="9505" x="3894138" y="4965700"/>
          <p14:tracePt t="9522" x="3965575" y="5010150"/>
          <p14:tracePt t="9538" x="4017963" y="5018088"/>
          <p14:tracePt t="9555" x="4089400" y="5018088"/>
          <p14:tracePt t="9571" x="4187825" y="5010150"/>
          <p14:tracePt t="9588" x="4295775" y="5000625"/>
          <p14:tracePt t="9605" x="4375150" y="4973638"/>
          <p14:tracePt t="9621" x="4429125" y="4946650"/>
          <p14:tracePt t="9638" x="4473575" y="4938713"/>
          <p14:tracePt t="9655" x="4510088" y="4929188"/>
          <p14:tracePt t="9671" x="4527550" y="4911725"/>
          <p14:tracePt t="9688" x="4537075" y="4902200"/>
          <p14:tracePt t="9705" x="4554538" y="4884738"/>
          <p14:tracePt t="9721" x="4562475" y="4875213"/>
          <p14:tracePt t="9738" x="4572000" y="4857750"/>
          <p14:tracePt t="9755" x="4581525" y="4830763"/>
          <p14:tracePt t="9771" x="4598988" y="4803775"/>
          <p14:tracePt t="9788" x="4616450" y="4741863"/>
          <p14:tracePt t="9805" x="4625975" y="4705350"/>
          <p14:tracePt t="9821" x="4625975" y="4670425"/>
          <p14:tracePt t="9838" x="4625975" y="4625975"/>
          <p14:tracePt t="9855" x="4598988" y="4572000"/>
          <p14:tracePt t="9871" x="4554538" y="4510088"/>
          <p14:tracePt t="9888" x="4500563" y="4456113"/>
          <p14:tracePt t="9905" x="4446588" y="4411663"/>
          <p14:tracePt t="9922" x="4367213" y="4375150"/>
          <p14:tracePt t="9938" x="4295775" y="4357688"/>
          <p14:tracePt t="9955" x="4241800" y="4348163"/>
          <p14:tracePt t="9971" x="4197350" y="4348163"/>
          <p14:tracePt t="9988" x="4143375" y="4357688"/>
          <p14:tracePt t="10005" x="4081463" y="4384675"/>
          <p14:tracePt t="10021" x="4017963" y="4419600"/>
          <p14:tracePt t="10038" x="3929063" y="4491038"/>
          <p14:tracePt t="10055" x="3867150" y="4545013"/>
          <p14:tracePt t="10071" x="3813175" y="4589463"/>
          <p14:tracePt t="10089" x="3776663" y="4633913"/>
          <p14:tracePt t="10105" x="3751263" y="4670425"/>
          <p14:tracePt t="10121" x="3741738" y="4714875"/>
          <p14:tracePt t="10138" x="3705225" y="4768850"/>
          <p14:tracePt t="10155" x="3687763" y="4822825"/>
          <p14:tracePt t="10171" x="3670300" y="4884738"/>
          <p14:tracePt t="10188" x="3670300" y="4965700"/>
          <p14:tracePt t="10205" x="3670300" y="5018088"/>
          <p14:tracePt t="10221" x="3687763" y="5072063"/>
          <p14:tracePt t="10238" x="3714750" y="5126038"/>
          <p14:tracePt t="10254" x="3759200" y="5170488"/>
          <p14:tracePt t="10271" x="3813175" y="5187950"/>
          <p14:tracePt t="10288" x="3938588" y="5205413"/>
          <p14:tracePt t="10306" x="4017963" y="5214938"/>
          <p14:tracePt t="10321" x="4071938" y="5214938"/>
          <p14:tracePt t="10338" x="4098925" y="5205413"/>
          <p14:tracePt t="10354" x="4116388" y="5197475"/>
          <p14:tracePt t="10371" x="4125913" y="5187950"/>
          <p14:tracePt t="13103" x="4152900" y="5116513"/>
          <p14:tracePt t="13111" x="4179888" y="5010150"/>
          <p14:tracePt t="13121" x="4214813" y="4919663"/>
          <p14:tracePt t="13137" x="4276725" y="4768850"/>
          <p14:tracePt t="13170" x="4330700" y="4545013"/>
          <p14:tracePt t="13204" x="4322763" y="4340225"/>
          <p14:tracePt t="13220" x="4313238" y="4286250"/>
          <p14:tracePt t="13237" x="4295775" y="4241800"/>
          <p14:tracePt t="13254" x="4286250" y="4197350"/>
          <p14:tracePt t="13271" x="4268788" y="4143375"/>
          <p14:tracePt t="13287" x="4259263" y="4089400"/>
          <p14:tracePt t="13304" x="4214813" y="4010025"/>
          <p14:tracePt t="13320" x="4187825" y="3965575"/>
          <p14:tracePt t="13337" x="4152900" y="3902075"/>
          <p14:tracePt t="13354" x="4125913" y="3848100"/>
          <p14:tracePt t="13370" x="4108450" y="3768725"/>
          <p14:tracePt t="13387" x="4089400" y="3670300"/>
          <p14:tracePt t="13404" x="4081463" y="3571875"/>
          <p14:tracePt t="13420" x="4062413" y="3517900"/>
          <p14:tracePt t="13437" x="4054475" y="3465513"/>
          <p14:tracePt t="13455" x="4037013" y="3446463"/>
          <p14:tracePt t="13501" x="4037013" y="3438525"/>
          <p14:tracePt t="13705" x="4044950" y="3438525"/>
          <p14:tracePt t="13712" x="4044950" y="3446463"/>
          <p14:tracePt t="13720" x="4054475" y="3455988"/>
          <p14:tracePt t="13737" x="4062413" y="3465513"/>
          <p14:tracePt t="13753" x="4071938" y="3473450"/>
          <p14:tracePt t="13770" x="4081463" y="3490913"/>
          <p14:tracePt t="13787" x="4089400" y="3500438"/>
          <p14:tracePt t="13804" x="4098925" y="3517900"/>
          <p14:tracePt t="13820" x="4116388" y="3536950"/>
          <p14:tracePt t="13837" x="4125913" y="3544888"/>
          <p14:tracePt t="13978" x="4133850" y="3544888"/>
          <p14:tracePt t="14018" x="4143375" y="3536950"/>
          <p14:tracePt t="14025" x="4152900" y="3536950"/>
          <p14:tracePt t="14040" x="4160838" y="3527425"/>
          <p14:tracePt t="14055" x="4170363" y="3527425"/>
          <p14:tracePt t="14070" x="4179888" y="3517900"/>
          <p14:tracePt t="14087" x="4187825" y="3509963"/>
          <p14:tracePt t="14103" x="4197350" y="3500438"/>
          <p14:tracePt t="14120" x="4205288" y="3500438"/>
          <p14:tracePt t="17884" x="4187825" y="3517900"/>
          <p14:tracePt t="17892" x="4170363" y="3544888"/>
          <p14:tracePt t="17903" x="4143375" y="3589338"/>
          <p14:tracePt t="17919" x="4089400" y="3679825"/>
          <p14:tracePt t="17936" x="4027488" y="3786188"/>
          <p14:tracePt t="17953" x="3965575" y="3884613"/>
          <p14:tracePt t="17986" x="3848100" y="4116388"/>
          <p14:tracePt t="18019" x="3776663" y="4384675"/>
          <p14:tracePt t="18036" x="3768725" y="4465638"/>
          <p14:tracePt t="18052" x="3751263" y="4491038"/>
          <p14:tracePt t="18160" x="3732213" y="4510088"/>
          <p14:tracePt t="18164" x="3705225" y="4527550"/>
          <p14:tracePt t="18173" x="3679825" y="4562475"/>
          <p14:tracePt t="18186" x="3643313" y="4589463"/>
          <p14:tracePt t="18202" x="3562350" y="4670425"/>
          <p14:tracePt t="18219" x="3490913" y="4741863"/>
          <p14:tracePt t="18236" x="3419475" y="4813300"/>
          <p14:tracePt t="18252" x="3402013" y="4840288"/>
          <p14:tracePt t="18269" x="3402013" y="4848225"/>
          <p14:tracePt t="18286" x="3402013" y="4867275"/>
          <p14:tracePt t="18302" x="3402013" y="4911725"/>
          <p14:tracePt t="18319" x="3455988" y="4956175"/>
          <p14:tracePt t="18336" x="3509963" y="5000625"/>
          <p14:tracePt t="18352" x="3598863" y="5045075"/>
          <p14:tracePt t="18369" x="3643313" y="5054600"/>
          <p14:tracePt t="18386" x="3697288" y="5054600"/>
          <p14:tracePt t="18402" x="3776663" y="5018088"/>
          <p14:tracePt t="18419" x="3848100" y="4973638"/>
          <p14:tracePt t="18436" x="3902075" y="4965700"/>
          <p14:tracePt t="18452" x="3956050" y="4946650"/>
          <p14:tracePt t="18469" x="4027488" y="4929188"/>
          <p14:tracePt t="18486" x="4125913" y="4894263"/>
          <p14:tracePt t="18502" x="4152900" y="4875213"/>
          <p14:tracePt t="18519" x="4170363" y="4867275"/>
          <p14:tracePt t="18536" x="4179888" y="4857750"/>
          <p14:tracePt t="18552" x="4187825" y="4830763"/>
          <p14:tracePt t="18569" x="4197350" y="4786313"/>
          <p14:tracePt t="18586" x="4205288" y="4724400"/>
          <p14:tracePt t="18602" x="4197350" y="4679950"/>
          <p14:tracePt t="18619" x="4170363" y="4633913"/>
          <p14:tracePt t="18636" x="4125913" y="4598988"/>
          <p14:tracePt t="18652" x="4071938" y="4562475"/>
          <p14:tracePt t="18669" x="4000500" y="4554538"/>
          <p14:tracePt t="18686" x="3894138" y="4545013"/>
          <p14:tracePt t="18702" x="3776663" y="4545013"/>
          <p14:tracePt t="18719" x="3633788" y="4581525"/>
          <p14:tracePt t="18737" x="3446463" y="4643438"/>
          <p14:tracePt t="18752" x="3357563" y="4670425"/>
          <p14:tracePt t="18769" x="3295650" y="4724400"/>
          <p14:tracePt t="18786" x="3276600" y="4751388"/>
          <p14:tracePt t="18802" x="3268663" y="4795838"/>
          <p14:tracePt t="18819" x="3268663" y="4830763"/>
          <p14:tracePt t="18836" x="3303588" y="4911725"/>
          <p14:tracePt t="18852" x="3357563" y="4983163"/>
          <p14:tracePt t="18869" x="3429000" y="5054600"/>
          <p14:tracePt t="18886" x="3527425" y="5126038"/>
          <p14:tracePt t="18902" x="3633788" y="5153025"/>
          <p14:tracePt t="18919" x="3776663" y="5160963"/>
          <p14:tracePt t="18936" x="3938588" y="5160963"/>
          <p14:tracePt t="18952" x="4089400" y="5160963"/>
          <p14:tracePt t="18969" x="4241800" y="5160963"/>
          <p14:tracePt t="18986" x="4446588" y="5133975"/>
          <p14:tracePt t="19002" x="4500563" y="5099050"/>
          <p14:tracePt t="19019" x="4518025" y="5072063"/>
          <p14:tracePt t="19036" x="4518025" y="5054600"/>
          <p14:tracePt t="19052" x="4518025" y="5037138"/>
          <p14:tracePt t="19069" x="4518025" y="5027613"/>
          <p14:tracePt t="19086" x="4491038" y="5018088"/>
          <p14:tracePt t="19102" x="4446588" y="5018088"/>
          <p14:tracePt t="19119" x="4402138" y="5018088"/>
          <p14:tracePt t="19135" x="4322763" y="5062538"/>
          <p14:tracePt t="19152" x="4224338" y="5116513"/>
          <p14:tracePt t="19169" x="4098925" y="5197475"/>
          <p14:tracePt t="19186" x="3956050" y="5268913"/>
          <p14:tracePt t="19202" x="3822700" y="5340350"/>
          <p14:tracePt t="19219" x="3732213" y="5394325"/>
          <p14:tracePt t="19236" x="3616325" y="5446713"/>
          <p14:tracePt t="19252" x="3571875" y="5473700"/>
          <p14:tracePt t="19269" x="3536950" y="5483225"/>
          <p14:tracePt t="19285" x="3500438" y="5500688"/>
          <p14:tracePt t="19302" x="3455988" y="5510213"/>
          <p14:tracePt t="19319" x="3429000" y="5527675"/>
          <p14:tracePt t="19336" x="3394075" y="5545138"/>
          <p14:tracePt t="19352" x="3348038" y="5554663"/>
          <p14:tracePt t="19369" x="3303588" y="5562600"/>
          <p14:tracePt t="19385" x="3251200" y="5581650"/>
          <p14:tracePt t="19402" x="3205163" y="5599113"/>
          <p14:tracePt t="19419" x="3179763" y="5599113"/>
          <p14:tracePt t="19500" x="3205163" y="5599113"/>
          <p14:tracePt t="19508" x="3224213" y="5599113"/>
          <p14:tracePt t="19519" x="3241675" y="5599113"/>
          <p14:tracePt t="19535" x="3276600" y="5599113"/>
          <p14:tracePt t="19552" x="3322638" y="5599113"/>
          <p14:tracePt t="19569" x="3375025" y="5608638"/>
          <p14:tracePt t="19586" x="3536950" y="5616575"/>
          <p14:tracePt t="19602" x="3660775" y="5616575"/>
          <p14:tracePt t="19619" x="3813175" y="5599113"/>
          <p14:tracePt t="19635" x="3983038" y="5581650"/>
          <p14:tracePt t="19652" x="4152900" y="5572125"/>
          <p14:tracePt t="19669" x="4330700" y="5562600"/>
          <p14:tracePt t="19685" x="4518025" y="5562600"/>
          <p14:tracePt t="19702" x="4679950" y="5562600"/>
          <p14:tracePt t="19719" x="4776788" y="5554663"/>
          <p14:tracePt t="19735" x="4840288" y="5545138"/>
          <p14:tracePt t="19752" x="4848225" y="5545138"/>
          <p14:tracePt t="19769" x="4848225" y="5537200"/>
          <p14:tracePt t="31052" x="4867275" y="5537200"/>
          <p14:tracePt t="31060" x="4875213" y="5527675"/>
          <p14:tracePt t="31290" x="4946650" y="5545138"/>
          <p14:tracePt t="31294" x="5045075" y="5572125"/>
          <p14:tracePt t="31302" x="5116513" y="5581650"/>
          <p14:tracePt t="31316" x="5160963" y="5589588"/>
          <p14:tracePt t="31333" x="5313363" y="5608638"/>
          <p14:tracePt t="31349" x="5465763" y="5634038"/>
          <p14:tracePt t="31366" x="5848350" y="5705475"/>
          <p14:tracePt t="31399" x="6348413" y="5867400"/>
          <p14:tracePt t="31432" x="6419850" y="5956300"/>
          <p14:tracePt t="31449" x="6419850" y="5983288"/>
          <p14:tracePt t="31466" x="6419850" y="6000750"/>
          <p14:tracePt t="31482" x="6402388" y="6018213"/>
          <p14:tracePt t="31499" x="6357938" y="6054725"/>
          <p14:tracePt t="31516" x="6251575" y="6108700"/>
          <p14:tracePt t="31532" x="6099175" y="6134100"/>
          <p14:tracePt t="31549" x="5884863" y="6134100"/>
          <p14:tracePt t="31566" x="5670550" y="6134100"/>
          <p14:tracePt t="31582" x="5456238" y="6134100"/>
          <p14:tracePt t="31811" x="5465763" y="6134100"/>
          <p14:tracePt t="31819" x="5554663" y="6045200"/>
          <p14:tracePt t="31826" x="5608638" y="6010275"/>
          <p14:tracePt t="31875" x="5608638" y="6000750"/>
          <p14:tracePt t="31880" x="5626100" y="5991225"/>
          <p14:tracePt t="31889" x="5653088" y="5973763"/>
          <p14:tracePt t="31899" x="5688013" y="5965825"/>
          <p14:tracePt t="31915" x="5786438" y="5938838"/>
          <p14:tracePt t="31932" x="5857875" y="5919788"/>
          <p14:tracePt t="31949" x="5894388" y="5911850"/>
          <p14:tracePt t="31966" x="5956300" y="5911850"/>
          <p14:tracePt t="31982" x="6010275" y="5902325"/>
          <p14:tracePt t="31999" x="6081713" y="5884863"/>
          <p14:tracePt t="32015" x="6197600" y="5867400"/>
          <p14:tracePt t="32032" x="6348413" y="5848350"/>
          <p14:tracePt t="32049" x="6527800" y="5822950"/>
          <p14:tracePt t="32065" x="6751638" y="5795963"/>
          <p14:tracePt t="32082" x="6965950" y="5741988"/>
          <p14:tracePt t="32099" x="7251700" y="5670550"/>
          <p14:tracePt t="32117" x="7634288" y="5527675"/>
          <p14:tracePt t="32133" x="7848600" y="5429250"/>
          <p14:tracePt t="32149" x="8037513" y="5313363"/>
          <p14:tracePt t="32165" x="8170863" y="5224463"/>
          <p14:tracePt t="32182" x="8251825" y="5160963"/>
          <p14:tracePt t="32199" x="8277225" y="5108575"/>
          <p14:tracePt t="32216" x="8286750" y="5054600"/>
          <p14:tracePt t="32232" x="8286750" y="5010150"/>
          <p14:tracePt t="32249" x="8269288" y="4983163"/>
          <p14:tracePt t="32265" x="8259763" y="4946650"/>
          <p14:tracePt t="32282" x="8242300" y="4919663"/>
          <p14:tracePt t="32299" x="8232775" y="4902200"/>
          <p14:tracePt t="32315" x="8215313" y="4894263"/>
          <p14:tracePt t="32332" x="8205788" y="4884738"/>
          <p14:tracePt t="32349" x="8197850" y="4867275"/>
          <p14:tracePt t="32366" x="8188325" y="4840288"/>
          <p14:tracePt t="32382" x="8188325" y="4822825"/>
          <p14:tracePt t="32438" x="8170863" y="4803775"/>
          <p14:tracePt t="32445" x="8161338" y="4786313"/>
          <p14:tracePt t="32450" x="8143875" y="4759325"/>
          <p14:tracePt t="32466" x="8116888" y="4724400"/>
          <p14:tracePt t="32482" x="8081963" y="4679950"/>
          <p14:tracePt t="32499" x="8037513" y="4643438"/>
          <p14:tracePt t="32515" x="8001000" y="4625975"/>
          <p14:tracePt t="32532" x="7966075" y="4608513"/>
          <p14:tracePt t="32549" x="7929563" y="4598988"/>
          <p14:tracePt t="32565" x="7894638" y="4581525"/>
          <p14:tracePt t="32582" x="7867650" y="4572000"/>
          <p14:tracePt t="32599" x="7831138" y="4554538"/>
          <p14:tracePt t="32615" x="7759700" y="4545013"/>
          <p14:tracePt t="32632" x="7742238" y="4537075"/>
          <p14:tracePt t="32649" x="7732713" y="4537075"/>
          <p14:tracePt t="32682" x="7724775" y="4537075"/>
          <p14:tracePt t="32699" x="7715250" y="4537075"/>
          <p14:tracePt t="32717" x="7705725" y="4537075"/>
          <p14:tracePt t="32749" x="7697788" y="4537075"/>
          <p14:tracePt t="32756" x="7688263" y="4545013"/>
          <p14:tracePt t="32765" x="7680325" y="4554538"/>
          <p14:tracePt t="32782" x="7661275" y="4562475"/>
          <p14:tracePt t="32799" x="7653338" y="4572000"/>
          <p14:tracePt t="32815" x="7634288" y="4589463"/>
          <p14:tracePt t="32832" x="7616825" y="4625975"/>
          <p14:tracePt t="32849" x="7599363" y="4652963"/>
          <p14:tracePt t="32866" x="7581900" y="4687888"/>
          <p14:tracePt t="32882" x="7581900" y="4714875"/>
          <p14:tracePt t="32898" x="7581900" y="4732338"/>
          <p14:tracePt t="32915" x="7599363" y="4759325"/>
          <p14:tracePt t="32932" x="7626350" y="4786313"/>
          <p14:tracePt t="32949" x="7680325" y="4813300"/>
          <p14:tracePt t="32967" x="7769225" y="4857750"/>
          <p14:tracePt t="32982" x="7848600" y="4884738"/>
          <p14:tracePt t="32999" x="7956550" y="4902200"/>
          <p14:tracePt t="33015" x="8081963" y="4919663"/>
          <p14:tracePt t="33032" x="8180388" y="4929188"/>
          <p14:tracePt t="33049" x="8269288" y="4929188"/>
          <p14:tracePt t="33065" x="8313738" y="4919663"/>
          <p14:tracePt t="33082" x="8340725" y="4902200"/>
          <p14:tracePt t="33099" x="8367713" y="4867275"/>
          <p14:tracePt t="33115" x="8394700" y="4795838"/>
          <p14:tracePt t="33132" x="8412163" y="4714875"/>
          <p14:tracePt t="33150" x="8420100" y="4633913"/>
          <p14:tracePt t="33165" x="8429625" y="4572000"/>
          <p14:tracePt t="33182" x="8439150" y="4518025"/>
          <p14:tracePt t="33198" x="8439150" y="4473575"/>
          <p14:tracePt t="33216" x="8429625" y="4429125"/>
          <p14:tracePt t="33232" x="8358188" y="4367213"/>
          <p14:tracePt t="33248" x="8277225" y="4313238"/>
          <p14:tracePt t="33265" x="8197850" y="4295775"/>
          <p14:tracePt t="33282" x="8134350" y="4286250"/>
          <p14:tracePt t="33298" x="8054975" y="4268788"/>
          <p14:tracePt t="33315" x="7966075" y="4251325"/>
          <p14:tracePt t="33332" x="7867650" y="4241800"/>
          <p14:tracePt t="33348" x="7759700" y="4232275"/>
          <p14:tracePt t="33365" x="7634288" y="4232275"/>
          <p14:tracePt t="33382" x="7581900" y="4232275"/>
          <p14:tracePt t="33398" x="7527925" y="4241800"/>
          <p14:tracePt t="33415" x="7473950" y="4251325"/>
          <p14:tracePt t="33432" x="7439025" y="4268788"/>
          <p14:tracePt t="33448" x="7412038" y="4276725"/>
          <p14:tracePt t="33465" x="7375525" y="4303713"/>
          <p14:tracePt t="33482" x="7313613" y="4367213"/>
          <p14:tracePt t="33498" x="7277100" y="4402138"/>
          <p14:tracePt t="33515" x="7259638" y="4419600"/>
          <p14:tracePt t="33532" x="7251700" y="4429125"/>
          <p14:tracePt t="33548" x="7242175" y="4446588"/>
          <p14:tracePt t="33565" x="7242175" y="4456113"/>
          <p14:tracePt t="33582" x="7242175" y="4473575"/>
          <p14:tracePt t="33598" x="7242175" y="4491038"/>
          <p14:tracePt t="33615" x="7251700" y="4510088"/>
          <p14:tracePt t="33632" x="7259638" y="4545013"/>
          <p14:tracePt t="33648" x="7269163" y="4545013"/>
          <p14:tracePt t="33851" x="7286625" y="4545013"/>
          <p14:tracePt t="33858" x="7296150" y="4537075"/>
          <p14:tracePt t="33880" x="7304088" y="4527550"/>
          <p14:tracePt t="33888" x="7313613" y="4510088"/>
          <p14:tracePt t="33898" x="7313613" y="4491038"/>
          <p14:tracePt t="33932" x="7375525" y="4330700"/>
          <p14:tracePt t="33965" x="7483475" y="4044950"/>
          <p14:tracePt t="33982" x="7545388" y="3884613"/>
          <p14:tracePt t="33998" x="7572375" y="3822700"/>
          <p14:tracePt t="34015" x="7581900" y="3776663"/>
          <p14:tracePt t="34032" x="7599363" y="3741738"/>
          <p14:tracePt t="34048" x="7608888" y="3714750"/>
          <p14:tracePt t="34065" x="7616825" y="3705225"/>
          <p14:tracePt t="34082" x="7626350" y="3697288"/>
          <p14:tracePt t="34155" x="7634288" y="3697288"/>
          <p14:tracePt t="34170" x="7653338" y="3679825"/>
          <p14:tracePt t="34179" x="7670800" y="3660775"/>
          <p14:tracePt t="34186" x="7688263" y="3643313"/>
          <p14:tracePt t="34200" x="7697788" y="3633788"/>
          <p14:tracePt t="34249" x="7705725" y="3652838"/>
          <p14:tracePt t="34256" x="7715250" y="3670300"/>
          <p14:tracePt t="34266" x="7724775" y="3714750"/>
          <p14:tracePt t="34282" x="7724775" y="3813175"/>
          <p14:tracePt t="34298" x="7715250" y="3919538"/>
          <p14:tracePt t="34315" x="7697788" y="4010025"/>
          <p14:tracePt t="34332" x="7670800" y="4081463"/>
          <p14:tracePt t="34348" x="7643813" y="4187825"/>
          <p14:tracePt t="34365" x="7599363" y="4340225"/>
          <p14:tracePt t="34382" x="7589838" y="4438650"/>
          <p14:tracePt t="34398" x="7589838" y="4537075"/>
          <p14:tracePt t="34415" x="7616825" y="4633913"/>
          <p14:tracePt t="34432" x="7688263" y="4732338"/>
          <p14:tracePt t="34448" x="7769225" y="4813300"/>
          <p14:tracePt t="34465" x="7875588" y="4867275"/>
          <p14:tracePt t="34482" x="8010525" y="4884738"/>
          <p14:tracePt t="34498" x="8089900" y="4884738"/>
          <p14:tracePt t="34515" x="8134350" y="4840288"/>
          <p14:tracePt t="34531" x="8180388" y="4768850"/>
          <p14:tracePt t="34548" x="8205788" y="4687888"/>
          <p14:tracePt t="34565" x="8205788" y="4589463"/>
          <p14:tracePt t="34581" x="8197850" y="4537075"/>
          <p14:tracePt t="34598" x="8180388" y="4483100"/>
          <p14:tracePt t="34616" x="8126413" y="4429125"/>
          <p14:tracePt t="34631" x="8045450" y="4384675"/>
          <p14:tracePt t="34648" x="7939088" y="4367213"/>
          <p14:tracePt t="34665" x="7831138" y="4348163"/>
          <p14:tracePt t="34681" x="7751763" y="4348163"/>
          <p14:tracePt t="34698" x="7724775" y="4348163"/>
          <p14:tracePt t="34764" x="7724775" y="4340225"/>
          <p14:tracePt t="34771" x="7732713" y="4322763"/>
          <p14:tracePt t="34781" x="7742238" y="4295775"/>
          <p14:tracePt t="34798" x="7751763" y="4224338"/>
          <p14:tracePt t="34815" x="7751763" y="4143375"/>
          <p14:tracePt t="34831" x="7751763" y="4044950"/>
          <p14:tracePt t="34848" x="7751763" y="3946525"/>
          <p14:tracePt t="34865" x="7732713" y="3830638"/>
          <p14:tracePt t="34881" x="7715250" y="3776663"/>
          <p14:tracePt t="34898" x="7697788" y="3741738"/>
          <p14:tracePt t="34915" x="7697788" y="3732213"/>
          <p14:tracePt t="34931" x="7697788" y="3724275"/>
          <p14:tracePt t="35015" x="7697788" y="3714750"/>
          <p14:tracePt t="35020" x="7705725" y="3714750"/>
          <p14:tracePt t="35031" x="7705725" y="3697288"/>
          <p14:tracePt t="35048" x="7715250" y="3687763"/>
          <p14:tracePt t="35065" x="7724775" y="3687763"/>
          <p14:tracePt t="35130" x="7732713" y="3687763"/>
          <p14:tracePt t="35148" x="7732713" y="3679825"/>
          <p14:tracePt t="35155" x="7751763" y="3670300"/>
          <p14:tracePt t="35165" x="7759700" y="3670300"/>
          <p14:tracePt t="35181" x="7769225" y="3660775"/>
          <p14:tracePt t="35198" x="7777163" y="3652838"/>
          <p14:tracePt t="35215" x="7777163" y="3643313"/>
          <p14:tracePt t="35279" x="7777163" y="3633788"/>
          <p14:tracePt t="35483" x="7777163" y="3643313"/>
          <p14:tracePt t="35492" x="7769225" y="3652838"/>
          <p14:tracePt t="35499" x="7769225" y="3679825"/>
          <p14:tracePt t="35515" x="7724775" y="3732213"/>
          <p14:tracePt t="35531" x="7680325" y="3830638"/>
          <p14:tracePt t="35548" x="7616825" y="3929063"/>
          <p14:tracePt t="35565" x="7554913" y="4037013"/>
          <p14:tracePt t="35581" x="7483475" y="4143375"/>
          <p14:tracePt t="35598" x="7394575" y="4295775"/>
          <p14:tracePt t="35615" x="7323138" y="4402138"/>
          <p14:tracePt t="35631" x="7251700" y="4527550"/>
          <p14:tracePt t="35648" x="7180263" y="4633913"/>
          <p14:tracePt t="35664" x="7116763" y="4741863"/>
          <p14:tracePt t="35681" x="7045325" y="4848225"/>
          <p14:tracePt t="35698" x="6983413" y="4929188"/>
          <p14:tracePt t="35714" x="6938963" y="5000625"/>
          <p14:tracePt t="35731" x="6884988" y="5072063"/>
          <p14:tracePt t="35748" x="6840538" y="5153025"/>
          <p14:tracePt t="35765" x="6813550" y="5205413"/>
          <p14:tracePt t="35781" x="6804025" y="5241925"/>
          <p14:tracePt t="35798" x="6786563" y="5286375"/>
          <p14:tracePt t="35814" x="6777038" y="5313363"/>
          <p14:tracePt t="35831" x="6769100" y="5322888"/>
          <p14:tracePt t="35848" x="6769100" y="5330825"/>
          <p14:tracePt t="35983" x="6769100" y="5303838"/>
          <p14:tracePt t="35991" x="6777038" y="5251450"/>
          <p14:tracePt t="36000" x="6786563" y="5197475"/>
          <p14:tracePt t="36014" x="6831013" y="5081588"/>
          <p14:tracePt t="36031" x="6894513" y="4965700"/>
          <p14:tracePt t="36048" x="6965950" y="4830763"/>
          <p14:tracePt t="36064" x="7054850" y="4670425"/>
          <p14:tracePt t="36081" x="7153275" y="4537075"/>
          <p14:tracePt t="36098" x="7286625" y="4357688"/>
          <p14:tracePt t="36114" x="7358063" y="4251325"/>
          <p14:tracePt t="36131" x="7412038" y="4187825"/>
          <p14:tracePt t="36148" x="7446963" y="4133850"/>
          <p14:tracePt t="36164" x="7491413" y="4081463"/>
          <p14:tracePt t="36181" x="7527925" y="4044950"/>
          <p14:tracePt t="36198" x="7554913" y="4017963"/>
          <p14:tracePt t="36214" x="7572375" y="4010025"/>
          <p14:tracePt t="36231" x="7581900" y="3990975"/>
          <p14:tracePt t="36248" x="7608888" y="3965575"/>
          <p14:tracePt t="36264" x="7634288" y="3946525"/>
          <p14:tracePt t="36281" x="7653338" y="3938588"/>
          <p14:tracePt t="36298" x="7670800" y="3929063"/>
          <p14:tracePt t="36314" x="7697788" y="3911600"/>
          <p14:tracePt t="36331" x="7732713" y="3902075"/>
          <p14:tracePt t="36348" x="7769225" y="3894138"/>
          <p14:tracePt t="36364" x="7777163" y="3894138"/>
          <p14:tracePt t="36381" x="7813675" y="3902075"/>
          <p14:tracePt t="36398" x="7858125" y="3938588"/>
          <p14:tracePt t="36414" x="7947025" y="4000500"/>
          <p14:tracePt t="36431" x="8062913" y="4071938"/>
          <p14:tracePt t="36448" x="8170863" y="4170363"/>
          <p14:tracePt t="36466" x="8340725" y="4348163"/>
          <p14:tracePt t="36481" x="8412163" y="4419600"/>
          <p14:tracePt t="36498" x="8634413" y="4660900"/>
          <p14:tracePt t="36514" x="8759825" y="4776788"/>
          <p14:tracePt t="36531" x="8867775" y="4894263"/>
          <p14:tracePt t="36548" x="8966200" y="5000625"/>
          <p14:tracePt t="36564" x="9072563" y="5116513"/>
          <p14:tracePt t="36581" x="9134475" y="5197475"/>
          <p14:tracePt t="36598" x="9232900" y="5303838"/>
          <p14:tracePt t="36614" x="9269413" y="5357813"/>
          <p14:tracePt t="36631" x="9313863" y="5411788"/>
          <p14:tracePt t="36648" x="9358313" y="5456238"/>
          <p14:tracePt t="36664" x="9394825" y="5500688"/>
          <p14:tracePt t="36681" x="9420225" y="5537200"/>
          <p14:tracePt t="36697" x="9429750" y="5554663"/>
          <p14:tracePt t="36714" x="9439275" y="5562600"/>
          <p14:tracePt t="36731" x="9456738" y="5581650"/>
          <p14:tracePt t="36748" x="9466263" y="5599113"/>
          <p14:tracePt t="38240" x="9466263" y="5608638"/>
          <p14:tracePt t="38248" x="9429750" y="5608638"/>
          <p14:tracePt t="38257" x="9385300" y="5608638"/>
          <p14:tracePt t="38264" x="9296400" y="5608638"/>
          <p14:tracePt t="38281" x="9082088" y="5581650"/>
          <p14:tracePt t="38297" x="8902700" y="5562600"/>
          <p14:tracePt t="38331" x="8589963" y="5554663"/>
          <p14:tracePt t="38364" x="8296275" y="5527675"/>
          <p14:tracePt t="38380" x="8197850" y="5518150"/>
          <p14:tracePt t="38397" x="8116888" y="5518150"/>
          <p14:tracePt t="38414" x="8037513" y="5518150"/>
          <p14:tracePt t="38430" x="7974013" y="5518150"/>
          <p14:tracePt t="38447" x="7929563" y="5518150"/>
          <p14:tracePt t="38464" x="7894638" y="5518150"/>
          <p14:tracePt t="38480" x="7840663" y="5510213"/>
          <p14:tracePt t="38498" x="7680325" y="5483225"/>
          <p14:tracePt t="38514" x="7572375" y="5473700"/>
          <p14:tracePt t="38530" x="7466013" y="5473700"/>
          <p14:tracePt t="38547" x="7385050" y="5465763"/>
          <p14:tracePt t="38564" x="7340600" y="5465763"/>
          <p14:tracePt t="38580" x="7286625" y="5465763"/>
          <p14:tracePt t="38597" x="7205663" y="5465763"/>
          <p14:tracePt t="38614" x="7081838" y="5465763"/>
          <p14:tracePt t="38630" x="7018338" y="5483225"/>
          <p14:tracePt t="38647" x="6991350" y="5483225"/>
          <p14:tracePt t="38664" x="6973888" y="5483225"/>
          <p14:tracePt t="38896" x="6965950" y="5483225"/>
          <p14:tracePt t="38906" x="6946900" y="5483225"/>
          <p14:tracePt t="38914" x="6929438" y="5483225"/>
          <p14:tracePt t="38930" x="6911975" y="5483225"/>
          <p14:tracePt t="38947" x="6894513" y="5483225"/>
          <p14:tracePt t="38964" x="6884988" y="5483225"/>
          <p14:tracePt t="38980" x="6875463" y="5483225"/>
          <p14:tracePt t="39053" x="6858000" y="5483225"/>
          <p14:tracePt t="39061" x="6848475" y="5483225"/>
          <p14:tracePt t="39069" x="6831013" y="5483225"/>
          <p14:tracePt t="39080" x="6804025" y="5483225"/>
          <p14:tracePt t="39097" x="6769100" y="5483225"/>
          <p14:tracePt t="39115" x="6715125" y="5483225"/>
          <p14:tracePt t="39130" x="6688138" y="5483225"/>
          <p14:tracePt t="39147" x="6653213" y="5483225"/>
          <p14:tracePt t="39164" x="6608763" y="5483225"/>
          <p14:tracePt t="39181" x="6589713" y="5483225"/>
          <p14:tracePt t="39197" x="6572250" y="5483225"/>
          <p14:tracePt t="39214" x="6562725" y="5483225"/>
          <p14:tracePt t="39373" x="6562725" y="5473700"/>
          <p14:tracePt t="39414" x="6572250" y="5473700"/>
          <p14:tracePt t="39490" x="6581775" y="5465763"/>
          <p14:tracePt t="39507" x="6581775" y="5456238"/>
          <p14:tracePt t="39523" x="6581775" y="5446713"/>
          <p14:tracePt t="39529" x="6589713" y="5438775"/>
          <p14:tracePt t="39554" x="6589713" y="5429250"/>
          <p14:tracePt t="39607" x="6599238" y="5419725"/>
          <p14:tracePt t="40146" x="6616700" y="5419725"/>
          <p14:tracePt t="40155" x="6626225" y="5419725"/>
          <p14:tracePt t="40170" x="6643688" y="5419725"/>
          <p14:tracePt t="40187" x="6653213" y="5419725"/>
          <p14:tracePt t="40208" x="6661150" y="5419725"/>
          <p14:tracePt t="40225" x="6670675" y="5419725"/>
          <p14:tracePt t="40232" x="6680200" y="5419725"/>
          <p14:tracePt t="40263" x="6688138" y="5419725"/>
          <p14:tracePt t="40297" x="6697663" y="5419725"/>
          <p14:tracePt t="41499" x="6715125" y="5419725"/>
          <p14:tracePt t="41507" x="6742113" y="5419725"/>
          <p14:tracePt t="41514" x="6769100" y="5419725"/>
          <p14:tracePt t="41530" x="6813550" y="5411788"/>
          <p14:tracePt t="41547" x="6858000" y="5411788"/>
          <p14:tracePt t="41563" x="6911975" y="5402263"/>
          <p14:tracePt t="41596" x="7045325" y="5402263"/>
          <p14:tracePt t="41630" x="7286625" y="5429250"/>
          <p14:tracePt t="41646" x="7375525" y="5429250"/>
          <p14:tracePt t="41663" x="7466013" y="5438775"/>
          <p14:tracePt t="41680" x="7554913" y="5438775"/>
          <p14:tracePt t="41696" x="7616825" y="5438775"/>
          <p14:tracePt t="41713" x="7670800" y="5438775"/>
          <p14:tracePt t="41730" x="7715250" y="5438775"/>
          <p14:tracePt t="41746" x="7751763" y="5438775"/>
          <p14:tracePt t="41763" x="7777163" y="5438775"/>
          <p14:tracePt t="41780" x="7813675" y="5429250"/>
          <p14:tracePt t="41796" x="7840663" y="5429250"/>
          <p14:tracePt t="41813" x="7875588" y="5429250"/>
          <p14:tracePt t="41830" x="7912100" y="5419725"/>
          <p14:tracePt t="41846" x="7974013" y="5419725"/>
          <p14:tracePt t="41863" x="8027988" y="5429250"/>
          <p14:tracePt t="41880" x="8153400" y="5446713"/>
          <p14:tracePt t="41896" x="8215313" y="5446713"/>
          <p14:tracePt t="41913" x="8296275" y="5456238"/>
          <p14:tracePt t="41930" x="8358188" y="5456238"/>
          <p14:tracePt t="41946" x="8429625" y="5456238"/>
          <p14:tracePt t="41963" x="8491538" y="5456238"/>
          <p14:tracePt t="41980" x="8545513" y="5456238"/>
          <p14:tracePt t="41996" x="8599488" y="5456238"/>
          <p14:tracePt t="42013" x="8653463" y="5456238"/>
          <p14:tracePt t="42030" x="8715375" y="5446713"/>
          <p14:tracePt t="42046" x="8759825" y="5446713"/>
          <p14:tracePt t="42063" x="8796338" y="5438775"/>
          <p14:tracePt t="42079" x="8840788" y="5438775"/>
          <p14:tracePt t="42096" x="8858250" y="5438775"/>
          <p14:tracePt t="42113" x="8867775" y="5438775"/>
          <p14:tracePt t="42129" x="8875713" y="5438775"/>
          <p14:tracePt t="42146" x="8885238" y="5438775"/>
          <p14:tracePt t="42179" x="8894763" y="5438775"/>
          <p14:tracePt t="42187" x="8912225" y="5438775"/>
          <p14:tracePt t="42196" x="8920163" y="5438775"/>
          <p14:tracePt t="42213" x="8947150" y="5429250"/>
          <p14:tracePt t="42229" x="8991600" y="5429250"/>
          <p14:tracePt t="42246" x="9028113" y="5429250"/>
          <p14:tracePt t="42263" x="9055100" y="5429250"/>
          <p14:tracePt t="42280" x="9072563" y="5419725"/>
          <p14:tracePt t="42296" x="9082088" y="5419725"/>
          <p14:tracePt t="45905" x="9072563" y="5419725"/>
          <p14:tracePt t="45913" x="9063038" y="5419725"/>
          <p14:tracePt t="45952" x="9055100" y="5419725"/>
          <p14:tracePt t="45960" x="9045575" y="5419725"/>
          <p14:tracePt t="45968" x="9045575" y="5429250"/>
          <p14:tracePt t="45978" x="9037638" y="5438775"/>
          <p14:tracePt t="46012" x="8974138" y="5456238"/>
          <p14:tracePt t="46045" x="8902700" y="5473700"/>
          <p14:tracePt t="46062" x="8840788" y="5483225"/>
          <p14:tracePt t="46078" x="8786813" y="5491163"/>
          <p14:tracePt t="46095" x="8688388" y="5500688"/>
          <p14:tracePt t="46112" x="8589963" y="5510213"/>
          <p14:tracePt t="46128" x="8491538" y="5510213"/>
          <p14:tracePt t="46145" x="8385175" y="5510213"/>
          <p14:tracePt t="46147" x="8340725" y="5510213"/>
          <p14:tracePt t="46162" x="8205788" y="5510213"/>
          <p14:tracePt t="46179" x="8054975" y="5491163"/>
          <p14:tracePt t="46195" x="7902575" y="5473700"/>
          <p14:tracePt t="46213" x="7759700" y="5465763"/>
          <p14:tracePt t="46228" x="7599363" y="5465763"/>
          <p14:tracePt t="46245" x="7439025" y="5465763"/>
          <p14:tracePt t="46262" x="7232650" y="5465763"/>
          <p14:tracePt t="46278" x="7027863" y="5456238"/>
          <p14:tracePt t="46295" x="6867525" y="5456238"/>
          <p14:tracePt t="46313" x="6626225" y="5446713"/>
          <p14:tracePt t="46328" x="6483350" y="5438775"/>
          <p14:tracePt t="46345" x="6348413" y="5429250"/>
          <p14:tracePt t="46362" x="6286500" y="5419725"/>
          <p14:tracePt t="46378" x="6232525" y="5419725"/>
          <p14:tracePt t="46395" x="6188075" y="5411788"/>
          <p14:tracePt t="46412" x="6153150" y="5411788"/>
          <p14:tracePt t="46428" x="6126163" y="5402263"/>
          <p14:tracePt t="46445" x="6089650" y="5402263"/>
          <p14:tracePt t="46462" x="6054725" y="5394325"/>
          <p14:tracePt t="46478" x="6000750" y="5384800"/>
          <p14:tracePt t="46495" x="5902325" y="5375275"/>
          <p14:tracePt t="46512" x="5786438" y="5357813"/>
          <p14:tracePt t="46528" x="5670550" y="5340350"/>
          <p14:tracePt t="46545" x="5572125" y="5322888"/>
          <p14:tracePt t="46562" x="5465763" y="5268913"/>
          <p14:tracePt t="46578" x="5402263" y="5232400"/>
          <p14:tracePt t="46595" x="5340350" y="5187950"/>
          <p14:tracePt t="46612" x="5268913" y="5133975"/>
          <p14:tracePt t="46628" x="5170488" y="5062538"/>
          <p14:tracePt t="46645" x="5045075" y="4991100"/>
          <p14:tracePt t="46647" x="4983163" y="4946650"/>
          <p14:tracePt t="46662" x="4830763" y="4875213"/>
          <p14:tracePt t="46678" x="4679950" y="4822825"/>
          <p14:tracePt t="46695" x="4545013" y="4786313"/>
          <p14:tracePt t="46712" x="4375150" y="4759325"/>
          <p14:tracePt t="46728" x="4205288" y="4741863"/>
          <p14:tracePt t="46745" x="4054475" y="4724400"/>
          <p14:tracePt t="46762" x="3929063" y="4705350"/>
          <p14:tracePt t="46778" x="3795713" y="4687888"/>
          <p14:tracePt t="46795" x="3670300" y="4670425"/>
          <p14:tracePt t="46812" x="3527425" y="4670425"/>
          <p14:tracePt t="46828" x="3473450" y="4670425"/>
          <p14:tracePt t="46845" x="3419475" y="4670425"/>
          <p14:tracePt t="46862" x="3375025" y="4687888"/>
          <p14:tracePt t="46878" x="3357563" y="4697413"/>
          <p14:tracePt t="46895" x="3348038" y="4724400"/>
          <p14:tracePt t="46912" x="3357563" y="4803775"/>
          <p14:tracePt t="46928" x="3411538" y="4867275"/>
          <p14:tracePt t="46945" x="3509963" y="4919663"/>
          <p14:tracePt t="46962" x="3643313" y="4983163"/>
          <p14:tracePt t="46978" x="3803650" y="5018088"/>
          <p14:tracePt t="46995" x="3973513" y="5045075"/>
          <p14:tracePt t="47012" x="4133850" y="5062538"/>
          <p14:tracePt t="47028" x="4259263" y="5062538"/>
          <p14:tracePt t="47045" x="4357688" y="5037138"/>
          <p14:tracePt t="47062" x="4384675" y="5018088"/>
          <p14:tracePt t="47078" x="4394200" y="5010150"/>
          <p14:tracePt t="47095" x="4394200" y="5000625"/>
          <p14:tracePt t="47111" x="4394200" y="4991100"/>
          <p14:tracePt t="47256" x="4402138" y="4983163"/>
          <p14:tracePt t="47273" x="4419600" y="4973638"/>
          <p14:tracePt t="47280" x="4419600" y="4965700"/>
          <p14:tracePt t="47288" x="4429125" y="4965700"/>
          <p14:tracePt t="47303" x="4438650" y="4965700"/>
          <p14:tracePt t="48014" x="4438650" y="4991100"/>
          <p14:tracePt t="48022" x="4446588" y="5037138"/>
          <p14:tracePt t="48030" x="4456113" y="5072063"/>
          <p14:tracePt t="48045" x="4456113" y="5126038"/>
          <p14:tracePt t="48062" x="4491038" y="5286375"/>
          <p14:tracePt t="48078" x="4537075" y="5394325"/>
          <p14:tracePt t="48111" x="4625975" y="5537200"/>
          <p14:tracePt t="48145" x="4714875" y="5634038"/>
          <p14:tracePt t="48148" x="4741863" y="5661025"/>
          <p14:tracePt t="48161" x="4768850" y="5680075"/>
          <p14:tracePt t="48178" x="4830763" y="5715000"/>
          <p14:tracePt t="48195" x="4875213" y="5724525"/>
          <p14:tracePt t="48212" x="4894263" y="5724525"/>
          <p14:tracePt t="48244" x="4902200" y="5724525"/>
          <p14:tracePt t="48290" x="4902200" y="5715000"/>
          <p14:tracePt t="48296" x="4902200" y="5697538"/>
          <p14:tracePt t="48305" x="4884738" y="5688013"/>
          <p14:tracePt t="48312" x="4867275" y="5670550"/>
          <p14:tracePt t="48328" x="4776788" y="5634038"/>
          <p14:tracePt t="48344" x="4670425" y="5616575"/>
          <p14:tracePt t="48361" x="4537075" y="5599113"/>
          <p14:tracePt t="48378" x="4367213" y="5589588"/>
          <p14:tracePt t="48394" x="4143375" y="5581650"/>
          <p14:tracePt t="48411" x="3894138" y="5581650"/>
          <p14:tracePt t="48428" x="3598863" y="5581650"/>
          <p14:tracePt t="48444" x="3465513" y="5589588"/>
          <p14:tracePt t="48461" x="3384550" y="5599113"/>
          <p14:tracePt t="48478" x="3367088" y="5608638"/>
          <p14:tracePt t="48568" x="3384550" y="5608638"/>
          <p14:tracePt t="48576" x="3411538" y="5608638"/>
          <p14:tracePt t="48584" x="3455988" y="5608638"/>
          <p14:tracePt t="48594" x="3517900" y="5599113"/>
          <p14:tracePt t="48611" x="3687763" y="5581650"/>
          <p14:tracePt t="48628" x="3946525" y="5581650"/>
          <p14:tracePt t="48644" x="4322763" y="5581650"/>
          <p14:tracePt t="48661" x="4687888" y="5581650"/>
          <p14:tracePt t="48678" x="5133975" y="5581650"/>
          <p14:tracePt t="48694" x="5357813" y="5581650"/>
          <p14:tracePt t="48711" x="5456238" y="5572125"/>
          <p14:tracePt t="48728" x="5465763" y="5572125"/>
          <p14:tracePt t="48937" x="5456238" y="5572125"/>
          <p14:tracePt t="48944" x="5446713" y="5589588"/>
          <p14:tracePt t="48953" x="5429250" y="5616575"/>
          <p14:tracePt t="48961" x="5411788" y="5634038"/>
          <p14:tracePt t="48978" x="5367338" y="5697538"/>
          <p14:tracePt t="48994" x="5322888" y="5768975"/>
          <p14:tracePt t="49011" x="5268913" y="5848350"/>
          <p14:tracePt t="49028" x="5224463" y="5919788"/>
          <p14:tracePt t="49044" x="5170488" y="5983288"/>
          <p14:tracePt t="49061" x="5153025" y="6037263"/>
          <p14:tracePt t="49078" x="5143500" y="6045200"/>
          <p14:tracePt t="49163" x="5143500" y="6054725"/>
          <p14:tracePt t="49178" x="5143500" y="6072188"/>
          <p14:tracePt t="49186" x="5143500" y="6099175"/>
          <p14:tracePt t="49194" x="5143500" y="6126163"/>
          <p14:tracePt t="49211" x="5143500" y="6188075"/>
          <p14:tracePt t="49228" x="5160963" y="6251575"/>
          <p14:tracePt t="49244" x="5187950" y="6303963"/>
          <p14:tracePt t="49261" x="5197475" y="6348413"/>
          <p14:tracePt t="49278" x="5232400" y="6384925"/>
          <p14:tracePt t="49294" x="5295900" y="6438900"/>
          <p14:tracePt t="49311" x="5313363" y="6456363"/>
          <p14:tracePt t="49327" x="5313363" y="6465888"/>
          <p14:tracePt t="50264" x="5330825" y="6465888"/>
          <p14:tracePt t="50273" x="5348288" y="6438900"/>
          <p14:tracePt t="50280" x="5357813" y="6419850"/>
          <p14:tracePt t="50294" x="5375275" y="6402388"/>
          <p14:tracePt t="50311" x="5384800" y="6394450"/>
          <p14:tracePt t="50539" x="5384800" y="6402388"/>
          <p14:tracePt t="50547" x="5384800" y="6411913"/>
          <p14:tracePt t="50576" x="5394325" y="6411913"/>
          <p14:tracePt t="50632" x="5394325" y="6394450"/>
          <p14:tracePt t="50641" x="5375275" y="6348413"/>
          <p14:tracePt t="50647" x="5375275" y="6340475"/>
          <p14:tracePt t="50660" x="5375275" y="6323013"/>
          <p14:tracePt t="50677" x="5375275" y="6313488"/>
          <p14:tracePt t="50694" x="5367338" y="6286500"/>
          <p14:tracePt t="50710" x="5367338" y="6269038"/>
          <p14:tracePt t="50727" x="5367338" y="6251575"/>
          <p14:tracePt t="50744" x="5367338" y="6232525"/>
          <p14:tracePt t="50760" x="5367338" y="6215063"/>
          <p14:tracePt t="50777" x="5367338" y="6205538"/>
          <p14:tracePt t="50794" x="5367338" y="6170613"/>
          <p14:tracePt t="50811" x="5367338" y="6153150"/>
          <p14:tracePt t="50827" x="5367338" y="6143625"/>
          <p14:tracePt t="50844" x="5348288" y="6126163"/>
          <p14:tracePt t="50860" x="5340350" y="6116638"/>
          <p14:tracePt t="50877" x="5330825" y="6108700"/>
          <p14:tracePt t="50894" x="5313363" y="6108700"/>
          <p14:tracePt t="50910" x="5268913" y="6108700"/>
          <p14:tracePt t="50927" x="5259388" y="6116638"/>
          <p14:tracePt t="50944" x="5259388" y="6134100"/>
          <p14:tracePt t="50960" x="5259388" y="6153150"/>
          <p14:tracePt t="51125" x="5232400" y="6126163"/>
          <p14:tracePt t="51132" x="5214938" y="6108700"/>
          <p14:tracePt t="51144" x="5205413" y="6099175"/>
          <p14:tracePt t="51160" x="5187950" y="6072188"/>
          <p14:tracePt t="51177" x="5170488" y="6062663"/>
          <p14:tracePt t="51194" x="5108575" y="6037263"/>
          <p14:tracePt t="51210" x="5081588" y="6018213"/>
          <p14:tracePt t="51227" x="5062538" y="6010275"/>
          <p14:tracePt t="51244" x="5037138" y="5991225"/>
          <p14:tracePt t="51260" x="5000625" y="5965825"/>
          <p14:tracePt t="51277" x="4973638" y="5946775"/>
          <p14:tracePt t="51294" x="4956175" y="5938838"/>
          <p14:tracePt t="51310" x="4938713" y="5919788"/>
          <p14:tracePt t="51327" x="4929188" y="5919788"/>
          <p14:tracePt t="51344" x="4919663" y="5911850"/>
          <p14:tracePt t="51361" x="4911725" y="5902325"/>
          <p14:tracePt t="51377" x="4902200" y="5884863"/>
          <p14:tracePt t="51394" x="4884738" y="5875338"/>
          <p14:tracePt t="51410" x="4875213" y="5867400"/>
          <p14:tracePt t="51427" x="4867275" y="5857875"/>
          <p14:tracePt t="51444" x="4840288" y="5840413"/>
          <p14:tracePt t="51460" x="4830763" y="5830888"/>
          <p14:tracePt t="51477" x="4822825" y="5822950"/>
          <p14:tracePt t="51494" x="4813300" y="5813425"/>
          <p14:tracePt t="51510" x="4786313" y="5795963"/>
          <p14:tracePt t="51527" x="4759325" y="5786438"/>
          <p14:tracePt t="51544" x="4751388" y="5776913"/>
          <p14:tracePt t="51560" x="4732338" y="5759450"/>
          <p14:tracePt t="51578" x="4724400" y="5751513"/>
          <p14:tracePt t="51594" x="4705350" y="5741988"/>
          <p14:tracePt t="51610" x="4670425" y="5724525"/>
          <p14:tracePt t="51627" x="4625975" y="5715000"/>
          <p14:tracePt t="51644" x="4589463" y="5697538"/>
          <p14:tracePt t="51660" x="4554538" y="5688013"/>
          <p14:tracePt t="51662" x="4545013" y="5680075"/>
          <p14:tracePt t="51677" x="4527550" y="5680075"/>
          <p14:tracePt t="51694" x="4510088" y="5661025"/>
          <p14:tracePt t="51710" x="4500563" y="5653088"/>
          <p14:tracePt t="51774" x="4500563" y="5643563"/>
          <p14:tracePt t="51789" x="4510088" y="5634038"/>
          <p14:tracePt t="51803" x="4518025" y="5626100"/>
          <p14:tracePt t="51811" x="4527550" y="5616575"/>
          <p14:tracePt t="51819" x="4537075" y="5616575"/>
          <p14:tracePt t="51827" x="4562475" y="5608638"/>
          <p14:tracePt t="51844" x="4589463" y="5589588"/>
          <p14:tracePt t="51860" x="4616450" y="5581650"/>
          <p14:tracePt t="51877" x="4643438" y="5572125"/>
          <p14:tracePt t="51894" x="4652963" y="5562600"/>
          <p14:tracePt t="51911" x="4670425" y="5545138"/>
          <p14:tracePt t="51927" x="4679950" y="5527675"/>
          <p14:tracePt t="51944" x="4714875" y="5438775"/>
          <p14:tracePt t="51961" x="4732338" y="5313363"/>
          <p14:tracePt t="51977" x="4732338" y="5170488"/>
          <p14:tracePt t="51994" x="4687888" y="5010150"/>
          <p14:tracePt t="52010" x="4589463" y="4840288"/>
          <p14:tracePt t="52027" x="4429125" y="4643438"/>
          <p14:tracePt t="52044" x="4170363" y="4438650"/>
          <p14:tracePt t="52060" x="3544888" y="4143375"/>
          <p14:tracePt t="52077" x="3089275" y="4017963"/>
          <p14:tracePt t="52094" x="2714625" y="3946525"/>
          <p14:tracePt t="52110" x="2473325" y="3929063"/>
          <p14:tracePt t="52127" x="2330450" y="3929063"/>
          <p14:tracePt t="52144" x="2259013" y="3965575"/>
          <p14:tracePt t="52160" x="2214563" y="4017963"/>
          <p14:tracePt t="52162" x="2197100" y="4044950"/>
          <p14:tracePt t="52177" x="2187575" y="4081463"/>
          <p14:tracePt t="52194" x="2205038" y="4268788"/>
          <p14:tracePt t="52210" x="2276475" y="4419600"/>
          <p14:tracePt t="52227" x="2357438" y="4572000"/>
          <p14:tracePt t="52243" x="2428875" y="4724400"/>
          <p14:tracePt t="52260" x="2527300" y="4875213"/>
          <p14:tracePt t="52277" x="2652713" y="5045075"/>
          <p14:tracePt t="52294" x="2938463" y="5276850"/>
          <p14:tracePt t="52310" x="3152775" y="5394325"/>
          <p14:tracePt t="52327" x="3357563" y="5473700"/>
          <p14:tracePt t="52343" x="3598863" y="5518150"/>
          <p14:tracePt t="52360" x="3830638" y="5527675"/>
          <p14:tracePt t="52377" x="4098925" y="5446713"/>
          <p14:tracePt t="52394" x="4348163" y="5322888"/>
          <p14:tracePt t="52410" x="4527550" y="5160963"/>
          <p14:tracePt t="52427" x="4660900" y="4983163"/>
          <p14:tracePt t="52444" x="4751388" y="4625975"/>
          <p14:tracePt t="52460" x="4759325" y="4384675"/>
          <p14:tracePt t="52477" x="4732338" y="4160838"/>
          <p14:tracePt t="52494" x="4652963" y="3983038"/>
          <p14:tracePt t="52510" x="4545013" y="3848100"/>
          <p14:tracePt t="52528" x="4446588" y="3776663"/>
          <p14:tracePt t="52543" x="4322763" y="3741738"/>
          <p14:tracePt t="52560" x="4152900" y="3741738"/>
          <p14:tracePt t="52577" x="4054475" y="3776663"/>
          <p14:tracePt t="52593" x="3956050" y="3813175"/>
          <p14:tracePt t="52610" x="3867150" y="3884613"/>
          <p14:tracePt t="52627" x="3786188" y="3965575"/>
          <p14:tracePt t="52643" x="3714750" y="4071938"/>
          <p14:tracePt t="52660" x="3652838" y="4187825"/>
          <p14:tracePt t="52662" x="3616325" y="4251325"/>
          <p14:tracePt t="52677" x="3581400" y="4340225"/>
          <p14:tracePt t="52694" x="3527425" y="4598988"/>
          <p14:tracePt t="52710" x="3527425" y="4759325"/>
          <p14:tracePt t="52727" x="3544888" y="4919663"/>
          <p14:tracePt t="52743" x="3633788" y="5072063"/>
          <p14:tracePt t="52760" x="3751263" y="5214938"/>
          <p14:tracePt t="52777" x="3911600" y="5330825"/>
          <p14:tracePt t="52793" x="4098925" y="5402263"/>
          <p14:tracePt t="52810" x="4394200" y="5438775"/>
          <p14:tracePt t="52827" x="4562475" y="5419725"/>
          <p14:tracePt t="52843" x="4697413" y="5330825"/>
          <p14:tracePt t="52860" x="4768850" y="5197475"/>
          <p14:tracePt t="52877" x="4795838" y="5018088"/>
          <p14:tracePt t="52893" x="4786313" y="4803775"/>
          <p14:tracePt t="52910" x="4687888" y="4581525"/>
          <p14:tracePt t="52927" x="4510088" y="4348163"/>
          <p14:tracePt t="52944" x="4187825" y="4116388"/>
          <p14:tracePt t="52960" x="3973513" y="4054475"/>
          <p14:tracePt t="52977" x="3795713" y="4000500"/>
          <p14:tracePt t="52993" x="3643313" y="3990975"/>
          <p14:tracePt t="53010" x="3544888" y="4010025"/>
          <p14:tracePt t="53027" x="3490913" y="4054475"/>
          <p14:tracePt t="53043" x="3438525" y="4133850"/>
          <p14:tracePt t="53060" x="3367088" y="4367213"/>
          <p14:tracePt t="53077" x="3348038" y="4545013"/>
          <p14:tracePt t="53093" x="3330575" y="4741863"/>
          <p14:tracePt t="53110" x="3322638" y="4929188"/>
          <p14:tracePt t="53127" x="3357563" y="5099050"/>
          <p14:tracePt t="53143" x="3429000" y="5251450"/>
          <p14:tracePt t="53160" x="3527425" y="5357813"/>
          <p14:tracePt t="53178" x="3741738" y="5473700"/>
          <p14:tracePt t="53194" x="3929063" y="5500688"/>
          <p14:tracePt t="53210" x="4133850" y="5465763"/>
          <p14:tracePt t="53227" x="4340225" y="5384800"/>
          <p14:tracePt t="53243" x="4527550" y="5232400"/>
          <p14:tracePt t="53260" x="4652963" y="4983163"/>
          <p14:tracePt t="53277" x="4705350" y="4705350"/>
          <p14:tracePt t="53293" x="4679950" y="4394200"/>
          <p14:tracePt t="53310" x="4438650" y="3929063"/>
          <p14:tracePt t="53327" x="4143375" y="3670300"/>
          <p14:tracePt t="53343" x="3884613" y="3562350"/>
          <p14:tracePt t="53360" x="3608388" y="3517900"/>
          <p14:tracePt t="53376" x="3394075" y="3509963"/>
          <p14:tracePt t="53393" x="3241675" y="3536950"/>
          <p14:tracePt t="53410" x="3152775" y="3608388"/>
          <p14:tracePt t="53427" x="3098800" y="3714750"/>
          <p14:tracePt t="53444" x="3027363" y="3946525"/>
          <p14:tracePt t="53461" x="3017838" y="4116388"/>
          <p14:tracePt t="53477" x="3044825" y="4286250"/>
          <p14:tracePt t="53493" x="3098800" y="4446588"/>
          <p14:tracePt t="53510" x="3170238" y="4589463"/>
          <p14:tracePt t="53527" x="3232150" y="4697413"/>
          <p14:tracePt t="53544" x="3375025" y="4822825"/>
          <p14:tracePt t="53560" x="3473450" y="4867275"/>
          <p14:tracePt t="53577" x="3536950" y="4894263"/>
          <p14:tracePt t="53593" x="3589338" y="4902200"/>
          <p14:tracePt t="53610" x="3608388" y="4902200"/>
          <p14:tracePt t="53627" x="3608388" y="4911725"/>
          <p14:tracePt t="53789" x="3608388" y="4919663"/>
          <p14:tracePt t="53794" x="3608388" y="4929188"/>
          <p14:tracePt t="53802" x="3616325" y="4929188"/>
          <p14:tracePt t="54208" x="3616325" y="4946650"/>
          <p14:tracePt t="54217" x="3652838" y="5018088"/>
          <p14:tracePt t="54227" x="3679825" y="5089525"/>
          <p14:tracePt t="54243" x="3751263" y="5251450"/>
          <p14:tracePt t="54276" x="3884613" y="5491163"/>
          <p14:tracePt t="54310" x="3946525" y="5562600"/>
          <p14:tracePt t="54999" x="3946525" y="5572125"/>
          <p14:tracePt t="55007" x="3956050" y="5581650"/>
          <p14:tracePt t="55014" x="3973513" y="5599113"/>
          <p14:tracePt t="55026" x="4010025" y="5634038"/>
          <p14:tracePt t="55043" x="4081463" y="5697538"/>
          <p14:tracePt t="55060" x="4251325" y="5803900"/>
          <p14:tracePt t="55076" x="4402138" y="5867400"/>
          <p14:tracePt t="55110" x="4598988" y="5919788"/>
          <p14:tracePt t="55143" x="4705350" y="5946775"/>
          <p14:tracePt t="55159" x="4741863" y="5956300"/>
          <p14:tracePt t="55162" x="4759325" y="5956300"/>
          <p14:tracePt t="55176" x="4768850" y="5956300"/>
          <p14:tracePt t="55256" x="4776788" y="5965825"/>
          <p14:tracePt t="55265" x="4776788" y="5973763"/>
          <p14:tracePt t="55273" x="4803775" y="5983288"/>
          <p14:tracePt t="55280" x="4830763" y="5991225"/>
          <p14:tracePt t="55293" x="4857750" y="5991225"/>
          <p14:tracePt t="55310" x="4991100" y="6018213"/>
          <p14:tracePt t="55326" x="5089525" y="6037263"/>
          <p14:tracePt t="55343" x="5187950" y="6054725"/>
          <p14:tracePt t="55359" x="5241925" y="6054725"/>
          <p14:tracePt t="55376" x="5268913" y="6054725"/>
          <p14:tracePt t="55954" x="5276850" y="6045200"/>
          <p14:tracePt t="55966" x="5295900" y="6027738"/>
          <p14:tracePt t="55974" x="5322888" y="6000750"/>
          <p14:tracePt t="55983" x="5340350" y="5965825"/>
          <p14:tracePt t="55993" x="5357813" y="5946775"/>
          <p14:tracePt t="56010" x="5384800" y="5884863"/>
          <p14:tracePt t="56026" x="5394325" y="5830888"/>
          <p14:tracePt t="56059" x="5367338" y="5661025"/>
          <p14:tracePt t="56093" x="5268913" y="5465763"/>
          <p14:tracePt t="56109" x="5251450" y="5429250"/>
          <p14:tracePt t="56126" x="5241925" y="5411788"/>
          <p14:tracePt t="56334" x="5232400" y="5411788"/>
          <p14:tracePt t="56342" x="5224463" y="5411788"/>
          <p14:tracePt t="56359" x="5187950" y="5419725"/>
          <p14:tracePt t="56367" x="5143500" y="5429250"/>
          <p14:tracePt t="56376" x="5062538" y="5438775"/>
          <p14:tracePt t="56392" x="4894263" y="5465763"/>
          <p14:tracePt t="56409" x="4679950" y="5483225"/>
          <p14:tracePt t="56426" x="4456113" y="5491163"/>
          <p14:tracePt t="56442" x="4268788" y="5510213"/>
          <p14:tracePt t="56459" x="4133850" y="5518150"/>
          <p14:tracePt t="56476" x="4037013" y="5518150"/>
          <p14:tracePt t="56492" x="4027488" y="5518150"/>
          <p14:tracePt t="56609" x="4044950" y="5518150"/>
          <p14:tracePt t="56616" x="4071938" y="5518150"/>
          <p14:tracePt t="56626" x="4125913" y="5510213"/>
          <p14:tracePt t="56642" x="4268788" y="5500688"/>
          <p14:tracePt t="56659" x="4491038" y="5483225"/>
          <p14:tracePt t="56676" x="4705350" y="5465763"/>
          <p14:tracePt t="56692" x="4911725" y="5446713"/>
          <p14:tracePt t="56709" x="5062538" y="5438775"/>
          <p14:tracePt t="56726" x="5143500" y="5438775"/>
          <p14:tracePt t="56764" x="5133975" y="5438775"/>
          <p14:tracePt t="56776" x="5116513" y="5438775"/>
          <p14:tracePt t="56792" x="5062538" y="5446713"/>
          <p14:tracePt t="56809" x="4956175" y="5456238"/>
          <p14:tracePt t="56826" x="4795838" y="5483225"/>
          <p14:tracePt t="56842" x="4687888" y="5500688"/>
          <p14:tracePt t="56859" x="4625975" y="5510213"/>
          <p14:tracePt t="56876" x="4589463" y="5527675"/>
          <p14:tracePt t="56920" x="4598988" y="5527675"/>
          <p14:tracePt t="56929" x="4633913" y="5527675"/>
          <p14:tracePt t="56942" x="4679950" y="5527675"/>
          <p14:tracePt t="56959" x="4848225" y="5537200"/>
          <p14:tracePt t="56976" x="5180013" y="5537200"/>
          <p14:tracePt t="56992" x="5394325" y="5554663"/>
          <p14:tracePt t="57009" x="5554663" y="5581650"/>
          <p14:tracePt t="57026" x="5680075" y="5608638"/>
          <p14:tracePt t="57042" x="5705475" y="5634038"/>
          <p14:tracePt t="57059" x="5705475" y="5653088"/>
          <p14:tracePt t="57075" x="5670550" y="5732463"/>
          <p14:tracePt t="57092" x="5616575" y="5813425"/>
          <p14:tracePt t="57109" x="5572125" y="5902325"/>
          <p14:tracePt t="57125" x="5518150" y="5991225"/>
          <p14:tracePt t="57142" x="5465763" y="6062663"/>
          <p14:tracePt t="57159" x="5429250" y="6116638"/>
          <p14:tracePt t="57176" x="5402263" y="6161088"/>
          <p14:tracePt t="57193" x="5394325" y="6180138"/>
        </p14:tracePtLst>
      </p14:laserTrace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el 1"/>
          <p:cNvSpPr>
            <a:spLocks noGrp="1"/>
          </p:cNvSpPr>
          <p:nvPr>
            <p:ph type="title"/>
          </p:nvPr>
        </p:nvSpPr>
        <p:spPr>
          <a:xfrm>
            <a:off x="869950" y="664368"/>
            <a:ext cx="9518650" cy="642938"/>
          </a:xfrm>
        </p:spPr>
        <p:txBody>
          <a:bodyPr>
            <a:normAutofit fontScale="90000"/>
          </a:bodyPr>
          <a:lstStyle/>
          <a:p>
            <a:r>
              <a:rPr lang="nl-BE" altLang="nl-BE" dirty="0"/>
              <a:t>Dosisreductie bij de patiënt (extra regels) </a:t>
            </a:r>
            <a:r>
              <a:rPr lang="nl-BE" altLang="nl-BE" dirty="0">
                <a:solidFill>
                  <a:srgbClr val="FF0000"/>
                </a:solidFill>
              </a:rPr>
              <a:t>(CT)</a:t>
            </a:r>
          </a:p>
        </p:txBody>
      </p:sp>
      <p:sp>
        <p:nvSpPr>
          <p:cNvPr id="3" name="Tijdelijke aanduiding voor inhoud 2"/>
          <p:cNvSpPr>
            <a:spLocks noGrp="1"/>
          </p:cNvSpPr>
          <p:nvPr>
            <p:ph idx="1"/>
          </p:nvPr>
        </p:nvSpPr>
        <p:spPr>
          <a:xfrm>
            <a:off x="990600" y="1628775"/>
            <a:ext cx="10591800" cy="5078412"/>
          </a:xfrm>
        </p:spPr>
        <p:txBody>
          <a:bodyPr>
            <a:normAutofit/>
          </a:bodyPr>
          <a:lstStyle/>
          <a:p>
            <a:pPr>
              <a:defRPr/>
            </a:pPr>
            <a:r>
              <a:rPr lang="nl-BE" dirty="0"/>
              <a:t>Goede indicaties en elk beeld nodig (‘gerechtvaardigd’) voor de patiënt</a:t>
            </a:r>
          </a:p>
          <a:p>
            <a:pPr>
              <a:defRPr/>
            </a:pPr>
            <a:r>
              <a:rPr lang="nl-BE" dirty="0"/>
              <a:t>Lage dosis optie aangeschakeld</a:t>
            </a:r>
          </a:p>
          <a:p>
            <a:pPr>
              <a:defRPr/>
            </a:pPr>
            <a:r>
              <a:rPr lang="nl-BE" dirty="0"/>
              <a:t>Goede opleiding, weinig </a:t>
            </a:r>
            <a:r>
              <a:rPr lang="nl-BE" dirty="0" err="1"/>
              <a:t>retakes</a:t>
            </a:r>
            <a:endParaRPr lang="nl-BE" dirty="0"/>
          </a:p>
          <a:p>
            <a:pPr>
              <a:defRPr/>
            </a:pPr>
            <a:r>
              <a:rPr lang="nl-BE" dirty="0"/>
              <a:t>Goed werkend en goed afgeregeld toestel (controle/optimalisatie door medische fysica)</a:t>
            </a:r>
          </a:p>
          <a:p>
            <a:pPr>
              <a:defRPr/>
            </a:pPr>
            <a:r>
              <a:rPr lang="nl-BE" dirty="0"/>
              <a:t>Goed gebruik van het toestel en ergonomische zaal</a:t>
            </a:r>
          </a:p>
          <a:p>
            <a:pPr>
              <a:defRPr/>
            </a:pPr>
            <a:r>
              <a:rPr lang="nl-BE" dirty="0"/>
              <a:t>Indien dosisreductie ter beschikking: eerst verifiëren, dan gebruiken</a:t>
            </a:r>
          </a:p>
          <a:p>
            <a:pPr>
              <a:defRPr/>
            </a:pPr>
            <a:r>
              <a:rPr lang="nl-BE" dirty="0"/>
              <a:t>Dosisverificaties, studies, … interactie met medische fysica</a:t>
            </a:r>
          </a:p>
          <a:p>
            <a:pPr marL="0" indent="0">
              <a:buNone/>
              <a:defRPr/>
            </a:pPr>
            <a:endParaRPr lang="nl-BE" sz="1800" dirty="0"/>
          </a:p>
          <a:p>
            <a:pPr>
              <a:defRPr/>
            </a:pPr>
            <a:endParaRPr lang="nl-BE" dirty="0"/>
          </a:p>
          <a:p>
            <a:pPr>
              <a:defRPr/>
            </a:pPr>
            <a:endParaRPr 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9018920"/>
      </p:ext>
    </p:extLst>
  </p:cSld>
  <p:clrMapOvr>
    <a:masterClrMapping/>
  </p:clrMapOvr>
  <mc:AlternateContent xmlns:mc="http://schemas.openxmlformats.org/markup-compatibility/2006" xmlns:p14="http://schemas.microsoft.com/office/powerpoint/2010/main">
    <mc:Choice Requires="p14">
      <p:transition spd="slow" p14:dur="2000" advTm="60183"/>
    </mc:Choice>
    <mc:Fallback xmlns="">
      <p:transition spd="slow" advTm="60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lstStyle/>
          <a:p>
            <a:endParaRPr lang="nl-BE"/>
          </a:p>
        </p:txBody>
      </p:sp>
      <p:sp>
        <p:nvSpPr>
          <p:cNvPr id="4" name="Titel 1"/>
          <p:cNvSpPr>
            <a:spLocks noGrp="1"/>
          </p:cNvSpPr>
          <p:nvPr>
            <p:ph type="title"/>
          </p:nvPr>
        </p:nvSpPr>
        <p:spPr>
          <a:xfrm>
            <a:off x="838200" y="365125"/>
            <a:ext cx="10515600" cy="1325563"/>
          </a:xfrm>
        </p:spPr>
        <p:txBody>
          <a:bodyPr/>
          <a:lstStyle/>
          <a:p>
            <a:r>
              <a:rPr lang="nl-BE" b="1" dirty="0">
                <a:solidFill>
                  <a:srgbClr val="FF0000"/>
                </a:solidFill>
              </a:rPr>
              <a:t>III. Optimalisatie</a:t>
            </a:r>
          </a:p>
        </p:txBody>
      </p:sp>
      <p:pic>
        <p:nvPicPr>
          <p:cNvPr id="5" name="Afbeelding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54613" y="365125"/>
            <a:ext cx="4427537" cy="6200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6532477"/>
      </p:ext>
    </p:extLst>
  </p:cSld>
  <p:clrMapOvr>
    <a:masterClrMapping/>
  </p:clrMapOvr>
  <mc:AlternateContent xmlns:mc="http://schemas.openxmlformats.org/markup-compatibility/2006" xmlns:p14="http://schemas.microsoft.com/office/powerpoint/2010/main">
    <mc:Choice Requires="p14">
      <p:transition spd="slow" p14:dur="2000" advTm="5635"/>
    </mc:Choice>
    <mc:Fallback xmlns="">
      <p:transition spd="slow" advTm="5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b="1" dirty="0">
                <a:solidFill>
                  <a:srgbClr val="FF0000"/>
                </a:solidFill>
              </a:rPr>
              <a:t>III. Optimalisatie</a:t>
            </a:r>
          </a:p>
        </p:txBody>
      </p:sp>
      <p:sp>
        <p:nvSpPr>
          <p:cNvPr id="3" name="Tijdelijke aanduiding voor inhoud 2"/>
          <p:cNvSpPr>
            <a:spLocks noGrp="1"/>
          </p:cNvSpPr>
          <p:nvPr>
            <p:ph idx="1"/>
          </p:nvPr>
        </p:nvSpPr>
        <p:spPr/>
        <p:txBody>
          <a:bodyPr/>
          <a:lstStyle/>
          <a:p>
            <a:pPr marL="514350" indent="-514350">
              <a:buFont typeface="+mj-lt"/>
              <a:buAutoNum type="arabicPeriod"/>
            </a:pPr>
            <a:r>
              <a:rPr lang="nl-BE" dirty="0"/>
              <a:t>Diagnostische </a:t>
            </a:r>
            <a:r>
              <a:rPr lang="nl-BE" dirty="0" err="1"/>
              <a:t>reference</a:t>
            </a:r>
            <a:r>
              <a:rPr lang="nl-BE" dirty="0"/>
              <a:t> levels (</a:t>
            </a:r>
            <a:r>
              <a:rPr lang="nl-BE" dirty="0" err="1"/>
              <a:t>DRLs</a:t>
            </a:r>
            <a:r>
              <a:rPr lang="nl-BE" dirty="0"/>
              <a:t>)</a:t>
            </a:r>
          </a:p>
          <a:p>
            <a:pPr marL="514350" indent="-514350">
              <a:buFont typeface="+mj-lt"/>
              <a:buAutoNum type="arabicPeriod"/>
            </a:pPr>
            <a:r>
              <a:rPr lang="nl-BE" dirty="0" err="1"/>
              <a:t>Dose</a:t>
            </a:r>
            <a:r>
              <a:rPr lang="nl-BE" dirty="0"/>
              <a:t> monitoring</a:t>
            </a:r>
          </a:p>
          <a:p>
            <a:pPr marL="514350" indent="-514350">
              <a:buFont typeface="+mj-lt"/>
              <a:buAutoNum type="arabicPeriod"/>
            </a:pPr>
            <a:r>
              <a:rPr lang="nl-BE" dirty="0"/>
              <a:t>(Gedetailleerde studies)</a:t>
            </a:r>
          </a:p>
          <a:p>
            <a:pPr marL="514350" indent="-514350">
              <a:buFont typeface="+mj-lt"/>
              <a:buAutoNum type="arabicPeriod"/>
            </a:pPr>
            <a:r>
              <a:rPr lang="nl-BE" dirty="0"/>
              <a:t>Actie</a:t>
            </a:r>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07349297"/>
      </p:ext>
    </p:extLst>
  </p:cSld>
  <p:clrMapOvr>
    <a:masterClrMapping/>
  </p:clrMapOvr>
  <mc:AlternateContent xmlns:mc="http://schemas.openxmlformats.org/markup-compatibility/2006" xmlns:p14="http://schemas.microsoft.com/office/powerpoint/2010/main">
    <mc:Choice Requires="p14">
      <p:transition spd="slow" p14:dur="2000" advTm="14736"/>
    </mc:Choice>
    <mc:Fallback xmlns="">
      <p:transition spd="slow" advTm="14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ijdelijke aanduiding voor inhoud 2"/>
          <p:cNvSpPr>
            <a:spLocks noGrp="1"/>
          </p:cNvSpPr>
          <p:nvPr>
            <p:ph idx="1"/>
          </p:nvPr>
        </p:nvSpPr>
        <p:spPr>
          <a:xfrm>
            <a:off x="2381251" y="2643188"/>
            <a:ext cx="7686675" cy="3408362"/>
          </a:xfrm>
        </p:spPr>
        <p:txBody>
          <a:bodyPr/>
          <a:lstStyle/>
          <a:p>
            <a:endParaRPr lang="nl-BE" altLang="nl-BE"/>
          </a:p>
        </p:txBody>
      </p:sp>
      <p:pic>
        <p:nvPicPr>
          <p:cNvPr id="4" name="Picture 2"/>
          <p:cNvPicPr>
            <a:picLocks noChangeAspect="1" noChangeArrowheads="1"/>
          </p:cNvPicPr>
          <p:nvPr/>
        </p:nvPicPr>
        <p:blipFill rotWithShape="1">
          <a:blip r:embed="rId4"/>
          <a:srcRect l="15146" t="9914" r="8642" b="12715"/>
          <a:stretch/>
        </p:blipFill>
        <p:spPr bwMode="auto">
          <a:xfrm>
            <a:off x="1779587" y="1628776"/>
            <a:ext cx="8294712" cy="47339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el 1"/>
          <p:cNvSpPr txBox="1">
            <a:spLocks/>
          </p:cNvSpPr>
          <p:nvPr/>
        </p:nvSpPr>
        <p:spPr>
          <a:xfrm>
            <a:off x="869950" y="664368"/>
            <a:ext cx="9518650" cy="64293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1. Diagnostische Referentie Niveaus, ‘</a:t>
            </a:r>
            <a:r>
              <a:rPr lang="nl-BE" altLang="nl-BE" dirty="0" err="1"/>
              <a:t>DRLs</a:t>
            </a:r>
            <a:r>
              <a:rPr lang="nl-BE" altLang="nl-BE" dirty="0"/>
              <a:t>’</a:t>
            </a:r>
            <a:endParaRPr lang="nl-BE" altLang="nl-BE" dirty="0">
              <a:solidFill>
                <a:srgbClr val="FF0000"/>
              </a:solidFill>
            </a:endParaRP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7659076"/>
      </p:ext>
    </p:extLst>
  </p:cSld>
  <p:clrMapOvr>
    <a:masterClrMapping/>
  </p:clrMapOvr>
  <mc:AlternateContent xmlns:mc="http://schemas.openxmlformats.org/markup-compatibility/2006" xmlns:p14="http://schemas.microsoft.com/office/powerpoint/2010/main">
    <mc:Choice Requires="p14">
      <p:transition spd="slow" p14:dur="2000" advTm="159858"/>
    </mc:Choice>
    <mc:Fallback xmlns="">
      <p:transition spd="slow" advTm="159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06537" x="5295900" y="5983288"/>
          <p14:tracePt t="106553" x="5027613" y="5491163"/>
          <p14:tracePt t="106574" x="4848225" y="5197475"/>
          <p14:tracePt t="106607" x="4473575" y="4786313"/>
          <p14:tracePt t="106640" x="4187825" y="4608513"/>
          <p14:tracePt t="106657" x="4152900" y="4608513"/>
          <p14:tracePt t="106708" x="4143375" y="4608513"/>
          <p14:tracePt t="106716" x="4116388" y="4608513"/>
          <p14:tracePt t="106725" x="4089400" y="4608513"/>
          <p14:tracePt t="106740" x="4017963" y="4608513"/>
          <p14:tracePt t="106757" x="3946525" y="4608513"/>
          <p14:tracePt t="106774" x="3911600" y="4608513"/>
          <p14:tracePt t="106790" x="3902075" y="4608513"/>
          <p14:tracePt t="106823" x="3902075" y="4518025"/>
          <p14:tracePt t="106840" x="3902075" y="4133850"/>
          <p14:tracePt t="106857" x="4017963" y="3724275"/>
          <p14:tracePt t="106873" x="4251325" y="3322638"/>
          <p14:tracePt t="106890" x="4608513" y="2955925"/>
          <p14:tracePt t="106907" x="4902200" y="2687638"/>
          <p14:tracePt t="106924" x="5180013" y="2482850"/>
          <p14:tracePt t="106940" x="5446713" y="2339975"/>
          <p14:tracePt t="106957" x="5608638" y="2286000"/>
          <p14:tracePt t="106974" x="5697538" y="2259013"/>
          <p14:tracePt t="106990" x="5705475" y="2259013"/>
          <p14:tracePt t="107302" x="5697538" y="2259013"/>
          <p14:tracePt t="107310" x="5688013" y="2251075"/>
          <p14:tracePt t="107319" x="5661025" y="2232025"/>
          <p14:tracePt t="107340" x="5616575" y="2187575"/>
          <p14:tracePt t="107373" x="5554663" y="2108200"/>
          <p14:tracePt t="107451" x="5545138" y="2108200"/>
          <p14:tracePt t="107459" x="5527675" y="2152650"/>
          <p14:tracePt t="107466" x="5518150" y="2179638"/>
          <p14:tracePt t="107474" x="5518150" y="2187575"/>
          <p14:tracePt t="107536" x="5518150" y="2197100"/>
          <p14:tracePt t="107553" x="5518150" y="2214563"/>
          <p14:tracePt t="107560" x="5510213" y="2224088"/>
          <p14:tracePt t="107573" x="5510213" y="2232025"/>
          <p14:tracePt t="107615" x="5518150" y="2232025"/>
          <p14:tracePt t="107630" x="5527675" y="2232025"/>
          <p14:tracePt t="107638" x="5537200" y="2232025"/>
          <p14:tracePt t="107646" x="5545138" y="2232025"/>
          <p14:tracePt t="107656" x="5562600" y="2232025"/>
          <p14:tracePt t="107673" x="5634038" y="2241550"/>
          <p14:tracePt t="107690" x="5741988" y="2241550"/>
          <p14:tracePt t="107707" x="5857875" y="2241550"/>
          <p14:tracePt t="107723" x="6054725" y="2232025"/>
          <p14:tracePt t="107740" x="6153150" y="2232025"/>
          <p14:tracePt t="107757" x="6224588" y="2224088"/>
          <p14:tracePt t="107773" x="6269038" y="2214563"/>
          <p14:tracePt t="107790" x="6296025" y="2205038"/>
          <p14:tracePt t="107807" x="6303963" y="2205038"/>
          <p14:tracePt t="107888" x="6313488" y="2205038"/>
          <p14:tracePt t="107895" x="6323013" y="2214563"/>
          <p14:tracePt t="107907" x="6323013" y="2224088"/>
          <p14:tracePt t="107923" x="6323013" y="2232025"/>
          <p14:tracePt t="108294" x="6313488" y="2251075"/>
          <p14:tracePt t="108302" x="6303963" y="2251075"/>
          <p14:tracePt t="108310" x="6296025" y="2259013"/>
          <p14:tracePt t="108323" x="6286500" y="2268538"/>
          <p14:tracePt t="108340" x="6276975" y="2268538"/>
          <p14:tracePt t="108365" x="6276975" y="2276475"/>
          <p14:tracePt t="108390" x="6259513" y="2276475"/>
          <p14:tracePt t="108423" x="6197600" y="2276475"/>
          <p14:tracePt t="108440" x="6188075" y="2276475"/>
          <p14:tracePt t="108943" x="6180138" y="2286000"/>
          <p14:tracePt t="108950" x="6161088" y="2295525"/>
          <p14:tracePt t="108960" x="6153150" y="2303463"/>
          <p14:tracePt t="108973" x="6126163" y="2312988"/>
          <p14:tracePt t="108990" x="6108700" y="2322513"/>
          <p14:tracePt t="109006" x="6099175" y="2339975"/>
          <p14:tracePt t="109040" x="6089650" y="2339975"/>
          <p14:tracePt t="109122" x="6081713" y="2339975"/>
          <p14:tracePt t="109139" x="6062663" y="2347913"/>
          <p14:tracePt t="109145" x="6045200" y="2347913"/>
          <p14:tracePt t="109156" x="6027738" y="2347913"/>
          <p14:tracePt t="109173" x="6000750" y="2347913"/>
          <p14:tracePt t="109190" x="5956300" y="2357438"/>
          <p14:tracePt t="109206" x="5919788" y="2374900"/>
          <p14:tracePt t="109223" x="5911850" y="2374900"/>
          <p14:tracePt t="109756" x="5911850" y="2366963"/>
          <p14:tracePt t="109764" x="5938838" y="2357438"/>
          <p14:tracePt t="109773" x="5965825" y="2339975"/>
          <p14:tracePt t="109790" x="6027738" y="2303463"/>
          <p14:tracePt t="109806" x="6081713" y="2286000"/>
          <p14:tracePt t="109823" x="6126163" y="2268538"/>
          <p14:tracePt t="109839" x="6161088" y="2259013"/>
          <p14:tracePt t="109873" x="6224588" y="2241550"/>
          <p14:tracePt t="109906" x="6323013" y="2251075"/>
          <p14:tracePt t="109923" x="6375400" y="2276475"/>
          <p14:tracePt t="109939" x="6456363" y="2303463"/>
          <p14:tracePt t="109956" x="6554788" y="2339975"/>
          <p14:tracePt t="109974" x="6705600" y="2384425"/>
          <p14:tracePt t="109989" x="6796088" y="2411413"/>
          <p14:tracePt t="110006" x="6884988" y="2428875"/>
          <p14:tracePt t="110023" x="6956425" y="2438400"/>
          <p14:tracePt t="110039" x="7027863" y="2455863"/>
          <p14:tracePt t="110056" x="7089775" y="2465388"/>
          <p14:tracePt t="110073" x="7134225" y="2465388"/>
          <p14:tracePt t="110089" x="7170738" y="2465388"/>
          <p14:tracePt t="110106" x="7224713" y="2455863"/>
          <p14:tracePt t="110123" x="7259638" y="2455863"/>
          <p14:tracePt t="110139" x="7277100" y="2446338"/>
          <p14:tracePt t="110156" x="7313613" y="2438400"/>
          <p14:tracePt t="110173" x="7348538" y="2438400"/>
          <p14:tracePt t="110189" x="7385050" y="2438400"/>
          <p14:tracePt t="110206" x="7429500" y="2428875"/>
          <p14:tracePt t="110223" x="7491413" y="2411413"/>
          <p14:tracePt t="110239" x="7572375" y="2393950"/>
          <p14:tracePt t="110256" x="7626350" y="2374900"/>
          <p14:tracePt t="110273" x="7661275" y="2366963"/>
          <p14:tracePt t="110289" x="7697788" y="2357438"/>
          <p14:tracePt t="110306" x="7724775" y="2339975"/>
          <p14:tracePt t="110323" x="7732713" y="2339975"/>
          <p14:tracePt t="110631" x="7742238" y="2339975"/>
          <p14:tracePt t="110638" x="7751763" y="2339975"/>
          <p14:tracePt t="110645" x="7751763" y="2347913"/>
          <p14:tracePt t="110656" x="7759700" y="2347913"/>
          <p14:tracePt t="110672" x="7759700" y="2357438"/>
          <p14:tracePt t="110689" x="7769225" y="2366963"/>
          <p14:tracePt t="110706" x="7777163" y="2374900"/>
          <p14:tracePt t="110722" x="7796213" y="2384425"/>
          <p14:tracePt t="110740" x="7848600" y="2384425"/>
          <p14:tracePt t="110756" x="7902575" y="2384425"/>
          <p14:tracePt t="110772" x="8018463" y="2384425"/>
          <p14:tracePt t="110789" x="8161338" y="2384425"/>
          <p14:tracePt t="110808" x="8331200" y="2374900"/>
          <p14:tracePt t="110822" x="8510588" y="2374900"/>
          <p14:tracePt t="110839" x="8653463" y="2366963"/>
          <p14:tracePt t="110856" x="8769350" y="2374900"/>
          <p14:tracePt t="110872" x="8777288" y="2384425"/>
          <p14:tracePt t="110889" x="8777288" y="2419350"/>
          <p14:tracePt t="110906" x="8732838" y="2428875"/>
          <p14:tracePt t="110923" x="8653463" y="2428875"/>
          <p14:tracePt t="111171" x="8661400" y="2428875"/>
          <p14:tracePt t="111175" x="8670925" y="2438400"/>
          <p14:tracePt t="111189" x="8680450" y="2438400"/>
          <p14:tracePt t="111206" x="8715375" y="2438400"/>
          <p14:tracePt t="111222" x="8751888" y="2438400"/>
          <p14:tracePt t="111257" x="8875713" y="2419350"/>
          <p14:tracePt t="111289" x="8912225" y="2419350"/>
          <p14:tracePt t="111356" x="8912225" y="2411413"/>
          <p14:tracePt t="111396" x="8920163" y="2401888"/>
          <p14:tracePt t="111414" x="8929688" y="2393950"/>
          <p14:tracePt t="111429" x="8939213" y="2393950"/>
          <p14:tracePt t="111436" x="8956675" y="2384425"/>
          <p14:tracePt t="111441" x="8974138" y="2384425"/>
          <p14:tracePt t="111456" x="8991600" y="2374900"/>
          <p14:tracePt t="111472" x="9037638" y="2374900"/>
          <p14:tracePt t="111490" x="9082088" y="2374900"/>
          <p14:tracePt t="111506" x="9099550" y="2374900"/>
          <p14:tracePt t="111522" x="9109075" y="2374900"/>
          <p14:tracePt t="111856" x="9109075" y="2384425"/>
          <p14:tracePt t="111864" x="9109075" y="2411413"/>
          <p14:tracePt t="111872" x="9117013" y="2438400"/>
          <p14:tracePt t="111889" x="9134475" y="2465388"/>
          <p14:tracePt t="111906" x="9144000" y="2500313"/>
          <p14:tracePt t="111922" x="9153525" y="2509838"/>
          <p14:tracePt t="111955" x="9161463" y="2527300"/>
          <p14:tracePt t="111989" x="9170988" y="2527300"/>
          <p14:tracePt t="112023" x="9180513" y="2536825"/>
          <p14:tracePt t="112039" x="9197975" y="2536825"/>
          <p14:tracePt t="112056" x="9205913" y="2536825"/>
          <p14:tracePt t="112072" x="9215438" y="2536825"/>
          <p14:tracePt t="112089" x="9232900" y="2527300"/>
          <p14:tracePt t="112106" x="9259888" y="2509838"/>
          <p14:tracePt t="112122" x="9269413" y="2500313"/>
          <p14:tracePt t="112139" x="9277350" y="2490788"/>
          <p14:tracePt t="112155" x="9286875" y="2490788"/>
          <p14:tracePt t="112716" x="9277350" y="2490788"/>
          <p14:tracePt t="112725" x="9259888" y="2490788"/>
          <p14:tracePt t="112732" x="9232900" y="2482850"/>
          <p14:tracePt t="112741" x="9205913" y="2482850"/>
          <p14:tracePt t="112756" x="9099550" y="2465388"/>
          <p14:tracePt t="112772" x="8974138" y="2446338"/>
          <p14:tracePt t="112805" x="8661400" y="2446338"/>
          <p14:tracePt t="112839" x="8304213" y="2446338"/>
          <p14:tracePt t="112857" x="8001000" y="2465388"/>
          <p14:tracePt t="112872" x="7796213" y="2482850"/>
          <p14:tracePt t="112889" x="7608888" y="2509838"/>
          <p14:tracePt t="112905" x="7419975" y="2527300"/>
          <p14:tracePt t="112922" x="7269163" y="2536825"/>
          <p14:tracePt t="112939" x="7108825" y="2536825"/>
          <p14:tracePt t="112955" x="6965950" y="2536825"/>
          <p14:tracePt t="112972" x="6813550" y="2536825"/>
          <p14:tracePt t="112989" x="6680200" y="2544763"/>
          <p14:tracePt t="113005" x="6491288" y="2581275"/>
          <p14:tracePt t="113022" x="6367463" y="2616200"/>
          <p14:tracePt t="113039" x="6242050" y="2652713"/>
          <p14:tracePt t="113055" x="6116638" y="2687638"/>
          <p14:tracePt t="113073" x="5983288" y="2724150"/>
          <p14:tracePt t="113089" x="5875338" y="2759075"/>
          <p14:tracePt t="113105" x="5830888" y="2768600"/>
          <p14:tracePt t="113170" x="5840413" y="2768600"/>
          <p14:tracePt t="113178" x="5857875" y="2768600"/>
          <p14:tracePt t="113189" x="5884863" y="2759075"/>
          <p14:tracePt t="113205" x="5956300" y="2741613"/>
          <p14:tracePt t="113222" x="6108700" y="2724150"/>
          <p14:tracePt t="113239" x="6303963" y="2714625"/>
          <p14:tracePt t="113255" x="6732588" y="2697163"/>
          <p14:tracePt t="113273" x="7170738" y="2697163"/>
          <p14:tracePt t="113288" x="7670800" y="2670175"/>
          <p14:tracePt t="113305" x="8153400" y="2670175"/>
          <p14:tracePt t="113322" x="8653463" y="2652713"/>
          <p14:tracePt t="113338" x="9028113" y="2633663"/>
          <p14:tracePt t="113355" x="9466263" y="2598738"/>
          <p14:tracePt t="113372" x="9644063" y="2581275"/>
          <p14:tracePt t="113388" x="9759950" y="2562225"/>
          <p14:tracePt t="113405" x="9796463" y="2544763"/>
          <p14:tracePt t="113422" x="9804400" y="2544763"/>
          <p14:tracePt t="113576" x="9796463" y="2544763"/>
          <p14:tracePt t="113593" x="9786938" y="2544763"/>
          <p14:tracePt t="113599" x="9786938" y="2554288"/>
          <p14:tracePt t="113606" x="9777413" y="2554288"/>
          <p14:tracePt t="113622" x="9769475" y="2554288"/>
          <p14:tracePt t="113646" x="9759950" y="2554288"/>
          <p14:tracePt t="113655" x="9752013" y="2554288"/>
          <p14:tracePt t="113672" x="9725025" y="2554288"/>
          <p14:tracePt t="113688" x="9705975" y="2562225"/>
          <p14:tracePt t="113705" x="9680575" y="2562225"/>
          <p14:tracePt t="113722" x="9661525" y="2571750"/>
          <p14:tracePt t="113738" x="9634538" y="2581275"/>
          <p14:tracePt t="113755" x="9590088" y="2598738"/>
          <p14:tracePt t="113772" x="9563100" y="2608263"/>
          <p14:tracePt t="113788" x="9545638" y="2608263"/>
          <p14:tracePt t="113805" x="9537700" y="2608263"/>
          <p14:tracePt t="114249" x="9528175" y="2608263"/>
          <p14:tracePt t="114256" x="9501188" y="2608263"/>
          <p14:tracePt t="114262" x="9439275" y="2608263"/>
          <p14:tracePt t="114272" x="9367838" y="2598738"/>
          <p14:tracePt t="114289" x="9188450" y="2589213"/>
          <p14:tracePt t="114305" x="8991600" y="2581275"/>
          <p14:tracePt t="114338" x="8483600" y="2562225"/>
          <p14:tracePt t="114372" x="7670800" y="2608263"/>
          <p14:tracePt t="114388" x="7367588" y="2625725"/>
          <p14:tracePt t="114405" x="7081838" y="2643188"/>
          <p14:tracePt t="114421" x="6858000" y="2670175"/>
          <p14:tracePt t="114438" x="6688138" y="2679700"/>
          <p14:tracePt t="114456" x="6608763" y="2687638"/>
          <p14:tracePt t="114472" x="6581775" y="2697163"/>
          <p14:tracePt t="114488" x="6572250" y="2697163"/>
          <p14:tracePt t="114521" x="6562725" y="2697163"/>
          <p14:tracePt t="114538" x="6554788" y="2705100"/>
          <p14:tracePt t="114555" x="6518275" y="2705100"/>
          <p14:tracePt t="114572" x="6473825" y="2724150"/>
          <p14:tracePt t="114588" x="6394450" y="2732088"/>
          <p14:tracePt t="114606" x="6276975" y="2759075"/>
          <p14:tracePt t="114621" x="6197600" y="2776538"/>
          <p14:tracePt t="114638" x="6116638" y="2795588"/>
          <p14:tracePt t="114655" x="6062663" y="2795588"/>
          <p14:tracePt t="114672" x="6018213" y="2803525"/>
          <p14:tracePt t="114688" x="5983288" y="2803525"/>
          <p14:tracePt t="114705" x="5938838" y="2803525"/>
          <p14:tracePt t="114722" x="5894388" y="2803525"/>
          <p14:tracePt t="114738" x="5830888" y="2803525"/>
          <p14:tracePt t="114755" x="5759450" y="2795588"/>
          <p14:tracePt t="114771" x="5661025" y="2786063"/>
          <p14:tracePt t="114788" x="5581650" y="2768600"/>
          <p14:tracePt t="114805" x="5491163" y="2751138"/>
          <p14:tracePt t="114821" x="5394325" y="2741613"/>
          <p14:tracePt t="114838" x="5295900" y="2732088"/>
          <p14:tracePt t="114855" x="5224463" y="2732088"/>
          <p14:tracePt t="114871" x="5153025" y="2732088"/>
          <p14:tracePt t="114888" x="5143500" y="2741613"/>
          <p14:tracePt t="114905" x="5126038" y="2741613"/>
          <p14:tracePt t="114922" x="5116513" y="2741613"/>
          <p14:tracePt t="115037" x="5126038" y="2724150"/>
          <p14:tracePt t="115043" x="5143500" y="2714625"/>
          <p14:tracePt t="115055" x="5180013" y="2705100"/>
          <p14:tracePt t="115071" x="5241925" y="2687638"/>
          <p14:tracePt t="115088" x="5357813" y="2670175"/>
          <p14:tracePt t="115106" x="5572125" y="2670175"/>
          <p14:tracePt t="115121" x="5741988" y="2687638"/>
          <p14:tracePt t="115138" x="5884863" y="2705100"/>
          <p14:tracePt t="115155" x="6000750" y="2732088"/>
          <p14:tracePt t="115171" x="6045200" y="2751138"/>
          <p14:tracePt t="115188" x="6045200" y="2759075"/>
          <p14:tracePt t="115205" x="6027738" y="2776538"/>
          <p14:tracePt t="115221" x="5956300" y="2822575"/>
          <p14:tracePt t="115238" x="5813425" y="2857500"/>
          <p14:tracePt t="115255" x="5608638" y="2874963"/>
          <p14:tracePt t="115271" x="5268913" y="2894013"/>
          <p14:tracePt t="115288" x="5081588" y="2894013"/>
          <p14:tracePt t="115305" x="4965700" y="2867025"/>
          <p14:tracePt t="115321" x="4919663" y="2840038"/>
          <p14:tracePt t="115338" x="4911725" y="2786063"/>
          <p14:tracePt t="115355" x="4911725" y="2732088"/>
          <p14:tracePt t="115371" x="5000625" y="2643188"/>
          <p14:tracePt t="115388" x="5099050" y="2589213"/>
          <p14:tracePt t="115405" x="5224463" y="2571750"/>
          <p14:tracePt t="115421" x="5357813" y="2562225"/>
          <p14:tracePt t="115438" x="5456238" y="2571750"/>
          <p14:tracePt t="115455" x="5500688" y="2616200"/>
          <p14:tracePt t="115473" x="5491163" y="2670175"/>
          <p14:tracePt t="115488" x="5473700" y="2697163"/>
          <p14:tracePt t="115505" x="5375275" y="2741613"/>
          <p14:tracePt t="115507" x="5313363" y="2759075"/>
          <p14:tracePt t="115521" x="5153025" y="2786063"/>
          <p14:tracePt t="115538" x="5000625" y="2803525"/>
          <p14:tracePt t="115555" x="4875213" y="2776538"/>
          <p14:tracePt t="115571" x="4822825" y="2714625"/>
          <p14:tracePt t="115588" x="4803775" y="2660650"/>
          <p14:tracePt t="115604" x="4813300" y="2616200"/>
          <p14:tracePt t="115621" x="4929188" y="2544763"/>
          <p14:tracePt t="115638" x="5089525" y="2509838"/>
          <p14:tracePt t="115654" x="5295900" y="2500313"/>
          <p14:tracePt t="115671" x="5465763" y="2500313"/>
          <p14:tracePt t="115688" x="5562600" y="2536825"/>
          <p14:tracePt t="115705" x="5581650" y="2581275"/>
          <p14:tracePt t="115721" x="5562600" y="2625725"/>
          <p14:tracePt t="115738" x="5473700" y="2697163"/>
          <p14:tracePt t="115755" x="5348288" y="2751138"/>
          <p14:tracePt t="115772" x="5108575" y="2776538"/>
          <p14:tracePt t="115788" x="4991100" y="2759075"/>
          <p14:tracePt t="115805" x="4919663" y="2714625"/>
          <p14:tracePt t="115821" x="4894263" y="2670175"/>
          <p14:tracePt t="115838" x="4894263" y="2633663"/>
          <p14:tracePt t="115855" x="4929188" y="2589213"/>
          <p14:tracePt t="115872" x="5089525" y="2544763"/>
          <p14:tracePt t="115888" x="5322888" y="2536825"/>
          <p14:tracePt t="115904" x="5562600" y="2536825"/>
          <p14:tracePt t="115921" x="5786438" y="2571750"/>
          <p14:tracePt t="115938" x="5919788" y="2625725"/>
          <p14:tracePt t="115954" x="5946775" y="2660650"/>
          <p14:tracePt t="115971" x="5929313" y="2705100"/>
          <p14:tracePt t="115988" x="5875338" y="2751138"/>
          <p14:tracePt t="116004" x="5670550" y="2795588"/>
          <p14:tracePt t="116021" x="5483225" y="2803525"/>
          <p14:tracePt t="116038" x="5322888" y="2803525"/>
          <p14:tracePt t="116054" x="5232400" y="2768600"/>
          <p14:tracePt t="116071" x="5205413" y="2724150"/>
          <p14:tracePt t="116090" x="5205413" y="2697163"/>
          <p14:tracePt t="116121" x="5251450" y="2679700"/>
          <p14:tracePt t="116138" x="5303838" y="2679700"/>
          <p14:tracePt t="116154" x="5367338" y="2705100"/>
          <p14:tracePt t="116171" x="5394325" y="2724150"/>
          <p14:tracePt t="116189" x="5394325" y="2732088"/>
          <p14:tracePt t="116204" x="5384800" y="2741613"/>
          <p14:tracePt t="116221" x="5348288" y="2768600"/>
          <p14:tracePt t="116238" x="5295900" y="2786063"/>
          <p14:tracePt t="116254" x="5170488" y="2847975"/>
          <p14:tracePt t="116271" x="5081588" y="2867025"/>
          <p14:tracePt t="116289" x="5018088" y="2884488"/>
          <p14:tracePt t="116304" x="4956175" y="2901950"/>
          <p14:tracePt t="116321" x="4919663" y="2901950"/>
          <p14:tracePt t="116338" x="4911725" y="2901950"/>
          <p14:tracePt t="116576" x="4884738" y="2901950"/>
          <p14:tracePt t="116584" x="4867275" y="2901950"/>
          <p14:tracePt t="116590" x="4840288" y="2901950"/>
          <p14:tracePt t="116605" x="4813300" y="2911475"/>
          <p14:tracePt t="116622" x="4714875" y="2919413"/>
          <p14:tracePt t="116638" x="4652963" y="2928938"/>
          <p14:tracePt t="116654" x="4598988" y="2938463"/>
          <p14:tracePt t="116671" x="4545013" y="2938463"/>
          <p14:tracePt t="116688" x="4510088" y="2938463"/>
          <p14:tracePt t="116704" x="4483100" y="2938463"/>
          <p14:tracePt t="116721" x="4473575" y="2938463"/>
          <p14:tracePt t="116738" x="4465638" y="2938463"/>
          <p14:tracePt t="117052" x="4473575" y="2928938"/>
          <p14:tracePt t="117061" x="4473575" y="2919413"/>
          <p14:tracePt t="117071" x="4483100" y="2919413"/>
          <p14:tracePt t="117088" x="4500563" y="2911475"/>
          <p14:tracePt t="117104" x="4527550" y="2894013"/>
          <p14:tracePt t="117121" x="4660900" y="2822575"/>
          <p14:tracePt t="117138" x="4803775" y="2768600"/>
          <p14:tracePt t="117171" x="5197475" y="2697163"/>
          <p14:tracePt t="117204" x="5680075" y="2660650"/>
          <p14:tracePt t="117221" x="5938838" y="2652713"/>
          <p14:tracePt t="117237" x="6188075" y="2643188"/>
          <p14:tracePt t="117254" x="6527800" y="2633663"/>
          <p14:tracePt t="117271" x="6715125" y="2633663"/>
          <p14:tracePt t="117287" x="6884988" y="2616200"/>
          <p14:tracePt t="117304" x="7000875" y="2608263"/>
          <p14:tracePt t="117321" x="7045325" y="2589213"/>
          <p14:tracePt t="117337" x="7054850" y="2581275"/>
          <p14:tracePt t="117560" x="7045325" y="2581275"/>
          <p14:tracePt t="117582" x="7045325" y="2589213"/>
          <p14:tracePt t="117598" x="7037388" y="2608263"/>
          <p14:tracePt t="117614" x="7027863" y="2616200"/>
          <p14:tracePt t="117622" x="7027863" y="2633663"/>
          <p14:tracePt t="117631" x="7018338" y="2643188"/>
          <p14:tracePt t="117638" x="7010400" y="2660650"/>
          <p14:tracePt t="117654" x="7010400" y="2679700"/>
          <p14:tracePt t="117671" x="7010400" y="2687638"/>
          <p14:tracePt t="117888" x="7010400" y="2679700"/>
          <p14:tracePt t="117896" x="7018338" y="2670175"/>
          <p14:tracePt t="117905" x="7037388" y="2660650"/>
          <p14:tracePt t="117921" x="7089775" y="2625725"/>
          <p14:tracePt t="117937" x="7188200" y="2589213"/>
          <p14:tracePt t="117954" x="7313613" y="2544763"/>
          <p14:tracePt t="117971" x="7429500" y="2517775"/>
          <p14:tracePt t="117987" x="7473950" y="2509838"/>
          <p14:tracePt t="118004" x="7500938" y="2500313"/>
          <p14:tracePt t="118082" x="7500938" y="2509838"/>
          <p14:tracePt t="118090" x="7500938" y="2517775"/>
          <p14:tracePt t="118098" x="7491413" y="2517775"/>
          <p14:tracePt t="118106" x="7491413" y="2527300"/>
          <p14:tracePt t="118122" x="7491413" y="2536825"/>
          <p14:tracePt t="118137" x="7483475" y="2544763"/>
          <p14:tracePt t="118154" x="7473950" y="2554288"/>
          <p14:tracePt t="118170" x="7466013" y="2562225"/>
          <p14:tracePt t="118187" x="7456488" y="2571750"/>
          <p14:tracePt t="118204" x="7446963" y="2589213"/>
          <p14:tracePt t="118220" x="7429500" y="2598738"/>
          <p14:tracePt t="118237" x="7429500" y="2608263"/>
          <p14:tracePt t="118334" x="7419975" y="2608263"/>
          <p14:tracePt t="118412" x="7419975" y="2616200"/>
          <p14:tracePt t="118544" x="7419975" y="2625725"/>
          <p14:tracePt t="118560" x="7419975" y="2633663"/>
          <p14:tracePt t="118576" x="7419975" y="2643188"/>
          <p14:tracePt t="118584" x="7419975" y="2652713"/>
          <p14:tracePt t="118590" x="7419975" y="2660650"/>
          <p14:tracePt t="118606" x="7419975" y="2670175"/>
          <p14:tracePt t="119483" x="7412038" y="2687638"/>
          <p14:tracePt t="119490" x="7402513" y="2697163"/>
          <p14:tracePt t="119495" x="7402513" y="2705100"/>
          <p14:tracePt t="119504" x="7394575" y="2714625"/>
          <p14:tracePt t="119521" x="7394575" y="2724150"/>
          <p14:tracePt t="119538" x="7385050" y="2732088"/>
          <p14:tracePt t="119786" x="7394575" y="2724150"/>
          <p14:tracePt t="119794" x="7394575" y="2714625"/>
          <p14:tracePt t="119810" x="7402513" y="2714625"/>
          <p14:tracePt t="119820" x="7402513" y="2705100"/>
          <p14:tracePt t="119837" x="7419975" y="2697163"/>
          <p14:tracePt t="119853" x="7429500" y="2697163"/>
          <p14:tracePt t="119870" x="7429500" y="2687638"/>
          <p14:tracePt t="120122" x="7429500" y="2697163"/>
          <p14:tracePt t="120382" x="7429500" y="2679700"/>
          <p14:tracePt t="120388" x="7429500" y="2660650"/>
          <p14:tracePt t="120395" x="7439025" y="2643188"/>
          <p14:tracePt t="120404" x="7446963" y="2625725"/>
          <p14:tracePt t="120420" x="7491413" y="2581275"/>
          <p14:tracePt t="120437" x="7554913" y="2536825"/>
          <p14:tracePt t="120454" x="7634288" y="2482850"/>
          <p14:tracePt t="120487" x="7804150" y="2419350"/>
          <p14:tracePt t="120520" x="7920038" y="2393950"/>
          <p14:tracePt t="120537" x="7956550" y="2393950"/>
          <p14:tracePt t="120553" x="7974013" y="2393950"/>
          <p14:tracePt t="120570" x="7991475" y="2401888"/>
          <p14:tracePt t="120587" x="8001000" y="2401888"/>
          <p14:tracePt t="120631" x="8001000" y="2419350"/>
          <p14:tracePt t="120646" x="8001000" y="2438400"/>
          <p14:tracePt t="120654" x="7991475" y="2446338"/>
          <p14:tracePt t="120670" x="7983538" y="2455863"/>
          <p14:tracePt t="120686" x="7974013" y="2465388"/>
          <p14:tracePt t="120703" x="7966075" y="2473325"/>
          <p14:tracePt t="120720" x="7947025" y="2482850"/>
          <p14:tracePt t="120737" x="7920038" y="2490788"/>
          <p14:tracePt t="120753" x="7875588" y="2509838"/>
          <p14:tracePt t="120770" x="7858125" y="2509838"/>
          <p14:tracePt t="120786" x="7823200" y="2517775"/>
          <p14:tracePt t="120803" x="7769225" y="2517775"/>
          <p14:tracePt t="120820" x="7697788" y="2517775"/>
          <p14:tracePt t="120837" x="7634288" y="2509838"/>
          <p14:tracePt t="120853" x="7545388" y="2490788"/>
          <p14:tracePt t="120870" x="7419975" y="2473325"/>
          <p14:tracePt t="120886" x="7277100" y="2455863"/>
          <p14:tracePt t="120903" x="7037388" y="2446338"/>
          <p14:tracePt t="120920" x="6894513" y="2446338"/>
          <p14:tracePt t="120936" x="6769100" y="2455863"/>
          <p14:tracePt t="120953" x="6670675" y="2465388"/>
          <p14:tracePt t="120970" x="6589713" y="2473325"/>
          <p14:tracePt t="120987" x="6537325" y="2482850"/>
          <p14:tracePt t="121003" x="6473825" y="2482850"/>
          <p14:tracePt t="121020" x="6465888" y="2490788"/>
          <p14:tracePt t="121036" x="6438900" y="2490788"/>
          <p14:tracePt t="121053" x="6411913" y="2490788"/>
          <p14:tracePt t="121070" x="6375400" y="2500313"/>
          <p14:tracePt t="121086" x="6330950" y="2500313"/>
          <p14:tracePt t="121103" x="6296025" y="2509838"/>
          <p14:tracePt t="121120" x="6242050" y="2509838"/>
          <p14:tracePt t="121136" x="6180138" y="2509838"/>
          <p14:tracePt t="121153" x="6099175" y="2509838"/>
          <p14:tracePt t="121170" x="6054725" y="2509838"/>
          <p14:tracePt t="121187" x="6018213" y="2509838"/>
          <p14:tracePt t="121204" x="5973763" y="2509838"/>
          <p14:tracePt t="121220" x="5946775" y="2517775"/>
          <p14:tracePt t="121236" x="5938838" y="2517775"/>
          <p14:tracePt t="121286" x="5929313" y="2517775"/>
          <p14:tracePt t="121303" x="5911850" y="2517775"/>
          <p14:tracePt t="121310" x="5884863" y="2517775"/>
          <p14:tracePt t="121320" x="5867400" y="2517775"/>
          <p14:tracePt t="121336" x="5822950" y="2527300"/>
          <p14:tracePt t="121353" x="5786438" y="2527300"/>
          <p14:tracePt t="121370" x="5768975" y="2527300"/>
          <p14:tracePt t="121426" x="5776913" y="2517775"/>
          <p14:tracePt t="121434" x="5795963" y="2509838"/>
          <p14:tracePt t="121443" x="5813425" y="2509838"/>
          <p14:tracePt t="121453" x="5840413" y="2500313"/>
          <p14:tracePt t="121470" x="5938838" y="2490788"/>
          <p14:tracePt t="121486" x="6099175" y="2473325"/>
          <p14:tracePt t="121504" x="6394450" y="2455863"/>
          <p14:tracePt t="121520" x="6608763" y="2438400"/>
          <p14:tracePt t="121536" x="6813550" y="2411413"/>
          <p14:tracePt t="121553" x="6983413" y="2401888"/>
          <p14:tracePt t="121570" x="7081838" y="2401888"/>
          <p14:tracePt t="121586" x="7108825" y="2401888"/>
          <p14:tracePt t="121708" x="7116763" y="2401888"/>
          <p14:tracePt t="121716" x="7143750" y="2401888"/>
          <p14:tracePt t="121724" x="7170738" y="2401888"/>
          <p14:tracePt t="121736" x="7197725" y="2401888"/>
          <p14:tracePt t="121754" x="7269163" y="2419350"/>
          <p14:tracePt t="121770" x="7304088" y="2446338"/>
          <p14:tracePt t="121786" x="7323138" y="2465388"/>
          <p14:tracePt t="121803" x="7323138" y="2482850"/>
          <p14:tracePt t="121819" x="7323138" y="2509838"/>
          <p14:tracePt t="121836" x="7323138" y="2536825"/>
          <p14:tracePt t="121853" x="7323138" y="2554288"/>
          <p14:tracePt t="121870" x="7323138" y="2571750"/>
          <p14:tracePt t="121886" x="7313613" y="2581275"/>
          <p14:tracePt t="121904" x="7304088" y="2598738"/>
          <p14:tracePt t="121920" x="7304088" y="2608263"/>
          <p14:tracePt t="121936" x="7304088" y="2625725"/>
          <p14:tracePt t="121953" x="7304088" y="2633663"/>
          <p14:tracePt t="121986" x="7313613" y="2643188"/>
          <p14:tracePt t="122005" x="7331075" y="2660650"/>
          <p14:tracePt t="122020" x="7348538" y="2670175"/>
          <p14:tracePt t="122036" x="7375525" y="2679700"/>
          <p14:tracePt t="122053" x="7385050" y="2679700"/>
          <p14:tracePt t="122069" x="7394575" y="2679700"/>
          <p14:tracePt t="122086" x="7402513" y="2679700"/>
          <p14:tracePt t="122160" x="7412038" y="2679700"/>
          <p14:tracePt t="122184" x="7429500" y="2679700"/>
          <p14:tracePt t="122607" x="7439025" y="2679700"/>
          <p14:tracePt t="122615" x="7439025" y="2670175"/>
          <p14:tracePt t="122622" x="7473950" y="2670175"/>
          <p14:tracePt t="122636" x="7537450" y="2670175"/>
          <p14:tracePt t="122669" x="7858125" y="2660650"/>
          <p14:tracePt t="122703" x="8089900" y="2660650"/>
          <p14:tracePt t="122719" x="8143875" y="2660650"/>
          <p14:tracePt t="122736" x="8180388" y="2660650"/>
          <p14:tracePt t="122753" x="8188325" y="2660650"/>
          <p14:tracePt t="122769" x="8197850" y="2660650"/>
          <p14:tracePt t="122990" x="8215313" y="2660650"/>
          <p14:tracePt t="122998" x="8242300" y="2660650"/>
          <p14:tracePt t="123004" x="8277225" y="2660650"/>
          <p14:tracePt t="123020" x="8375650" y="2652713"/>
          <p14:tracePt t="123036" x="8466138" y="2643188"/>
          <p14:tracePt t="123069" x="8643938" y="2633663"/>
          <p14:tracePt t="123103" x="8777288" y="2625725"/>
          <p14:tracePt t="123119" x="8823325" y="2625725"/>
          <p14:tracePt t="123136" x="8848725" y="2625725"/>
          <p14:tracePt t="123153" x="8875713" y="2625725"/>
          <p14:tracePt t="123240" x="8885238" y="2625725"/>
          <p14:tracePt t="123247" x="8894763" y="2625725"/>
          <p14:tracePt t="123254" x="8912225" y="2625725"/>
          <p14:tracePt t="123269" x="8966200" y="2643188"/>
          <p14:tracePt t="123286" x="9028113" y="2652713"/>
          <p14:tracePt t="123303" x="9082088" y="2670175"/>
          <p14:tracePt t="123319" x="9117013" y="2679700"/>
          <p14:tracePt t="123336" x="9144000" y="2679700"/>
          <p14:tracePt t="123353" x="9153525" y="2679700"/>
          <p14:tracePt t="123546" x="9134475" y="2679700"/>
          <p14:tracePt t="123552" x="9109075" y="2679700"/>
          <p14:tracePt t="123560" x="9072563" y="2679700"/>
          <p14:tracePt t="123569" x="9018588" y="2679700"/>
          <p14:tracePt t="123586" x="8867775" y="2679700"/>
          <p14:tracePt t="123602" x="8643938" y="2687638"/>
          <p14:tracePt t="123619" x="8340725" y="2705100"/>
          <p14:tracePt t="123636" x="7966075" y="2732088"/>
          <p14:tracePt t="123652" x="7537450" y="2759075"/>
          <p14:tracePt t="123669" x="6769100" y="2786063"/>
          <p14:tracePt t="123686" x="6384925" y="2786063"/>
          <p14:tracePt t="123702" x="5973763" y="2822575"/>
          <p14:tracePt t="123719" x="5661025" y="2857500"/>
          <p14:tracePt t="123736" x="5429250" y="2884488"/>
          <p14:tracePt t="123752" x="5241925" y="2901950"/>
          <p14:tracePt t="123770" x="5000625" y="2928938"/>
          <p14:tracePt t="123786" x="4857750" y="2946400"/>
          <p14:tracePt t="123802" x="4741863" y="2965450"/>
          <p14:tracePt t="123819" x="4643438" y="2982913"/>
          <p14:tracePt t="123836" x="4572000" y="3000375"/>
          <p14:tracePt t="123852" x="4473575" y="3017838"/>
          <p14:tracePt t="123869" x="4375150" y="3036888"/>
          <p14:tracePt t="123886" x="4268788" y="3054350"/>
          <p14:tracePt t="123902" x="4179888" y="3062288"/>
          <p14:tracePt t="123919" x="4062413" y="3062288"/>
          <p14:tracePt t="123936" x="4010025" y="3062288"/>
          <p14:tracePt t="123952" x="3956050" y="3062288"/>
          <p14:tracePt t="123969" x="3911600" y="3062288"/>
          <p14:tracePt t="123986" x="3867150" y="3062288"/>
          <p14:tracePt t="124002" x="3822700" y="3062288"/>
          <p14:tracePt t="124019" x="3751263" y="3062288"/>
          <p14:tracePt t="124036" x="3705225" y="3071813"/>
          <p14:tracePt t="124052" x="3670300" y="3089275"/>
          <p14:tracePt t="124069" x="3633788" y="3089275"/>
          <p14:tracePt t="124086" x="3589338" y="3108325"/>
          <p14:tracePt t="124102" x="3554413" y="3108325"/>
          <p14:tracePt t="124119" x="3500438" y="3125788"/>
          <p14:tracePt t="124136" x="3446463" y="3133725"/>
          <p14:tracePt t="124152" x="3384550" y="3143250"/>
          <p14:tracePt t="124169" x="3330575" y="3152775"/>
          <p14:tracePt t="124186" x="3322638" y="3152775"/>
          <p14:tracePt t="124254" x="3313113" y="3152775"/>
          <p14:tracePt t="124278" x="3295650" y="3152775"/>
          <p14:tracePt t="124286" x="3286125" y="3152775"/>
          <p14:tracePt t="124295" x="3276600" y="3152775"/>
          <p14:tracePt t="124302" x="3259138" y="3152775"/>
          <p14:tracePt t="124319" x="3205163" y="3143250"/>
          <p14:tracePt t="124336" x="3170238" y="3143250"/>
          <p14:tracePt t="124352" x="3143250" y="3143250"/>
          <p14:tracePt t="124369" x="3133725" y="3143250"/>
          <p14:tracePt t="124387" x="3116263" y="3143250"/>
          <p14:tracePt t="124467" x="3116263" y="3133725"/>
          <p14:tracePt t="124560" x="3116263" y="3125788"/>
          <p14:tracePt t="124568" x="3125788" y="3125788"/>
          <p14:tracePt t="124574" x="3143250" y="3116263"/>
          <p14:tracePt t="124586" x="3152775" y="3108325"/>
          <p14:tracePt t="124602" x="3197225" y="3098800"/>
          <p14:tracePt t="124619" x="3251200" y="3098800"/>
          <p14:tracePt t="124636" x="3330575" y="3089275"/>
          <p14:tracePt t="124652" x="3411538" y="3089275"/>
          <p14:tracePt t="124669" x="3562350" y="3062288"/>
          <p14:tracePt t="124685" x="3660775" y="3054350"/>
          <p14:tracePt t="124702" x="3759200" y="3044825"/>
          <p14:tracePt t="124719" x="3857625" y="3044825"/>
          <p14:tracePt t="124736" x="3956050" y="3044825"/>
          <p14:tracePt t="124752" x="4037013" y="3054350"/>
          <p14:tracePt t="124769" x="4098925" y="3071813"/>
          <p14:tracePt t="124786" x="4179888" y="3089275"/>
          <p14:tracePt t="124802" x="4232275" y="3098800"/>
          <p14:tracePt t="124819" x="4259263" y="3098800"/>
          <p14:tracePt t="124835" x="4268788" y="3098800"/>
          <p14:tracePt t="126645" x="4303713" y="3098800"/>
          <p14:tracePt t="126654" x="4367213" y="3098800"/>
          <p14:tracePt t="126662" x="4438650" y="3098800"/>
          <p14:tracePt t="126685" x="4625975" y="3098800"/>
          <p14:tracePt t="126718" x="4822825" y="3098800"/>
          <p14:tracePt t="126735" x="4894263" y="3098800"/>
          <p14:tracePt t="126752" x="4973638" y="3098800"/>
          <p14:tracePt t="126768" x="5037138" y="3098800"/>
          <p14:tracePt t="126786" x="5126038" y="3098800"/>
          <p14:tracePt t="126802" x="5197475" y="3098800"/>
          <p14:tracePt t="126818" x="5276850" y="3098800"/>
          <p14:tracePt t="126835" x="5367338" y="3098800"/>
          <p14:tracePt t="126852" x="5473700" y="3098800"/>
          <p14:tracePt t="126868" x="5599113" y="3081338"/>
          <p14:tracePt t="126885" x="5732463" y="3062288"/>
          <p14:tracePt t="126902" x="5875338" y="3044825"/>
          <p14:tracePt t="126918" x="6126163" y="3017838"/>
          <p14:tracePt t="126935" x="6286500" y="3000375"/>
          <p14:tracePt t="126951" x="6438900" y="2982913"/>
          <p14:tracePt t="126968" x="6581775" y="2965450"/>
          <p14:tracePt t="126985" x="6705600" y="2955925"/>
          <p14:tracePt t="127002" x="6777038" y="2938463"/>
          <p14:tracePt t="127019" x="6796088" y="2938463"/>
          <p14:tracePt t="127130" x="6796088" y="2928938"/>
          <p14:tracePt t="127137" x="6786563" y="2928938"/>
          <p14:tracePt t="127146" x="6777038" y="2928938"/>
          <p14:tracePt t="127171" x="6769100" y="2928938"/>
          <p14:tracePt t="127716" x="6759575" y="2928938"/>
          <p14:tracePt t="127724" x="6742113" y="2928938"/>
          <p14:tracePt t="127735" x="6705600" y="2928938"/>
          <p14:tracePt t="127753" x="6626225" y="2919413"/>
          <p14:tracePt t="127768" x="6554788" y="2919413"/>
          <p14:tracePt t="127786" x="6429375" y="2919413"/>
          <p14:tracePt t="127801" x="6384925" y="2919413"/>
          <p14:tracePt t="127835" x="6340475" y="2919413"/>
          <p14:tracePt t="127868" x="6323013" y="2919413"/>
          <p14:tracePt t="128084" x="6323013" y="2928938"/>
          <p14:tracePt t="128091" x="6340475" y="2928938"/>
          <p14:tracePt t="128101" x="6367463" y="2938463"/>
          <p14:tracePt t="128118" x="6429375" y="2946400"/>
          <p14:tracePt t="128135" x="6510338" y="2946400"/>
          <p14:tracePt t="128151" x="6608763" y="2946400"/>
          <p14:tracePt t="128168" x="6724650" y="2955925"/>
          <p14:tracePt t="128185" x="6894513" y="2955925"/>
          <p14:tracePt t="128201" x="6991350" y="2938463"/>
          <p14:tracePt t="128218" x="7054850" y="2919413"/>
          <p14:tracePt t="128235" x="7108825" y="2911475"/>
          <p14:tracePt t="128251" x="7153275" y="2911475"/>
          <p14:tracePt t="128268" x="7180263" y="2911475"/>
          <p14:tracePt t="128285" x="7197725" y="2911475"/>
          <p14:tracePt t="128318" x="7197725" y="2901950"/>
          <p14:tracePt t="128646" x="7215188" y="2894013"/>
          <p14:tracePt t="128654" x="7259638" y="2894013"/>
          <p14:tracePt t="128662" x="7304088" y="2884488"/>
          <p14:tracePt t="128670" x="7358063" y="2884488"/>
          <p14:tracePt t="128684" x="7491413" y="2867025"/>
          <p14:tracePt t="128718" x="7786688" y="2857500"/>
          <p14:tracePt t="128751" x="8018463" y="2857500"/>
          <p14:tracePt t="128768" x="8126413" y="2867025"/>
          <p14:tracePt t="128784" x="8251825" y="2874963"/>
          <p14:tracePt t="128801" x="8385175" y="2874963"/>
          <p14:tracePt t="128818" x="8439150" y="2874963"/>
          <p14:tracePt t="128834" x="8483600" y="2874963"/>
          <p14:tracePt t="128851" x="8510588" y="2867025"/>
          <p14:tracePt t="128868" x="8518525" y="2857500"/>
          <p14:tracePt t="128884" x="8528050" y="2857500"/>
          <p14:tracePt t="128901" x="8537575" y="2847975"/>
          <p14:tracePt t="128918" x="8562975" y="2840038"/>
          <p14:tracePt t="128934" x="8599488" y="2830513"/>
          <p14:tracePt t="128951" x="8643938" y="2830513"/>
          <p14:tracePt t="128968" x="8697913" y="2822575"/>
          <p14:tracePt t="128984" x="8769350" y="2822575"/>
          <p14:tracePt t="129001" x="8858250" y="2822575"/>
          <p14:tracePt t="129018" x="8956675" y="2822575"/>
          <p14:tracePt t="129034" x="9063038" y="2830513"/>
          <p14:tracePt t="129052" x="9188450" y="2840038"/>
          <p14:tracePt t="129068" x="9224963" y="2847975"/>
          <p14:tracePt t="129085" x="9232900" y="2847975"/>
          <p14:tracePt t="129168" x="9224963" y="2857500"/>
          <p14:tracePt t="129176" x="9215438" y="2874963"/>
          <p14:tracePt t="129184" x="9197975" y="2884488"/>
          <p14:tracePt t="129201" x="9117013" y="2938463"/>
          <p14:tracePt t="129218" x="8974138" y="3000375"/>
          <p14:tracePt t="129234" x="8769350" y="3071813"/>
          <p14:tracePt t="129251" x="8447088" y="3133725"/>
          <p14:tracePt t="129268" x="8072438" y="3197225"/>
          <p14:tracePt t="129284" x="7670800" y="3224213"/>
          <p14:tracePt t="129302" x="7027863" y="3251200"/>
          <p14:tracePt t="129318" x="6589713" y="3251200"/>
          <p14:tracePt t="129334" x="6161088" y="3276600"/>
          <p14:tracePt t="129351" x="5786438" y="3303588"/>
          <p14:tracePt t="129368" x="5357813" y="3330575"/>
          <p14:tracePt t="129384" x="4991100" y="3330575"/>
          <p14:tracePt t="129402" x="4741863" y="3340100"/>
          <p14:tracePt t="129418" x="4545013" y="3348038"/>
          <p14:tracePt t="129434" x="4348163" y="3357563"/>
          <p14:tracePt t="129451" x="4241800" y="3367088"/>
          <p14:tracePt t="129468" x="4152900" y="3367088"/>
          <p14:tracePt t="129484" x="4089400" y="3367088"/>
          <p14:tracePt t="129501" x="4037013" y="3367088"/>
          <p14:tracePt t="129517" x="3973513" y="3367088"/>
          <p14:tracePt t="129534" x="3884613" y="3357563"/>
          <p14:tracePt t="129552" x="3803650" y="3348038"/>
          <p14:tracePt t="129568" x="3759200" y="3348038"/>
          <p14:tracePt t="129584" x="3714750" y="3340100"/>
          <p14:tracePt t="129601" x="3670300" y="3322638"/>
          <p14:tracePt t="129618" x="3652838" y="3313113"/>
          <p14:tracePt t="129634" x="3633788" y="3303588"/>
          <p14:tracePt t="129651" x="3625850" y="3295650"/>
          <p14:tracePt t="129667" x="3598863" y="3276600"/>
          <p14:tracePt t="129684" x="3581400" y="3268663"/>
          <p14:tracePt t="129701" x="3571875" y="3259138"/>
          <p14:tracePt t="129717" x="3554413" y="3251200"/>
          <p14:tracePt t="129734" x="3527425" y="3241675"/>
          <p14:tracePt t="129751" x="3517900" y="3232150"/>
          <p14:tracePt t="129767" x="3509963" y="3232150"/>
          <p14:tracePt t="129818" x="3500438" y="3232150"/>
          <p14:tracePt t="129832" x="3490913" y="3232150"/>
          <p14:tracePt t="129840" x="3482975" y="3232150"/>
          <p14:tracePt t="129851" x="3473450" y="3232150"/>
          <p14:tracePt t="129867" x="3465513" y="3232150"/>
          <p14:tracePt t="129884" x="3455988" y="3232150"/>
          <p14:tracePt t="135302" x="3473450" y="3214688"/>
          <p14:tracePt t="135310" x="3509963" y="3197225"/>
          <p14:tracePt t="135318" x="3562350" y="3187700"/>
          <p14:tracePt t="135334" x="3660775" y="3179763"/>
          <p14:tracePt t="135350" x="3795713" y="3179763"/>
          <p14:tracePt t="135366" x="3965575" y="3197225"/>
          <p14:tracePt t="135399" x="4438650" y="3295650"/>
          <p14:tracePt t="135433" x="4840288" y="3348038"/>
          <p14:tracePt t="135449" x="5045075" y="3348038"/>
          <p14:tracePt t="135467" x="5143500" y="3348038"/>
          <p14:tracePt t="135483" x="5241925" y="3330575"/>
          <p14:tracePt t="135499" x="5313363" y="3313113"/>
          <p14:tracePt t="135516" x="5340350" y="3303588"/>
          <p14:tracePt t="135618" x="5340350" y="3295650"/>
          <p14:tracePt t="135638" x="5322888" y="3276600"/>
          <p14:tracePt t="135646" x="5295900" y="3276600"/>
          <p14:tracePt t="135653" x="5276850" y="3268663"/>
          <p14:tracePt t="135666" x="5251450" y="3259138"/>
          <p14:tracePt t="135683" x="5214938" y="3251200"/>
          <p14:tracePt t="135699" x="5180013" y="3251200"/>
          <p14:tracePt t="135716" x="5062538" y="3251200"/>
          <p14:tracePt t="135733" x="4965700" y="3259138"/>
          <p14:tracePt t="135751" x="4894263" y="3276600"/>
          <p14:tracePt t="135766" x="4840288" y="3295650"/>
          <p14:tracePt t="135783" x="4786313" y="3303588"/>
          <p14:tracePt t="135799" x="4741863" y="3322638"/>
          <p14:tracePt t="135816" x="4705350" y="3330575"/>
          <p14:tracePt t="135833" x="4697413" y="3340100"/>
          <p14:tracePt t="135849" x="4687888" y="3348038"/>
          <p14:tracePt t="135866" x="4687888" y="3357563"/>
          <p14:tracePt t="135882" x="4687888" y="3375025"/>
          <p14:tracePt t="135899" x="4687888" y="3384550"/>
          <p14:tracePt t="135934" x="4687888" y="3394075"/>
          <p14:tracePt t="135949" x="4705350" y="3402013"/>
          <p14:tracePt t="135966" x="4751388" y="3402013"/>
          <p14:tracePt t="135983" x="4813300" y="3411538"/>
          <p14:tracePt t="135999" x="4902200" y="3411538"/>
          <p14:tracePt t="136016" x="5045075" y="3411538"/>
          <p14:tracePt t="136032" x="5205413" y="3411538"/>
          <p14:tracePt t="136049" x="5375275" y="3394075"/>
          <p14:tracePt t="136066" x="5554663" y="3394075"/>
          <p14:tracePt t="136082" x="5715000" y="3394075"/>
          <p14:tracePt t="136099" x="6018213" y="3357563"/>
          <p14:tracePt t="136116" x="6170613" y="3340100"/>
          <p14:tracePt t="136133" x="6276975" y="3330575"/>
          <p14:tracePt t="136149" x="6323013" y="3313113"/>
          <p14:tracePt t="136166" x="6348413" y="3303588"/>
          <p14:tracePt t="136183" x="6357938" y="3295650"/>
          <p14:tracePt t="136755" x="6357938" y="3313113"/>
          <p14:tracePt t="136764" x="6375400" y="3330575"/>
          <p14:tracePt t="136772" x="6384925" y="3348038"/>
          <p14:tracePt t="136783" x="6394450" y="3357563"/>
          <p14:tracePt t="136799" x="6402388" y="3375025"/>
          <p14:tracePt t="136816" x="6419850" y="3394075"/>
          <p14:tracePt t="136850" x="6483350" y="3490913"/>
          <p14:tracePt t="136882" x="6510338" y="3536950"/>
          <p14:tracePt t="136899" x="6518275" y="3544888"/>
          <p14:tracePt t="136916" x="6518275" y="3554413"/>
          <p14:tracePt t="136932" x="6537325" y="3581400"/>
          <p14:tracePt t="136950" x="6545263" y="3633788"/>
          <p14:tracePt t="136966" x="6562725" y="3679825"/>
          <p14:tracePt t="136982" x="6572250" y="3714750"/>
          <p14:tracePt t="136999" x="6581775" y="3732213"/>
          <p14:tracePt t="137016" x="6581775" y="3741738"/>
          <p14:tracePt t="137059" x="6581775" y="3751263"/>
          <p14:tracePt t="137068" x="6589713" y="3768725"/>
          <p14:tracePt t="137082" x="6599238" y="3786188"/>
          <p14:tracePt t="137099" x="6608763" y="3803650"/>
        </p14:tracePtLst>
      </p14:laserTrace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Tijdelijke aanduiding voor inhoud 2"/>
          <p:cNvSpPr>
            <a:spLocks noGrp="1"/>
          </p:cNvSpPr>
          <p:nvPr>
            <p:ph idx="1"/>
          </p:nvPr>
        </p:nvSpPr>
        <p:spPr>
          <a:xfrm>
            <a:off x="838200" y="1893888"/>
            <a:ext cx="10375900" cy="3408362"/>
          </a:xfrm>
        </p:spPr>
        <p:txBody>
          <a:bodyPr>
            <a:normAutofit/>
          </a:bodyPr>
          <a:lstStyle/>
          <a:p>
            <a:pPr>
              <a:defRPr/>
            </a:pPr>
            <a:r>
              <a:rPr lang="nl-BE" altLang="nl-BE" dirty="0"/>
              <a:t>De 75-percentiel van de gemiddelde DAP waarden gemeten in een groot aantal centra bij een klassiek soort onderzoek en ‘gewone’ patiënten</a:t>
            </a:r>
          </a:p>
          <a:p>
            <a:pPr>
              <a:defRPr/>
            </a:pPr>
            <a:r>
              <a:rPr lang="nl-BE" altLang="nl-BE" dirty="0"/>
              <a:t>België: 3 jaarlijkse acties voor klassieke RX onderzoeken, jaarlijks voor CT</a:t>
            </a:r>
          </a:p>
          <a:p>
            <a:pPr>
              <a:defRPr/>
            </a:pPr>
            <a:r>
              <a:rPr lang="nl-BE" altLang="nl-BE" dirty="0"/>
              <a:t>Als deze niveaus systematisch overschreden worden, dan moet onderzocht worden waarom</a:t>
            </a:r>
          </a:p>
        </p:txBody>
      </p:sp>
      <p:sp>
        <p:nvSpPr>
          <p:cNvPr id="4" name="Titel 1"/>
          <p:cNvSpPr txBox="1">
            <a:spLocks/>
          </p:cNvSpPr>
          <p:nvPr/>
        </p:nvSpPr>
        <p:spPr>
          <a:xfrm>
            <a:off x="869950" y="664368"/>
            <a:ext cx="95186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Diagnostische Referentie Niveaus, ‘</a:t>
            </a:r>
            <a:r>
              <a:rPr lang="nl-BE" altLang="nl-BE" dirty="0" err="1"/>
              <a:t>DRLs</a:t>
            </a:r>
            <a:r>
              <a:rPr lang="nl-BE" altLang="nl-BE" dirty="0"/>
              <a:t>’</a:t>
            </a:r>
            <a:endParaRPr lang="nl-BE" altLang="nl-BE" dirty="0">
              <a:solidFill>
                <a:srgbClr val="FF0000"/>
              </a:solidFill>
            </a:endParaRP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9864702"/>
      </p:ext>
    </p:extLst>
  </p:cSld>
  <p:clrMapOvr>
    <a:masterClrMapping/>
  </p:clrMapOvr>
  <mc:AlternateContent xmlns:mc="http://schemas.openxmlformats.org/markup-compatibility/2006" xmlns:p14="http://schemas.microsoft.com/office/powerpoint/2010/main">
    <mc:Choice Requires="p14">
      <p:transition spd="slow" p14:dur="2000" advTm="31884"/>
    </mc:Choice>
    <mc:Fallback xmlns="">
      <p:transition spd="slow" advTm="31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lstStyle/>
          <a:p>
            <a:endParaRPr lang="nl-BE"/>
          </a:p>
        </p:txBody>
      </p:sp>
      <p:pic>
        <p:nvPicPr>
          <p:cNvPr id="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625" t="10000" r="39434" b="6250"/>
          <a:stretch/>
        </p:blipFill>
        <p:spPr bwMode="auto">
          <a:xfrm>
            <a:off x="1210940" y="1381300"/>
            <a:ext cx="6764660" cy="53139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el 1"/>
          <p:cNvSpPr txBox="1">
            <a:spLocks/>
          </p:cNvSpPr>
          <p:nvPr/>
        </p:nvSpPr>
        <p:spPr>
          <a:xfrm>
            <a:off x="869950" y="664368"/>
            <a:ext cx="95186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Diagnostische Referentie Niveaus, ‘</a:t>
            </a:r>
            <a:r>
              <a:rPr lang="nl-BE" altLang="nl-BE" dirty="0" err="1"/>
              <a:t>DRLs</a:t>
            </a:r>
            <a:r>
              <a:rPr lang="nl-BE" altLang="nl-BE" dirty="0"/>
              <a:t>’</a:t>
            </a:r>
            <a:endParaRPr lang="nl-BE" altLang="nl-BE" dirty="0">
              <a:solidFill>
                <a:srgbClr val="FF0000"/>
              </a:solidFill>
            </a:endParaRPr>
          </a:p>
        </p:txBody>
      </p:sp>
      <p:pic>
        <p:nvPicPr>
          <p:cNvPr id="6"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2557" t="23864" r="37515" b="8774"/>
          <a:stretch/>
        </p:blipFill>
        <p:spPr bwMode="auto">
          <a:xfrm>
            <a:off x="7467314" y="3473600"/>
            <a:ext cx="4394773" cy="27773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57871453"/>
      </p:ext>
    </p:extLst>
  </p:cSld>
  <p:clrMapOvr>
    <a:masterClrMapping/>
  </p:clrMapOvr>
  <mc:AlternateContent xmlns:mc="http://schemas.openxmlformats.org/markup-compatibility/2006" xmlns:p14="http://schemas.microsoft.com/office/powerpoint/2010/main">
    <mc:Choice Requires="p14">
      <p:transition spd="slow" p14:dur="2000" advTm="23257"/>
    </mc:Choice>
    <mc:Fallback xmlns="">
      <p:transition spd="slow" advTm="23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9738" x="6518275" y="3697288"/>
          <p14:tracePt t="9746" x="6303963" y="3571875"/>
          <p14:tracePt t="9757" x="6081713" y="3482975"/>
          <p14:tracePt t="9774" x="5626100" y="3375025"/>
          <p14:tracePt t="9790" x="5313363" y="3357563"/>
          <p14:tracePt t="9808" x="4929188" y="3357563"/>
          <p14:tracePt t="9823" x="4456113" y="3438525"/>
          <p14:tracePt t="9857" x="3795713" y="3598863"/>
          <p14:tracePt t="9890" x="3517900" y="3705225"/>
          <p14:tracePt t="9907" x="3419475" y="3759200"/>
          <p14:tracePt t="9923" x="3367088" y="3786188"/>
          <p14:tracePt t="9940" x="3348038" y="3803650"/>
          <p14:tracePt t="10043" x="3340100" y="3822700"/>
          <p14:tracePt t="10052" x="3330575" y="3840163"/>
          <p14:tracePt t="10058" x="3330575" y="3867150"/>
          <p14:tracePt t="10073" x="3313113" y="3919538"/>
          <p14:tracePt t="10090" x="3303588" y="3965575"/>
          <p14:tracePt t="10107" x="3286125" y="4000500"/>
          <p14:tracePt t="10123" x="3286125" y="4037013"/>
          <p14:tracePt t="10140" x="3286125" y="4071938"/>
          <p14:tracePt t="10156" x="3286125" y="4089400"/>
          <p14:tracePt t="10173" x="3295650" y="4108450"/>
          <p14:tracePt t="10190" x="3322638" y="4116388"/>
          <p14:tracePt t="10207" x="3357563" y="4133850"/>
          <p14:tracePt t="10223" x="3527425" y="4143375"/>
          <p14:tracePt t="10242" x="3687763" y="4143375"/>
          <p14:tracePt t="10257" x="3857625" y="4143375"/>
          <p14:tracePt t="10273" x="4017963" y="4125913"/>
          <p14:tracePt t="10290" x="4152900" y="4108450"/>
          <p14:tracePt t="10307" x="4232275" y="4081463"/>
          <p14:tracePt t="10323" x="4259263" y="4044950"/>
          <p14:tracePt t="10356" x="4259263" y="4017963"/>
          <p14:tracePt t="10373" x="4259263" y="3990975"/>
          <p14:tracePt t="10390" x="4259263" y="3973513"/>
          <p14:tracePt t="10442" x="4251325" y="3973513"/>
          <p14:tracePt t="10461" x="4232275" y="3990975"/>
          <p14:tracePt t="10466" x="4224338" y="3990975"/>
          <p14:tracePt t="10473" x="4214813" y="4010025"/>
          <p14:tracePt t="10490" x="4197350" y="4027488"/>
          <p14:tracePt t="10507" x="4197350" y="4037013"/>
          <p14:tracePt t="10523" x="4197350" y="4044950"/>
          <p14:tracePt t="10540" x="4214813" y="4054475"/>
          <p14:tracePt t="10556" x="4268788" y="4062413"/>
          <p14:tracePt t="10573" x="4510088" y="4062413"/>
          <p14:tracePt t="10590" x="4724400" y="4062413"/>
          <p14:tracePt t="10606" x="4973638" y="4037013"/>
          <p14:tracePt t="10623" x="5205413" y="3983038"/>
          <p14:tracePt t="10640" x="5375275" y="3929063"/>
          <p14:tracePt t="10656" x="5456238" y="3884613"/>
          <p14:tracePt t="10673" x="5465763" y="3875088"/>
          <p14:tracePt t="10770" x="5465763" y="3884613"/>
          <p14:tracePt t="11520" x="5465763" y="3894138"/>
          <p14:tracePt t="11529" x="5465763" y="3938588"/>
          <p14:tracePt t="11540" x="5456238" y="3965575"/>
          <p14:tracePt t="11556" x="5446713" y="4010025"/>
          <p14:tracePt t="11573" x="5438775" y="4017963"/>
          <p14:tracePt t="11894" x="5438775" y="4027488"/>
          <p14:tracePt t="11909" x="5419725" y="4044950"/>
          <p14:tracePt t="11918" x="5384800" y="4044950"/>
          <p14:tracePt t="11926" x="5357813" y="4054475"/>
          <p14:tracePt t="11940" x="5322888" y="4062413"/>
          <p14:tracePt t="11957" x="5224463" y="4081463"/>
          <p14:tracePt t="11973" x="5081588" y="4081463"/>
          <p14:tracePt t="12006" x="4938713" y="4044950"/>
          <p14:tracePt t="12039" x="4786313" y="3956050"/>
          <p14:tracePt t="12056" x="4776788" y="3946525"/>
          <p14:tracePt t="12099" x="4776788" y="3938588"/>
          <p14:tracePt t="12106" x="4803775" y="3919538"/>
          <p14:tracePt t="12123" x="4938713" y="3867150"/>
          <p14:tracePt t="12139" x="5126038" y="3803650"/>
          <p14:tracePt t="12156" x="5313363" y="3751263"/>
          <p14:tracePt t="12173" x="5491163" y="3697288"/>
          <p14:tracePt t="12189" x="5643563" y="3670300"/>
          <p14:tracePt t="12206" x="5741988" y="3660775"/>
          <p14:tracePt t="12223" x="5768975" y="3660775"/>
          <p14:tracePt t="12294" x="5759450" y="3660775"/>
          <p14:tracePt t="12299" x="5732463" y="3679825"/>
          <p14:tracePt t="12308" x="5697538" y="3697288"/>
          <p14:tracePt t="12323" x="5643563" y="3714750"/>
          <p14:tracePt t="12339" x="5500688" y="3741738"/>
          <p14:tracePt t="12356" x="5419725" y="3776663"/>
          <p14:tracePt t="12373" x="5357813" y="3813175"/>
          <p14:tracePt t="12389" x="5295900" y="3867150"/>
          <p14:tracePt t="12406" x="5259388" y="3884613"/>
          <p14:tracePt t="12423" x="5251450" y="3894138"/>
          <p14:tracePt t="12472" x="5303838" y="3884613"/>
          <p14:tracePt t="12480" x="5394325" y="3867150"/>
          <p14:tracePt t="12489" x="5491163" y="3848100"/>
          <p14:tracePt t="12506" x="5697538" y="3786188"/>
          <p14:tracePt t="12523" x="5830888" y="3751263"/>
          <p14:tracePt t="12539" x="5867400" y="3751263"/>
          <p14:tracePt t="12582" x="5857875" y="3751263"/>
          <p14:tracePt t="12590" x="5776913" y="3768725"/>
          <p14:tracePt t="12606" x="5572125" y="3848100"/>
          <p14:tracePt t="12623" x="5375275" y="3938588"/>
          <p14:tracePt t="12639" x="5197475" y="4017963"/>
          <p14:tracePt t="12656" x="5081588" y="4081463"/>
          <p14:tracePt t="12673" x="5000625" y="4116388"/>
          <p14:tracePt t="12689" x="4991100" y="4125913"/>
          <p14:tracePt t="13372" x="5010150" y="4116388"/>
          <p14:tracePt t="13378" x="5062538" y="4089400"/>
          <p14:tracePt t="13389" x="5116513" y="4062413"/>
          <p14:tracePt t="13406" x="5259388" y="4010025"/>
          <p14:tracePt t="13423" x="5394325" y="3956050"/>
          <p14:tracePt t="13439" x="5473700" y="3911600"/>
          <p14:tracePt t="13472" x="5500688" y="3902075"/>
          <p14:tracePt t="13582" x="5500688" y="3919538"/>
          <p14:tracePt t="13589" x="5491163" y="3938588"/>
          <p14:tracePt t="13606" x="5483225" y="3946525"/>
          <p14:tracePt t="13613" x="5473700" y="3956050"/>
          <p14:tracePt t="13622" x="5465763" y="3965575"/>
          <p14:tracePt t="13639" x="5456238" y="3973513"/>
          <p14:tracePt t="13656" x="5429250" y="3983038"/>
          <p14:tracePt t="13672" x="5402263" y="4000500"/>
          <p14:tracePt t="13689" x="5348288" y="4017963"/>
          <p14:tracePt t="13706" x="5303838" y="4037013"/>
          <p14:tracePt t="13722" x="5232400" y="4054475"/>
          <p14:tracePt t="13739" x="5205413" y="4062413"/>
          <p14:tracePt t="13808" x="5205413" y="4054475"/>
          <p14:tracePt t="13815" x="5224463" y="4037013"/>
          <p14:tracePt t="13824" x="5251450" y="4010025"/>
          <p14:tracePt t="13839" x="5313363" y="3938588"/>
          <p14:tracePt t="13856" x="5384800" y="3884613"/>
          <p14:tracePt t="13872" x="5438775" y="3848100"/>
          <p14:tracePt t="13889" x="5465763" y="3830638"/>
          <p14:tracePt t="13951" x="5465763" y="3840163"/>
          <p14:tracePt t="13957" x="5438775" y="3857625"/>
          <p14:tracePt t="13963" x="5384800" y="3894138"/>
          <p14:tracePt t="13973" x="5295900" y="3919538"/>
          <p14:tracePt t="13989" x="5099050" y="3983038"/>
          <p14:tracePt t="14006" x="4884738" y="4010025"/>
          <p14:tracePt t="14022" x="4741863" y="4017963"/>
          <p14:tracePt t="14039" x="4705350" y="4017963"/>
          <p14:tracePt t="14072" x="4705350" y="4010025"/>
          <p14:tracePt t="14089" x="4786313" y="3929063"/>
          <p14:tracePt t="14106" x="4875213" y="3867150"/>
          <p14:tracePt t="14122" x="4956175" y="3840163"/>
          <p14:tracePt t="14139" x="5000625" y="3840163"/>
          <p14:tracePt t="14156" x="5010150" y="3840163"/>
          <p14:tracePt t="14175" x="5010150" y="3848100"/>
          <p14:tracePt t="14189" x="4991100" y="3875088"/>
          <p14:tracePt t="14206" x="4875213" y="3990975"/>
          <p14:tracePt t="14222" x="4714875" y="4062413"/>
          <p14:tracePt t="14239" x="4554538" y="4125913"/>
          <p14:tracePt t="14256" x="4456113" y="4152900"/>
          <p14:tracePt t="14272" x="4446588" y="4152900"/>
          <p14:tracePt t="14316" x="4456113" y="4133850"/>
          <p14:tracePt t="14324" x="4483100" y="4108450"/>
          <p14:tracePt t="14339" x="4537075" y="4071938"/>
          <p14:tracePt t="14355" x="4581525" y="4054475"/>
          <p14:tracePt t="14372" x="4598988" y="4054475"/>
          <p14:tracePt t="14405" x="4608513" y="4054475"/>
          <p14:tracePt t="14422" x="4616450" y="4062413"/>
          <p14:tracePt t="14439" x="4625975" y="4098925"/>
          <p14:tracePt t="14456" x="4625975" y="4133850"/>
          <p14:tracePt t="14472" x="4625975" y="4143375"/>
          <p14:tracePt t="18746" x="4643438" y="4143375"/>
          <p14:tracePt t="18754" x="4732338" y="4125913"/>
          <p14:tracePt t="18761" x="4946650" y="4071938"/>
          <p14:tracePt t="18771" x="5232400" y="4000500"/>
          <p14:tracePt t="18788" x="5848350" y="3776663"/>
          <p14:tracePt t="18805" x="6340475" y="3598863"/>
          <p14:tracePt t="18821" x="6697663" y="3465513"/>
          <p14:tracePt t="18854" x="7599363" y="3214688"/>
          <p14:tracePt t="18888" x="9340850" y="3062288"/>
          <p14:tracePt t="18904" x="10126663" y="2990850"/>
          <p14:tracePt t="18921" x="10715625" y="2894013"/>
          <p14:tracePt t="18937" x="11037888" y="2776538"/>
          <p14:tracePt t="18954" x="11277600" y="2687638"/>
          <p14:tracePt t="18971" x="11510963" y="2608263"/>
          <p14:tracePt t="18988" x="11725275" y="2473325"/>
          <p14:tracePt t="19004" x="11823700" y="2374900"/>
          <p14:tracePt t="19021" x="11858625" y="2322513"/>
          <p14:tracePt t="19037" x="11868150" y="2295525"/>
          <p14:tracePt t="19054" x="11868150" y="2286000"/>
          <p14:tracePt t="19090" x="11849100" y="2276475"/>
          <p14:tracePt t="19104" x="11796713" y="2268538"/>
          <p14:tracePt t="19122" x="11491913" y="2286000"/>
          <p14:tracePt t="19137" x="11269663" y="2347913"/>
          <p14:tracePt t="19154" x="11010900" y="2455863"/>
          <p14:tracePt t="19171" x="10706100" y="2598738"/>
          <p14:tracePt t="19187" x="10412413" y="2741613"/>
          <p14:tracePt t="19204" x="10134600" y="2894013"/>
          <p14:tracePt t="19221" x="9947275" y="3036888"/>
          <p14:tracePt t="19237" x="9786938" y="3214688"/>
          <p14:tracePt t="19254" x="9563100" y="3643313"/>
          <p14:tracePt t="19271" x="9439275" y="4000500"/>
          <p14:tracePt t="19288" x="9331325" y="4429125"/>
          <p14:tracePt t="19304" x="9277350" y="4822825"/>
          <p14:tracePt t="19321" x="9277350" y="5099050"/>
          <p14:tracePt t="19338" x="9348788" y="5330825"/>
          <p14:tracePt t="19354" x="9518650" y="5572125"/>
          <p14:tracePt t="19371" x="10063163" y="5938838"/>
          <p14:tracePt t="19388" x="10582275" y="6045200"/>
          <p14:tracePt t="19404" x="11001375" y="6045200"/>
          <p14:tracePt t="19421" x="11323638" y="5983288"/>
          <p14:tracePt t="19438" x="11634788" y="5911850"/>
          <p14:tracePt t="19454" x="11831638" y="5848350"/>
          <p14:tracePt t="19471" x="11974513" y="5705475"/>
          <p14:tracePt t="19488" x="12063413" y="5500688"/>
          <p14:tracePt t="19504" x="12109450" y="5062538"/>
          <p14:tracePt t="19521" x="12082463" y="4751388"/>
          <p14:tracePt t="19537" x="12011025" y="4483100"/>
          <p14:tracePt t="19554" x="11912600" y="4268788"/>
          <p14:tracePt t="19571" x="11760200" y="4089400"/>
          <p14:tracePt t="19588" x="11474450" y="3919538"/>
          <p14:tracePt t="19604" x="11126788" y="3786188"/>
          <p14:tracePt t="19621" x="10563225" y="3741738"/>
          <p14:tracePt t="19637" x="10269538" y="3759200"/>
          <p14:tracePt t="19654" x="9947275" y="3857625"/>
          <p14:tracePt t="19671" x="9698038" y="3965575"/>
          <p14:tracePt t="19688" x="9528175" y="4108450"/>
          <p14:tracePt t="19704" x="9394825" y="4286250"/>
          <p14:tracePt t="19721" x="9296400" y="4510088"/>
          <p14:tracePt t="19737" x="9215438" y="4732338"/>
          <p14:tracePt t="19754" x="9153525" y="5054600"/>
          <p14:tracePt t="19771" x="9144000" y="5268913"/>
          <p14:tracePt t="19788" x="9144000" y="5473700"/>
          <p14:tracePt t="19804" x="9215438" y="5643563"/>
          <p14:tracePt t="19821" x="9304338" y="5803900"/>
          <p14:tracePt t="19837" x="9439275" y="5911850"/>
          <p14:tracePt t="19854" x="9609138" y="5956300"/>
          <p14:tracePt t="19872" x="9956800" y="5929313"/>
          <p14:tracePt t="19888" x="10188575" y="5857875"/>
          <p14:tracePt t="19904" x="10412413" y="5768975"/>
          <p14:tracePt t="19921" x="10582275" y="5634038"/>
          <p14:tracePt t="19937" x="10804525" y="5384800"/>
          <p14:tracePt t="19954" x="10991850" y="5099050"/>
          <p14:tracePt t="19971" x="11045825" y="4751388"/>
          <p14:tracePt t="19987" x="11072813" y="4197350"/>
          <p14:tracePt t="20004" x="11063288" y="3919538"/>
          <p14:tracePt t="20021" x="10991850" y="3705225"/>
          <p14:tracePt t="20037" x="10902950" y="3571875"/>
          <p14:tracePt t="20054" x="10752138" y="3465513"/>
          <p14:tracePt t="20071" x="10545763" y="3419475"/>
          <p14:tracePt t="20087" x="10323513" y="3411538"/>
          <p14:tracePt t="20104" x="10018713" y="3482975"/>
          <p14:tracePt t="20121" x="9545638" y="3714750"/>
          <p14:tracePt t="20137" x="9286875" y="3911600"/>
          <p14:tracePt t="20154" x="9018588" y="4143375"/>
          <p14:tracePt t="20171" x="8804275" y="4402138"/>
          <p14:tracePt t="20187" x="8653463" y="4670425"/>
          <p14:tracePt t="20204" x="8582025" y="4929188"/>
          <p14:tracePt t="20221" x="8589963" y="5153025"/>
          <p14:tracePt t="20237" x="8670925" y="5429250"/>
          <p14:tracePt t="20254" x="8786813" y="5537200"/>
          <p14:tracePt t="20271" x="8912225" y="5626100"/>
          <p14:tracePt t="20287" x="9072563" y="5670550"/>
          <p14:tracePt t="20304" x="9251950" y="5680075"/>
          <p14:tracePt t="20321" x="9420225" y="5670550"/>
          <p14:tracePt t="20337" x="9572625" y="5599113"/>
          <p14:tracePt t="20354" x="9705975" y="5518150"/>
          <p14:tracePt t="20371" x="9796463" y="5411788"/>
          <p14:tracePt t="20387" x="9858375" y="5143500"/>
          <p14:tracePt t="20404" x="9858375" y="4875213"/>
          <p14:tracePt t="20421" x="9823450" y="4510088"/>
          <p14:tracePt t="20437" x="9769475" y="4187825"/>
          <p14:tracePt t="20454" x="9680575" y="3946525"/>
          <p14:tracePt t="20471" x="9555163" y="3776663"/>
          <p14:tracePt t="20487" x="9394825" y="3625850"/>
          <p14:tracePt t="20504" x="9277350" y="3589338"/>
          <p14:tracePt t="20522" x="9215438" y="3589338"/>
          <p14:tracePt t="20537" x="9117013" y="3652838"/>
          <p14:tracePt t="20554" x="8974138" y="3776663"/>
          <p14:tracePt t="20571" x="8848725" y="3973513"/>
          <p14:tracePt t="20587" x="8732838" y="4259263"/>
          <p14:tracePt t="20604" x="8661400" y="4554538"/>
          <p14:tracePt t="20621" x="8626475" y="4848225"/>
          <p14:tracePt t="20637" x="8634413" y="4973638"/>
          <p14:tracePt t="20654" x="8680450" y="5037138"/>
          <p14:tracePt t="20671" x="8742363" y="5081588"/>
          <p14:tracePt t="20687" x="8786813" y="5089525"/>
          <p14:tracePt t="20704" x="8840788" y="5099050"/>
          <p14:tracePt t="20721" x="8867775" y="5099050"/>
          <p14:tracePt t="20737" x="8885238" y="5099050"/>
          <p14:tracePt t="20754" x="8902700" y="5099050"/>
          <p14:tracePt t="20770" x="8902700" y="5089525"/>
          <p14:tracePt t="20787" x="8912225" y="5081588"/>
          <p14:tracePt t="20804" x="8912225" y="5062538"/>
          <p14:tracePt t="20820" x="8929688" y="4983163"/>
          <p14:tracePt t="20837" x="8947150" y="4795838"/>
          <p14:tracePt t="20854" x="8974138" y="4500563"/>
          <p14:tracePt t="20870" x="8991600" y="4187825"/>
          <p14:tracePt t="20887" x="8991600" y="3830638"/>
          <p14:tracePt t="20904" x="8966200" y="3643313"/>
          <p14:tracePt t="20920" x="8902700" y="3465513"/>
          <p14:tracePt t="20938" x="8848725" y="3295650"/>
          <p14:tracePt t="20954" x="8804275" y="3187700"/>
          <p14:tracePt t="20970" x="8796338" y="3170238"/>
          <p14:tracePt t="21066" x="8796338" y="3152775"/>
          <p14:tracePt t="21083" x="8796338" y="3133725"/>
          <p14:tracePt t="21089" x="8823325" y="3108325"/>
          <p14:tracePt t="21097" x="8848725" y="3062288"/>
          <p14:tracePt t="21106" x="8885238" y="3009900"/>
          <p14:tracePt t="21120" x="8920163" y="2955925"/>
          <p14:tracePt t="21137" x="9037638" y="2813050"/>
          <p14:tracePt t="21154" x="9090025" y="2751138"/>
          <p14:tracePt t="21170" x="9153525" y="2697163"/>
          <p14:tracePt t="21187" x="9215438" y="2633663"/>
          <p14:tracePt t="21204" x="9259888" y="2598738"/>
          <p14:tracePt t="21220" x="9277350" y="2581275"/>
          <p14:tracePt t="21237" x="9286875" y="2571750"/>
        </p14:tracePtLst>
      </p14:laserTrace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p:cNvPicPr>
            <a:picLocks noChangeAspect="1"/>
          </p:cNvPicPr>
          <p:nvPr/>
        </p:nvPicPr>
        <p:blipFill rotWithShape="1">
          <a:blip r:embed="rId5"/>
          <a:srcRect l="7869" t="18049" r="62206" b="36000"/>
          <a:stretch/>
        </p:blipFill>
        <p:spPr>
          <a:xfrm>
            <a:off x="2435225" y="1204912"/>
            <a:ext cx="6388100" cy="5516563"/>
          </a:xfrm>
          <a:prstGeom prst="rect">
            <a:avLst/>
          </a:prstGeom>
          <a:ln>
            <a:noFill/>
          </a:ln>
          <a:effectLst>
            <a:outerShdw blurRad="292100" dist="139700" dir="2700000" algn="tl" rotWithShape="0">
              <a:srgbClr val="333333">
                <a:alpha val="65000"/>
              </a:srgbClr>
            </a:outerShdw>
          </a:effectLst>
        </p:spPr>
      </p:pic>
      <p:sp>
        <p:nvSpPr>
          <p:cNvPr id="6" name="Titel 1"/>
          <p:cNvSpPr txBox="1">
            <a:spLocks/>
          </p:cNvSpPr>
          <p:nvPr/>
        </p:nvSpPr>
        <p:spPr>
          <a:xfrm>
            <a:off x="869950" y="664368"/>
            <a:ext cx="9518650" cy="64293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altLang="nl-BE" dirty="0"/>
              <a:t>Diagnostische Referentie Niveaus, ‘</a:t>
            </a:r>
            <a:r>
              <a:rPr lang="nl-BE" altLang="nl-BE" dirty="0" err="1"/>
              <a:t>DRLs</a:t>
            </a:r>
            <a:r>
              <a:rPr lang="nl-BE" altLang="nl-BE" dirty="0"/>
              <a:t>’</a:t>
            </a:r>
            <a:endParaRPr lang="nl-BE" altLang="nl-BE" dirty="0">
              <a:solidFill>
                <a:srgbClr val="FF0000"/>
              </a:solidFill>
            </a:endParaRP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50716346"/>
      </p:ext>
    </p:extLst>
  </p:cSld>
  <p:clrMapOvr>
    <a:masterClrMapping/>
  </p:clrMapOvr>
  <mc:AlternateContent xmlns:mc="http://schemas.openxmlformats.org/markup-compatibility/2006" xmlns:p14="http://schemas.microsoft.com/office/powerpoint/2010/main">
    <mc:Choice Requires="p14">
      <p:transition spd="slow" p14:dur="2000" advTm="57451"/>
    </mc:Choice>
    <mc:Fallback xmlns="">
      <p:transition spd="slow" advTm="57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4944" x="9224963" y="2554288"/>
          <p14:tracePt t="14950" x="9144000" y="2527300"/>
          <p14:tracePt t="14959" x="9090025" y="2500313"/>
          <p14:tracePt t="14976" x="9045575" y="2465388"/>
          <p14:tracePt t="14992" x="9001125" y="2438400"/>
          <p14:tracePt t="15009" x="8947150" y="2401888"/>
          <p14:tracePt t="15042" x="8804275" y="2303463"/>
          <p14:tracePt t="15075" x="8670925" y="2205038"/>
          <p14:tracePt t="15092" x="8634413" y="2170113"/>
          <p14:tracePt t="15109" x="8599488" y="2143125"/>
          <p14:tracePt t="15125" x="8545513" y="2116138"/>
          <p14:tracePt t="15142" x="8518525" y="2089150"/>
          <p14:tracePt t="15159" x="8474075" y="2071688"/>
          <p14:tracePt t="15175" x="8439150" y="2027238"/>
          <p14:tracePt t="15192" x="8313738" y="1955800"/>
          <p14:tracePt t="15209" x="8161338" y="1911350"/>
          <p14:tracePt t="15225" x="7991475" y="1874838"/>
          <p14:tracePt t="15242" x="7796213" y="1839913"/>
          <p14:tracePt t="15259" x="7616825" y="1822450"/>
          <p14:tracePt t="15275" x="7456488" y="1803400"/>
          <p14:tracePt t="15292" x="7286625" y="1785938"/>
          <p14:tracePt t="15309" x="7126288" y="1768475"/>
          <p14:tracePt t="15325" x="6867525" y="1741488"/>
          <p14:tracePt t="15343" x="6742113" y="1724025"/>
          <p14:tracePt t="15359" x="6626225" y="1714500"/>
          <p14:tracePt t="15375" x="6527800" y="1714500"/>
          <p14:tracePt t="15392" x="6446838" y="1731963"/>
          <p14:tracePt t="15409" x="6394450" y="1741488"/>
          <p14:tracePt t="15425" x="6330950" y="1768475"/>
          <p14:tracePt t="15442" x="6269038" y="1822450"/>
          <p14:tracePt t="15459" x="6205538" y="1866900"/>
          <p14:tracePt t="15475" x="6116638" y="1928813"/>
          <p14:tracePt t="15492" x="6054725" y="1973263"/>
          <p14:tracePt t="15509" x="5991225" y="2017713"/>
          <p14:tracePt t="15525" x="5956300" y="2054225"/>
          <p14:tracePt t="15542" x="5919788" y="2089150"/>
          <p14:tracePt t="15560" x="5857875" y="2179638"/>
          <p14:tracePt t="15576" x="5822950" y="2251075"/>
          <p14:tracePt t="15592" x="5795963" y="2322513"/>
          <p14:tracePt t="15609" x="5768975" y="2401888"/>
          <p14:tracePt t="15625" x="5741988" y="2500313"/>
          <p14:tracePt t="15642" x="5715000" y="2571750"/>
          <p14:tracePt t="15659" x="5697538" y="2660650"/>
          <p14:tracePt t="15675" x="5688013" y="2768600"/>
          <p14:tracePt t="15693" x="5688013" y="2911475"/>
          <p14:tracePt t="15709" x="5688013" y="2965450"/>
          <p14:tracePt t="15725" x="5705475" y="3000375"/>
          <p14:tracePt t="15743" x="5724525" y="3036888"/>
          <p14:tracePt t="15759" x="5741988" y="3054350"/>
          <p14:tracePt t="15775" x="5741988" y="3062288"/>
          <p14:tracePt t="15911" x="5751513" y="3054350"/>
          <p14:tracePt t="15920" x="5759450" y="3044825"/>
          <p14:tracePt t="15926" x="5759450" y="3017838"/>
          <p14:tracePt t="15942" x="5776913" y="2990850"/>
          <p14:tracePt t="15959" x="5803900" y="2938463"/>
          <p14:tracePt t="15975" x="5830888" y="2884488"/>
          <p14:tracePt t="15992" x="5848350" y="2822575"/>
          <p14:tracePt t="16009" x="5875338" y="2768600"/>
          <p14:tracePt t="16025" x="5884863" y="2732088"/>
          <p14:tracePt t="16042" x="5902325" y="2687638"/>
          <p14:tracePt t="16058" x="5911850" y="2643188"/>
          <p14:tracePt t="16075" x="5919788" y="2589213"/>
          <p14:tracePt t="16092" x="5929313" y="2571750"/>
          <p14:tracePt t="16109" x="5929313" y="2536825"/>
          <p14:tracePt t="16125" x="5929313" y="2517775"/>
          <p14:tracePt t="16255" x="5929313" y="2500313"/>
          <p14:tracePt t="16263" x="5919788" y="2482850"/>
          <p14:tracePt t="16271" x="5919788" y="2455863"/>
          <p14:tracePt t="16279" x="5911850" y="2438400"/>
          <p14:tracePt t="16292" x="5902325" y="2428875"/>
          <p14:tracePt t="16308" x="5894388" y="2419350"/>
          <p14:tracePt t="16325" x="5875338" y="2401888"/>
          <p14:tracePt t="16342" x="5848350" y="2393950"/>
          <p14:tracePt t="16358" x="5813425" y="2374900"/>
          <p14:tracePt t="16375" x="5776913" y="2366963"/>
          <p14:tracePt t="16392" x="5724525" y="2347913"/>
          <p14:tracePt t="16408" x="5670550" y="2339975"/>
          <p14:tracePt t="16425" x="5608638" y="2322513"/>
          <p14:tracePt t="16442" x="5510213" y="2312988"/>
          <p14:tracePt t="16458" x="5456238" y="2303463"/>
          <p14:tracePt t="16475" x="5384800" y="2303463"/>
          <p14:tracePt t="16492" x="5322888" y="2303463"/>
          <p14:tracePt t="16508" x="5259388" y="2303463"/>
          <p14:tracePt t="16525" x="5205413" y="2303463"/>
          <p14:tracePt t="16542" x="5160963" y="2303463"/>
          <p14:tracePt t="16559" x="5116513" y="2303463"/>
          <p14:tracePt t="16575" x="5072063" y="2303463"/>
          <p14:tracePt t="16592" x="5037138" y="2303463"/>
          <p14:tracePt t="16608" x="5018088" y="2303463"/>
          <p14:tracePt t="16669" x="5010150" y="2312988"/>
          <p14:tracePt t="16694" x="5000625" y="2322513"/>
          <p14:tracePt t="16700" x="4991100" y="2330450"/>
          <p14:tracePt t="16709" x="4983163" y="2330450"/>
          <p14:tracePt t="16725" x="4956175" y="2347913"/>
          <p14:tracePt t="16742" x="4938713" y="2366963"/>
          <p14:tracePt t="16758" x="4902200" y="2401888"/>
          <p14:tracePt t="16775" x="4875213" y="2428875"/>
          <p14:tracePt t="16792" x="4848225" y="2465388"/>
          <p14:tracePt t="16808" x="4840288" y="2482850"/>
          <p14:tracePt t="16825" x="4822825" y="2517775"/>
          <p14:tracePt t="16842" x="4813300" y="2527300"/>
          <p14:tracePt t="16858" x="4813300" y="2544763"/>
          <p14:tracePt t="16875" x="4803775" y="2562225"/>
          <p14:tracePt t="16892" x="4803775" y="2571750"/>
          <p14:tracePt t="16908" x="4803775" y="2589213"/>
          <p14:tracePt t="16925" x="4795838" y="2608263"/>
          <p14:tracePt t="16942" x="4786313" y="2643188"/>
          <p14:tracePt t="16958" x="4786313" y="2670175"/>
          <p14:tracePt t="16975" x="4776788" y="2697163"/>
          <p14:tracePt t="16992" x="4768850" y="2741613"/>
          <p14:tracePt t="17008" x="4768850" y="2776538"/>
          <p14:tracePt t="17025" x="4768850" y="2813050"/>
          <p14:tracePt t="17042" x="4759325" y="2840038"/>
          <p14:tracePt t="17058" x="4759325" y="2857500"/>
          <p14:tracePt t="18364" x="4857750" y="2840038"/>
          <p14:tracePt t="18373" x="5126038" y="2751138"/>
          <p14:tracePt t="18381" x="5419725" y="2679700"/>
          <p14:tracePt t="18392" x="5751513" y="2598738"/>
          <p14:tracePt t="18408" x="6491288" y="2465388"/>
          <p14:tracePt t="18425" x="7385050" y="2330450"/>
          <p14:tracePt t="18458" x="9777413" y="2312988"/>
          <p14:tracePt t="18491" x="10929938" y="2490788"/>
          <p14:tracePt t="18508" x="11206163" y="2589213"/>
          <p14:tracePt t="18524" x="11403013" y="2679700"/>
          <p14:tracePt t="18541" x="11501438" y="2741613"/>
          <p14:tracePt t="18558" x="11528425" y="2768600"/>
          <p14:tracePt t="18615" x="11518900" y="2786063"/>
          <p14:tracePt t="18623" x="11501438" y="2803525"/>
          <p14:tracePt t="18630" x="11483975" y="2822575"/>
          <p14:tracePt t="18641" x="11456988" y="2840038"/>
          <p14:tracePt t="18658" x="11412538" y="2901950"/>
          <p14:tracePt t="18674" x="11368088" y="2990850"/>
          <p14:tracePt t="18691" x="11304588" y="3081338"/>
          <p14:tracePt t="18709" x="11242675" y="3179763"/>
          <p14:tracePt t="18724" x="11206163" y="3214688"/>
          <p14:tracePt t="18741" x="11153775" y="3268663"/>
          <p14:tracePt t="18758" x="11028363" y="3384550"/>
          <p14:tracePt t="18774" x="10823575" y="3517900"/>
          <p14:tracePt t="18791" x="10572750" y="3660775"/>
          <p14:tracePt t="18808" x="10269538" y="3875088"/>
          <p14:tracePt t="18824" x="10109200" y="3983038"/>
          <p14:tracePt t="18841" x="10001250" y="4054475"/>
          <p14:tracePt t="18858" x="9939338" y="4089400"/>
          <p14:tracePt t="18874" x="9912350" y="4108450"/>
          <p14:tracePt t="18891" x="9902825" y="4108450"/>
          <p14:tracePt t="46853" x="9742488" y="3983038"/>
          <p14:tracePt t="46861" x="9572625" y="3795713"/>
          <p14:tracePt t="46869" x="9367838" y="3643313"/>
          <p14:tracePt t="46884" x="9010650" y="3394075"/>
          <p14:tracePt t="46901" x="8661400" y="3214688"/>
          <p14:tracePt t="46918" x="8466138" y="3089275"/>
          <p14:tracePt t="46934" x="8394700" y="2928938"/>
          <p14:tracePt t="46967" x="8589963" y="2268538"/>
          <p14:tracePt t="47000" x="9242425" y="1322388"/>
          <p14:tracePt t="47019" x="9947275" y="714375"/>
          <p14:tracePt t="47034" x="10358438" y="446088"/>
          <p14:tracePt t="47050" x="10661650" y="295275"/>
          <p14:tracePt t="47067" x="10920413" y="214313"/>
          <p14:tracePt t="47084" x="11090275" y="179388"/>
          <p14:tracePt t="47100" x="11198225" y="179388"/>
          <p14:tracePt t="47117" x="11252200" y="214313"/>
          <p14:tracePt t="47135" x="11296650" y="374650"/>
          <p14:tracePt t="47150" x="11269663" y="571500"/>
          <p14:tracePt t="47167" x="11099800" y="830263"/>
          <p14:tracePt t="47184" x="10706100" y="1179513"/>
          <p14:tracePt t="47201" x="10215563" y="1446213"/>
          <p14:tracePt t="47217" x="9572625" y="1704975"/>
          <p14:tracePt t="47234" x="8813800" y="1822450"/>
          <p14:tracePt t="47250" x="8259763" y="1874838"/>
          <p14:tracePt t="47267" x="7688263" y="1795463"/>
          <p14:tracePt t="47284" x="7473950" y="1660525"/>
          <p14:tracePt t="47300" x="7340600" y="1500188"/>
          <p14:tracePt t="47317" x="7296150" y="1295400"/>
          <p14:tracePt t="47334" x="7358063" y="1098550"/>
          <p14:tracePt t="47350" x="7491413" y="919163"/>
          <p14:tracePt t="47367" x="7697788" y="750888"/>
          <p14:tracePt t="47384" x="8143875" y="642938"/>
          <p14:tracePt t="47400" x="8456613" y="669925"/>
          <p14:tracePt t="47417" x="8715375" y="812800"/>
          <p14:tracePt t="47434" x="8804275" y="1062038"/>
          <p14:tracePt t="47450" x="8813800" y="1322388"/>
          <p14:tracePt t="47467" x="8732838" y="1608138"/>
          <p14:tracePt t="47484" x="8545513" y="1884363"/>
          <p14:tracePt t="47500" x="8188325" y="2170113"/>
          <p14:tracePt t="47517" x="7599363" y="2428875"/>
          <p14:tracePt t="47534" x="7286625" y="2446338"/>
          <p14:tracePt t="47550" x="7081838" y="2411413"/>
          <p14:tracePt t="47568" x="6946900" y="2276475"/>
          <p14:tracePt t="47584" x="6911975" y="2081213"/>
          <p14:tracePt t="47601" x="6965950" y="1874838"/>
          <p14:tracePt t="47617" x="7108825" y="1660525"/>
          <p14:tracePt t="47634" x="7419975" y="1347788"/>
          <p14:tracePt t="47650" x="7688263" y="1241425"/>
          <p14:tracePt t="47667" x="7920038" y="1231900"/>
          <p14:tracePt t="47684" x="8143875" y="1366838"/>
          <p14:tracePt t="47700" x="8251825" y="1562100"/>
          <p14:tracePt t="47717" x="8296275" y="1857375"/>
          <p14:tracePt t="47734" x="8232775" y="2143125"/>
          <p14:tracePt t="47750" x="8001000" y="2482850"/>
          <p14:tracePt t="47767" x="7518400" y="2847975"/>
          <p14:tracePt t="47784" x="7215188" y="2965450"/>
          <p14:tracePt t="47802" x="7000875" y="2982913"/>
          <p14:tracePt t="47817" x="6867525" y="2938463"/>
          <p14:tracePt t="47834" x="6813550" y="2813050"/>
          <p14:tracePt t="47850" x="6813550" y="2616200"/>
          <p14:tracePt t="47867" x="6884988" y="2393950"/>
          <p14:tracePt t="47884" x="7126288" y="2044700"/>
          <p14:tracePt t="47900" x="7429500" y="1839913"/>
          <p14:tracePt t="47917" x="7831138" y="1697038"/>
          <p14:tracePt t="47934" x="8108950" y="1687513"/>
          <p14:tracePt t="47950" x="8340725" y="1795463"/>
          <p14:tracePt t="47967" x="8456613" y="1973263"/>
          <p14:tracePt t="47984" x="8528050" y="2251075"/>
          <p14:tracePt t="48000" x="8456613" y="2751138"/>
          <p14:tracePt t="48017" x="8340725" y="3081338"/>
          <p14:tracePt t="48034" x="8205788" y="3330575"/>
          <p14:tracePt t="48050" x="8089900" y="3500438"/>
          <p14:tracePt t="48067" x="7983538" y="3625850"/>
          <p14:tracePt t="48084" x="7912100" y="3679825"/>
          <p14:tracePt t="48100" x="7894638" y="3687763"/>
          <p14:tracePt t="48376" x="7902575" y="3705225"/>
          <p14:tracePt t="48385" x="7956550" y="3741738"/>
          <p14:tracePt t="48394" x="8027988" y="3786188"/>
          <p14:tracePt t="48401" x="8081963" y="3822700"/>
          <p14:tracePt t="48417" x="8170863" y="3884613"/>
          <p14:tracePt t="48433" x="8242300" y="3929063"/>
          <p14:tracePt t="48450" x="8296275" y="3946525"/>
          <p14:tracePt t="48467" x="8331200" y="3956050"/>
          <p14:tracePt t="48483" x="8340725" y="3956050"/>
          <p14:tracePt t="48500" x="8348663" y="3956050"/>
        </p14:tracePtLst>
      </p14:laserTrace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Dosis monitoring en vergelijken met DRL</a:t>
            </a:r>
          </a:p>
        </p:txBody>
      </p:sp>
      <p:sp>
        <p:nvSpPr>
          <p:cNvPr id="3" name="Tijdelijke aanduiding voor inhoud 2"/>
          <p:cNvSpPr>
            <a:spLocks noGrp="1"/>
          </p:cNvSpPr>
          <p:nvPr>
            <p:ph idx="1"/>
          </p:nvPr>
        </p:nvSpPr>
        <p:spPr>
          <a:xfrm>
            <a:off x="895350" y="1530350"/>
            <a:ext cx="10515600" cy="4351338"/>
          </a:xfrm>
        </p:spPr>
        <p:txBody>
          <a:bodyPr/>
          <a:lstStyle/>
          <a:p>
            <a:pPr marL="0" indent="0">
              <a:buNone/>
            </a:pPr>
            <a:r>
              <a:rPr lang="nl-BE" dirty="0"/>
              <a:t>Zet aan tot optimalisatie studies !</a:t>
            </a:r>
          </a:p>
        </p:txBody>
      </p:sp>
      <p:pic>
        <p:nvPicPr>
          <p:cNvPr id="4" name="Afbeelding 3"/>
          <p:cNvPicPr>
            <a:picLocks noChangeAspect="1"/>
          </p:cNvPicPr>
          <p:nvPr/>
        </p:nvPicPr>
        <p:blipFill rotWithShape="1">
          <a:blip r:embed="rId4"/>
          <a:srcRect l="7396" t="52464" r="33646" b="10166"/>
          <a:stretch/>
        </p:blipFill>
        <p:spPr>
          <a:xfrm>
            <a:off x="1352550" y="2726971"/>
            <a:ext cx="10148694" cy="3625027"/>
          </a:xfrm>
          <a:prstGeom prst="rect">
            <a:avLst/>
          </a:prstGeom>
        </p:spPr>
      </p:pic>
      <p:sp>
        <p:nvSpPr>
          <p:cNvPr id="5" name="Rechthoek 4"/>
          <p:cNvSpPr/>
          <p:nvPr/>
        </p:nvSpPr>
        <p:spPr>
          <a:xfrm>
            <a:off x="2781300" y="5600700"/>
            <a:ext cx="6362700" cy="17145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6" name="Audiobesta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5008159"/>
      </p:ext>
    </p:extLst>
  </p:cSld>
  <p:clrMapOvr>
    <a:masterClrMapping/>
  </p:clrMapOvr>
  <mc:AlternateContent xmlns:mc="http://schemas.openxmlformats.org/markup-compatibility/2006" xmlns:p14="http://schemas.microsoft.com/office/powerpoint/2010/main">
    <mc:Choice Requires="p14">
      <p:transition spd="slow" p14:dur="2000" advTm="36063"/>
    </mc:Choice>
    <mc:Fallback xmlns="">
      <p:transition spd="slow" advTm="36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5754" x="8385175" y="3929063"/>
          <p14:tracePt t="5762" x="8439150" y="3875088"/>
          <p14:tracePt t="5770" x="8518525" y="3813175"/>
          <p14:tracePt t="5779" x="8609013" y="3732213"/>
          <p14:tracePt t="5796" x="8902700" y="3517900"/>
          <p14:tracePt t="5812" x="9412288" y="3286125"/>
          <p14:tracePt t="5845" x="10725150" y="2884488"/>
          <p14:tracePt t="5878" x="11634788" y="2894013"/>
          <p14:tracePt t="5895" x="11706225" y="2938463"/>
          <p14:tracePt t="5912" x="11715750" y="2965450"/>
          <p14:tracePt t="5928" x="11706225" y="2982913"/>
          <p14:tracePt t="5945" x="11661775" y="3009900"/>
          <p14:tracePt t="5962" x="11609388" y="3017838"/>
          <p14:tracePt t="5978" x="11510963" y="3036888"/>
          <p14:tracePt t="5995" x="11304588" y="3071813"/>
          <p14:tracePt t="6012" x="11153775" y="3098800"/>
          <p14:tracePt t="6028" x="10983913" y="3133725"/>
          <p14:tracePt t="6045" x="10777538" y="3197225"/>
          <p14:tracePt t="6062" x="10501313" y="3286125"/>
          <p14:tracePt t="6078" x="10215563" y="3411538"/>
          <p14:tracePt t="6095" x="9912350" y="3517900"/>
          <p14:tracePt t="6112" x="9609138" y="3616325"/>
          <p14:tracePt t="6130" x="9224963" y="3741738"/>
          <p14:tracePt t="6145" x="9055100" y="3795713"/>
          <p14:tracePt t="6162" x="8929688" y="3848100"/>
          <p14:tracePt t="6178" x="8867775" y="3875088"/>
          <p14:tracePt t="6195" x="8858250" y="3875088"/>
          <p14:tracePt t="6277" x="8848725" y="3857625"/>
          <p14:tracePt t="6284" x="8823325" y="3830638"/>
          <p14:tracePt t="6295" x="8786813" y="3795713"/>
          <p14:tracePt t="6312" x="8680450" y="3724275"/>
          <p14:tracePt t="6328" x="8518525" y="3643313"/>
          <p14:tracePt t="6345" x="8358188" y="3571875"/>
          <p14:tracePt t="6362" x="8215313" y="3527425"/>
          <p14:tracePt t="6378" x="8045450" y="3509963"/>
          <p14:tracePt t="6395" x="7939088" y="3500438"/>
          <p14:tracePt t="6412" x="7804150" y="3500438"/>
          <p14:tracePt t="6428" x="7653338" y="3500438"/>
          <p14:tracePt t="6445" x="7500938" y="3517900"/>
          <p14:tracePt t="6462" x="7429500" y="3544888"/>
          <p14:tracePt t="6478" x="7358063" y="3562350"/>
          <p14:tracePt t="6495" x="7286625" y="3598863"/>
          <p14:tracePt t="6511" x="7242175" y="3616325"/>
          <p14:tracePt t="6528" x="7197725" y="3643313"/>
          <p14:tracePt t="6545" x="7170738" y="3652838"/>
          <p14:tracePt t="6562" x="7153275" y="3670300"/>
          <p14:tracePt t="6578" x="7126288" y="3687763"/>
          <p14:tracePt t="6595" x="7108825" y="3732213"/>
          <p14:tracePt t="6611" x="7108825" y="3741738"/>
          <p14:tracePt t="6628" x="7134225" y="3751263"/>
          <p14:tracePt t="6645" x="7188200" y="3751263"/>
          <p14:tracePt t="6683" x="7197725" y="3751263"/>
          <p14:tracePt t="6841" x="7188200" y="3741738"/>
          <p14:tracePt t="6847" x="7161213" y="3732213"/>
          <p14:tracePt t="6856" x="7134225" y="3705225"/>
          <p14:tracePt t="6863" x="7099300" y="3679825"/>
          <p14:tracePt t="6878" x="6956425" y="3643313"/>
          <p14:tracePt t="6895" x="6705600" y="3581400"/>
          <p14:tracePt t="6912" x="6491288" y="3527425"/>
          <p14:tracePt t="6928" x="6313488" y="3465513"/>
          <p14:tracePt t="6945" x="6143625" y="3394075"/>
          <p14:tracePt t="6961" x="6010275" y="3313113"/>
          <p14:tracePt t="6980" x="5840413" y="3205163"/>
          <p14:tracePt t="6995" x="5776913" y="3152775"/>
          <p14:tracePt t="7011" x="5724525" y="3133725"/>
          <p14:tracePt t="7028" x="5705475" y="3125788"/>
          <p14:tracePt t="7045" x="5697538" y="3125788"/>
          <p14:tracePt t="7061" x="5680075" y="3125788"/>
          <p14:tracePt t="7078" x="5670550" y="3160713"/>
          <p14:tracePt t="7095" x="5653088" y="3214688"/>
          <p14:tracePt t="7111" x="5616575" y="3322638"/>
          <p14:tracePt t="7128" x="5616575" y="3375025"/>
          <p14:tracePt t="7145" x="5634038" y="3429000"/>
          <p14:tracePt t="7161" x="5705475" y="3482975"/>
          <p14:tracePt t="7178" x="5830888" y="3517900"/>
          <p14:tracePt t="7195" x="6000750" y="3536950"/>
          <p14:tracePt t="7211" x="6232525" y="3536950"/>
          <p14:tracePt t="7228" x="6483350" y="3509963"/>
          <p14:tracePt t="7245" x="6894513" y="3402013"/>
          <p14:tracePt t="7261" x="7205663" y="3276600"/>
          <p14:tracePt t="7278" x="7466013" y="3125788"/>
          <p14:tracePt t="7295" x="7626350" y="2982913"/>
          <p14:tracePt t="7312" x="7697788" y="2840038"/>
          <p14:tracePt t="7328" x="7715250" y="2705100"/>
          <p14:tracePt t="7345" x="7670800" y="2589213"/>
          <p14:tracePt t="7361" x="7518400" y="2446338"/>
          <p14:tracePt t="7378" x="7323138" y="2384425"/>
          <p14:tracePt t="7395" x="7054850" y="2347913"/>
          <p14:tracePt t="7411" x="6759575" y="2339975"/>
          <p14:tracePt t="7428" x="6446838" y="2366963"/>
          <p14:tracePt t="7445" x="6153150" y="2411413"/>
          <p14:tracePt t="7461" x="5956300" y="2465388"/>
          <p14:tracePt t="7478" x="5795963" y="2536825"/>
          <p14:tracePt t="7495" x="5643563" y="2652713"/>
          <p14:tracePt t="7511" x="5581650" y="2732088"/>
          <p14:tracePt t="7528" x="5537200" y="2840038"/>
          <p14:tracePt t="7545" x="5491163" y="2946400"/>
          <p14:tracePt t="7562" x="5465763" y="3071813"/>
          <p14:tracePt t="7578" x="5465763" y="3179763"/>
          <p14:tracePt t="7595" x="5572125" y="3340100"/>
          <p14:tracePt t="7611" x="5715000" y="3402013"/>
          <p14:tracePt t="7628" x="5894388" y="3429000"/>
          <p14:tracePt t="7645" x="6134100" y="3446463"/>
          <p14:tracePt t="7661" x="6483350" y="3419475"/>
          <p14:tracePt t="7678" x="6769100" y="3348038"/>
          <p14:tracePt t="7695" x="7018338" y="3241675"/>
          <p14:tracePt t="7711" x="7197725" y="3125788"/>
          <p14:tracePt t="7728" x="7296150" y="3000375"/>
          <p14:tracePt t="7746" x="7348538" y="2786063"/>
          <p14:tracePt t="7761" x="7358063" y="2670175"/>
          <p14:tracePt t="7778" x="7296150" y="2589213"/>
          <p14:tracePt t="7795" x="7170738" y="2509838"/>
          <p14:tracePt t="7811" x="6956425" y="2438400"/>
          <p14:tracePt t="7828" x="6742113" y="2401888"/>
          <p14:tracePt t="7845" x="6384925" y="2419350"/>
          <p14:tracePt t="7861" x="6170613" y="2465388"/>
          <p14:tracePt t="7878" x="6027738" y="2536825"/>
          <p14:tracePt t="7895" x="5919788" y="2625725"/>
          <p14:tracePt t="7911" x="5840413" y="2732088"/>
          <p14:tracePt t="7928" x="5776913" y="2857500"/>
          <p14:tracePt t="7945" x="5724525" y="3000375"/>
          <p14:tracePt t="7961" x="5715000" y="3133725"/>
          <p14:tracePt t="7978" x="5759450" y="3259138"/>
          <p14:tracePt t="7995" x="5973763" y="3402013"/>
          <p14:tracePt t="8011" x="6180138" y="3465513"/>
          <p14:tracePt t="8028" x="6429375" y="3500438"/>
          <p14:tracePt t="8045" x="6680200" y="3490913"/>
          <p14:tracePt t="8061" x="6902450" y="3429000"/>
          <p14:tracePt t="8078" x="7089775" y="3330575"/>
          <p14:tracePt t="8095" x="7277100" y="3160713"/>
          <p14:tracePt t="8111" x="7340600" y="3054350"/>
          <p14:tracePt t="8128" x="7367588" y="2955925"/>
          <p14:tracePt t="8145" x="7367588" y="2894013"/>
          <p14:tracePt t="8161" x="7367588" y="2840038"/>
          <p14:tracePt t="8178" x="7331075" y="2813050"/>
          <p14:tracePt t="8195" x="7286625" y="2803525"/>
          <p14:tracePt t="8211" x="7224713" y="2803525"/>
          <p14:tracePt t="8228" x="7161213" y="2803525"/>
          <p14:tracePt t="8244" x="7089775" y="2813050"/>
          <p14:tracePt t="8261" x="7010400" y="2884488"/>
          <p14:tracePt t="8278" x="6956425" y="2938463"/>
          <p14:tracePt t="8294" x="6919913" y="2990850"/>
          <p14:tracePt t="8311" x="6902450" y="3036888"/>
          <p14:tracePt t="8328" x="6902450" y="3071813"/>
          <p14:tracePt t="8346" x="6919913" y="3133725"/>
          <p14:tracePt t="8361" x="6938963" y="3152775"/>
          <p14:tracePt t="8378" x="6956425" y="3160713"/>
          <p14:tracePt t="8394" x="6965950" y="3170238"/>
          <p14:tracePt t="8411" x="6973888" y="3179763"/>
          <p14:tracePt t="9449" x="6973888" y="3197225"/>
          <p14:tracePt t="9456" x="6983413" y="3224213"/>
          <p14:tracePt t="9464" x="6983413" y="3241675"/>
          <p14:tracePt t="9478" x="6983413" y="3259138"/>
          <p14:tracePt t="9495" x="6983413" y="3295650"/>
          <p14:tracePt t="9511" x="6973888" y="3322638"/>
          <p14:tracePt t="9528" x="6965950" y="3322638"/>
          <p14:tracePt t="9761" x="6983413" y="3303588"/>
          <p14:tracePt t="9767" x="7010400" y="3276600"/>
          <p14:tracePt t="9777" x="7027863" y="3259138"/>
          <p14:tracePt t="9794" x="7062788" y="3224213"/>
          <p14:tracePt t="9811" x="7099300" y="3197225"/>
          <p14:tracePt t="9827" x="7143750" y="3170238"/>
          <p14:tracePt t="9844" x="7161213" y="3160713"/>
          <p14:tracePt t="9861" x="7170738" y="3152775"/>
          <p14:tracePt t="9877" x="7170738" y="3143250"/>
          <p14:tracePt t="9987" x="7188200" y="3125788"/>
          <p14:tracePt t="9996" x="7188200" y="3116263"/>
          <p14:tracePt t="10004" x="7197725" y="3108325"/>
          <p14:tracePt t="10013" x="7205663" y="3089275"/>
          <p14:tracePt t="10027" x="7224713" y="3062288"/>
          <p14:tracePt t="10044" x="7251700" y="3027363"/>
          <p14:tracePt t="10061" x="7259638" y="2990850"/>
          <p14:tracePt t="10077" x="7277100" y="2946400"/>
          <p14:tracePt t="10094" x="7277100" y="2901950"/>
          <p14:tracePt t="10112" x="7259638" y="2857500"/>
          <p14:tracePt t="10127" x="7224713" y="2822575"/>
          <p14:tracePt t="10144" x="7170738" y="2803525"/>
          <p14:tracePt t="10161" x="7116763" y="2803525"/>
          <p14:tracePt t="10177" x="7054850" y="2803525"/>
          <p14:tracePt t="10194" x="6956425" y="2803525"/>
          <p14:tracePt t="10211" x="6902450" y="2803525"/>
          <p14:tracePt t="10227" x="6831013" y="2803525"/>
          <p14:tracePt t="10244" x="6769100" y="2822575"/>
          <p14:tracePt t="10261" x="6680200" y="2840038"/>
          <p14:tracePt t="10277" x="6589713" y="2874963"/>
          <p14:tracePt t="10294" x="6483350" y="2928938"/>
          <p14:tracePt t="10311" x="6375400" y="3000375"/>
          <p14:tracePt t="10328" x="6269038" y="3071813"/>
          <p14:tracePt t="10344" x="6188075" y="3125788"/>
          <p14:tracePt t="10361" x="6108700" y="3214688"/>
          <p14:tracePt t="10377" x="6089650" y="3259138"/>
          <p14:tracePt t="10394" x="6089650" y="3295650"/>
          <p14:tracePt t="10411" x="6089650" y="3340100"/>
          <p14:tracePt t="10427" x="6108700" y="3357563"/>
          <p14:tracePt t="10444" x="6143625" y="3384550"/>
          <p14:tracePt t="10461" x="6197600" y="3394075"/>
          <p14:tracePt t="10479" x="6348413" y="3394075"/>
          <p14:tracePt t="10494" x="6402388" y="3384550"/>
          <p14:tracePt t="10511" x="6554788" y="3348038"/>
          <p14:tracePt t="10527" x="6608763" y="3330575"/>
          <p14:tracePt t="10544" x="6626225" y="3322638"/>
          <p14:tracePt t="10560" x="6626225" y="3313113"/>
          <p14:tracePt t="10877" x="6626225" y="3340100"/>
          <p14:tracePt t="10887" x="6599238" y="3394075"/>
          <p14:tracePt t="10894" x="6562725" y="3465513"/>
          <p14:tracePt t="10927" x="6251575" y="3857625"/>
          <p14:tracePt t="10960" x="5919788" y="4214813"/>
          <p14:tracePt t="10977" x="5768975" y="4375150"/>
          <p14:tracePt t="10994" x="5616575" y="4518025"/>
          <p14:tracePt t="11010" x="5438775" y="4652963"/>
          <p14:tracePt t="11027" x="5348288" y="4714875"/>
          <p14:tracePt t="11044" x="5276850" y="4768850"/>
          <p14:tracePt t="11060" x="5180013" y="4840288"/>
          <p14:tracePt t="11077" x="5072063" y="4911725"/>
          <p14:tracePt t="11094" x="4919663" y="4983163"/>
          <p14:tracePt t="11110" x="4741863" y="5081588"/>
          <p14:tracePt t="11127" x="4483100" y="5197475"/>
          <p14:tracePt t="11144" x="4303713" y="5286375"/>
          <p14:tracePt t="11160" x="4125913" y="5367338"/>
          <p14:tracePt t="11177" x="3946525" y="5446713"/>
          <p14:tracePt t="11194" x="3768725" y="5537200"/>
          <p14:tracePt t="11210" x="3625850" y="5608638"/>
          <p14:tracePt t="11227" x="3509963" y="5653088"/>
          <p14:tracePt t="11244" x="3446463" y="5661025"/>
          <p14:tracePt t="11260" x="3438525" y="5661025"/>
          <p14:tracePt t="11340" x="3438525" y="5653088"/>
          <p14:tracePt t="11345" x="3438525" y="5643563"/>
          <p14:tracePt t="11353" x="3438525" y="5634038"/>
          <p14:tracePt t="11362" x="3438525" y="5616575"/>
          <p14:tracePt t="11377" x="3438525" y="5589588"/>
          <p14:tracePt t="11394" x="3446463" y="5562600"/>
          <p14:tracePt t="11410" x="3446463" y="5554663"/>
          <p14:tracePt t="11427" x="3446463" y="5545138"/>
          <p14:tracePt t="11444" x="3446463" y="5527675"/>
          <p14:tracePt t="11460" x="3446463" y="5518150"/>
          <p14:tracePt t="11511" x="3446463" y="5510213"/>
          <p14:tracePt t="11666" x="3438525" y="5510213"/>
          <p14:tracePt t="11682" x="3429000" y="5510213"/>
          <p14:tracePt t="11705" x="3429000" y="5518150"/>
          <p14:tracePt t="11714" x="3419475" y="5527675"/>
          <p14:tracePt t="11729" x="3419475" y="5537200"/>
          <p14:tracePt t="11737" x="3411538" y="5537200"/>
          <p14:tracePt t="11746" x="3402013" y="5545138"/>
          <p14:tracePt t="11760" x="3394075" y="5562600"/>
          <p14:tracePt t="11778" x="3384550" y="5572125"/>
          <p14:tracePt t="11793" x="3384550" y="5581650"/>
          <p14:tracePt t="11810" x="3367088" y="5589588"/>
          <p14:tracePt t="11827" x="3367088" y="5599113"/>
          <p14:tracePt t="12065" x="3367088" y="5589588"/>
          <p14:tracePt t="12083" x="3367088" y="5581650"/>
          <p14:tracePt t="12095" x="3367088" y="5572125"/>
          <p14:tracePt t="12261" x="3375025" y="5562600"/>
          <p14:tracePt t="12275" x="3375025" y="5554663"/>
          <p14:tracePt t="12768" x="3384550" y="5545138"/>
          <p14:tracePt t="12776" x="3419475" y="5527675"/>
          <p14:tracePt t="12783" x="3446463" y="5518150"/>
          <p14:tracePt t="12794" x="3490913" y="5510213"/>
          <p14:tracePt t="12810" x="3643313" y="5491163"/>
          <p14:tracePt t="12827" x="3813175" y="5473700"/>
          <p14:tracePt t="12860" x="4241800" y="5438775"/>
          <p14:tracePt t="12893" x="4902200" y="5402263"/>
          <p14:tracePt t="12910" x="5180013" y="5384800"/>
          <p14:tracePt t="12927" x="5438775" y="5384800"/>
          <p14:tracePt t="12943" x="5670550" y="5384800"/>
          <p14:tracePt t="12960" x="5884863" y="5384800"/>
          <p14:tracePt t="12977" x="6089650" y="5384800"/>
          <p14:tracePt t="12995" x="6348413" y="5384800"/>
          <p14:tracePt t="13010" x="6491288" y="5384800"/>
          <p14:tracePt t="13027" x="6634163" y="5384800"/>
          <p14:tracePt t="13043" x="6742113" y="5394325"/>
          <p14:tracePt t="13060" x="6867525" y="5394325"/>
          <p14:tracePt t="13077" x="7000875" y="5394325"/>
          <p14:tracePt t="13093" x="7143750" y="5394325"/>
          <p14:tracePt t="13110" x="7286625" y="5394325"/>
          <p14:tracePt t="13127" x="7518400" y="5375275"/>
          <p14:tracePt t="13145" x="7661275" y="5357813"/>
          <p14:tracePt t="13160" x="7804150" y="5357813"/>
          <p14:tracePt t="13177" x="7939088" y="5357813"/>
          <p14:tracePt t="13193" x="8072438" y="5357813"/>
          <p14:tracePt t="13210" x="8188325" y="5357813"/>
          <p14:tracePt t="13227" x="8296275" y="5367338"/>
          <p14:tracePt t="13243" x="8402638" y="5367338"/>
          <p14:tracePt t="13262" x="8545513" y="5367338"/>
          <p14:tracePt t="13276" x="8609013" y="5357813"/>
          <p14:tracePt t="13293" x="8653463" y="5357813"/>
          <p14:tracePt t="13310" x="8688388" y="5348288"/>
          <p14:tracePt t="13327" x="8705850" y="5348288"/>
          <p14:tracePt t="13343" x="8715375" y="5348288"/>
          <p14:tracePt t="13533" x="8715375" y="5340350"/>
          <p14:tracePt t="14332" x="8732838" y="5322888"/>
          <p14:tracePt t="14340" x="8751888" y="5295900"/>
          <p14:tracePt t="14345" x="8777288" y="5268913"/>
          <p14:tracePt t="14360" x="8796338" y="5251450"/>
          <p14:tracePt t="14376" x="8804275" y="5224463"/>
          <p14:tracePt t="14410" x="8813800" y="5197475"/>
          <p14:tracePt t="14443" x="8823325" y="5170488"/>
          <p14:tracePt t="14481" x="8831263" y="5170488"/>
          <p14:tracePt t="14588" x="8840788" y="5170488"/>
          <p14:tracePt t="14596" x="8858250" y="5170488"/>
          <p14:tracePt t="14613" x="8858250" y="5160963"/>
          <p14:tracePt t="14628" x="8858250" y="5153025"/>
          <p14:tracePt t="14635" x="8848725" y="5153025"/>
          <p14:tracePt t="14643" x="8840788" y="5143500"/>
          <p14:tracePt t="14659" x="8823325" y="5108575"/>
          <p14:tracePt t="14676" x="8813800" y="5072063"/>
          <p14:tracePt t="14694" x="8813800" y="5054600"/>
          <p14:tracePt t="14709" x="8823325" y="5045075"/>
          <p14:tracePt t="14726" x="8840788" y="5037138"/>
          <p14:tracePt t="14743" x="8902700" y="4983163"/>
          <p14:tracePt t="14760" x="8939213" y="4956175"/>
          <p14:tracePt t="14777" x="9001125" y="4919663"/>
          <p14:tracePt t="14793" x="9055100" y="4902200"/>
          <p14:tracePt t="14809" x="9099550" y="4884738"/>
          <p14:tracePt t="14826" x="9126538" y="4875213"/>
          <p14:tracePt t="14843" x="9161463" y="4867275"/>
          <p14:tracePt t="14859" x="9188450" y="4867275"/>
          <p14:tracePt t="14876" x="9197975" y="4867275"/>
          <p14:tracePt t="14893" x="9215438" y="4867275"/>
          <p14:tracePt t="14909" x="9224963" y="4867275"/>
          <p14:tracePt t="14926" x="9251950" y="4857750"/>
          <p14:tracePt t="14943" x="9296400" y="4857750"/>
          <p14:tracePt t="14959" x="9323388" y="4857750"/>
          <p14:tracePt t="14976" x="9348788" y="4857750"/>
          <p14:tracePt t="14993" x="9402763" y="4857750"/>
          <p14:tracePt t="15009" x="9456738" y="4857750"/>
          <p14:tracePt t="15026" x="9501188" y="4867275"/>
          <p14:tracePt t="15043" x="9545638" y="4867275"/>
          <p14:tracePt t="15059" x="9555163" y="4875213"/>
          <p14:tracePt t="15076" x="9572625" y="4884738"/>
          <p14:tracePt t="15093" x="9590088" y="4894263"/>
          <p14:tracePt t="15109" x="9599613" y="4902200"/>
          <p14:tracePt t="15126" x="9609138" y="4919663"/>
          <p14:tracePt t="15143" x="9609138" y="4938713"/>
          <p14:tracePt t="15159" x="9609138" y="4973638"/>
          <p14:tracePt t="15176" x="9609138" y="5000625"/>
          <p14:tracePt t="15193" x="9609138" y="5010150"/>
          <p14:tracePt t="15337" x="9609138" y="5000625"/>
          <p14:tracePt t="15346" x="9609138" y="4983163"/>
          <p14:tracePt t="15353" x="9609138" y="4965700"/>
          <p14:tracePt t="15361" x="9609138" y="4946650"/>
          <p14:tracePt t="15376" x="9609138" y="4929188"/>
          <p14:tracePt t="15393" x="9617075" y="4867275"/>
          <p14:tracePt t="15409" x="9634538" y="4840288"/>
          <p14:tracePt t="15426" x="9644063" y="4822825"/>
          <p14:tracePt t="15443" x="9653588" y="4813300"/>
          <p14:tracePt t="15459" x="9653588" y="4803775"/>
          <p14:tracePt t="15566" x="9644063" y="4803775"/>
          <p14:tracePt t="15571" x="9626600" y="4803775"/>
          <p14:tracePt t="15579" x="9609138" y="4813300"/>
          <p14:tracePt t="15593" x="9590088" y="4813300"/>
          <p14:tracePt t="15609" x="9545638" y="4830763"/>
          <p14:tracePt t="15626" x="9510713" y="4840288"/>
          <p14:tracePt t="15643" x="9483725" y="4857750"/>
          <p14:tracePt t="15659" x="9483725" y="4867275"/>
          <p14:tracePt t="15705" x="9491663" y="4867275"/>
          <p14:tracePt t="15714" x="9510713" y="4867275"/>
          <p14:tracePt t="15726" x="9537700" y="4867275"/>
          <p14:tracePt t="15743" x="9644063" y="4867275"/>
          <p14:tracePt t="15759" x="9759950" y="4848225"/>
          <p14:tracePt t="15776" x="9858375" y="4830763"/>
          <p14:tracePt t="15793" x="9947275" y="4803775"/>
          <p14:tracePt t="15809" x="9983788" y="4786313"/>
          <p14:tracePt t="15826" x="9991725" y="4776788"/>
          <p14:tracePt t="15843" x="9983788" y="4759325"/>
          <p14:tracePt t="15859" x="9939338" y="4714875"/>
          <p14:tracePt t="15876" x="9867900" y="4670425"/>
          <p14:tracePt t="15893" x="9777413" y="4652963"/>
          <p14:tracePt t="15909" x="9705975" y="4652963"/>
          <p14:tracePt t="15926" x="9617075" y="4652963"/>
          <p14:tracePt t="15942" x="9518650" y="4687888"/>
          <p14:tracePt t="15959" x="9447213" y="4724400"/>
          <p14:tracePt t="15976" x="9412288" y="4768850"/>
          <p14:tracePt t="15993" x="9402763" y="4803775"/>
          <p14:tracePt t="16009" x="9402763" y="4857750"/>
          <p14:tracePt t="16026" x="9420225" y="4875213"/>
          <p14:tracePt t="16042" x="9474200" y="4894263"/>
          <p14:tracePt t="16059" x="9563100" y="4902200"/>
          <p14:tracePt t="16076" x="9661525" y="4902200"/>
          <p14:tracePt t="16092" x="9786938" y="4884738"/>
          <p14:tracePt t="16109" x="9875838" y="4848225"/>
          <p14:tracePt t="16126" x="9929813" y="4803775"/>
          <p14:tracePt t="16142" x="9939338" y="4759325"/>
          <p14:tracePt t="16159" x="9939338" y="4714875"/>
          <p14:tracePt t="16176" x="9894888" y="4687888"/>
          <p14:tracePt t="16192" x="9858375" y="4670425"/>
          <p14:tracePt t="16209" x="9813925" y="4670425"/>
          <p14:tracePt t="16226" x="9769475" y="4670425"/>
          <p14:tracePt t="16242" x="9715500" y="4705350"/>
          <p14:tracePt t="16259" x="9661525" y="4768850"/>
          <p14:tracePt t="16276" x="9653588" y="4795838"/>
          <p14:tracePt t="16294" x="9661525" y="4813300"/>
          <p14:tracePt t="16309" x="9705975" y="4830763"/>
          <p14:tracePt t="16326" x="9796463" y="4848225"/>
          <p14:tracePt t="16342" x="9929813" y="4857750"/>
          <p14:tracePt t="16359" x="10037763" y="4857750"/>
          <p14:tracePt t="16376" x="10099675" y="4830763"/>
          <p14:tracePt t="16392" x="10117138" y="4813300"/>
          <p14:tracePt t="16409" x="10117138" y="4795838"/>
          <p14:tracePt t="16426" x="10117138" y="4776788"/>
          <p14:tracePt t="16442" x="10109200" y="4768850"/>
          <p14:tracePt t="16459" x="10099675" y="4759325"/>
          <p14:tracePt t="16476" x="10082213" y="4759325"/>
          <p14:tracePt t="16492" x="10072688" y="4759325"/>
          <p14:tracePt t="16509" x="10037763" y="4786313"/>
          <p14:tracePt t="16526" x="10037763" y="4813300"/>
          <p14:tracePt t="16542" x="10037763" y="4848225"/>
          <p14:tracePt t="16559" x="10037763" y="4867275"/>
          <p14:tracePt t="16576" x="10063163" y="4875213"/>
          <p14:tracePt t="16592" x="10144125" y="4884738"/>
          <p14:tracePt t="16609" x="10242550" y="4875213"/>
          <p14:tracePt t="16626" x="10340975" y="4848225"/>
          <p14:tracePt t="16642" x="10420350" y="4795838"/>
          <p14:tracePt t="16660" x="10439400" y="4768850"/>
          <p14:tracePt t="16676" x="10447338" y="4751388"/>
          <p14:tracePt t="16692" x="10447338" y="4741863"/>
          <p14:tracePt t="16726" x="10439400" y="4741863"/>
          <p14:tracePt t="16783" x="10429875" y="4741863"/>
          <p14:tracePt t="16801" x="10429875" y="4751388"/>
          <p14:tracePt t="16814" x="10429875" y="4759325"/>
          <p14:tracePt t="17612" x="10420350" y="4759325"/>
          <p14:tracePt t="17619" x="10385425" y="4759325"/>
          <p14:tracePt t="17627" x="10331450" y="4759325"/>
          <p14:tracePt t="17642" x="10260013" y="4759325"/>
          <p14:tracePt t="17659" x="10045700" y="4732338"/>
          <p14:tracePt t="17676" x="9867900" y="4670425"/>
          <p14:tracePt t="17692" x="9715500" y="4572000"/>
          <p14:tracePt t="17725" x="9626600" y="4384675"/>
          <p14:tracePt t="17759" x="9617075" y="4268788"/>
          <p14:tracePt t="17775" x="9609138" y="4224338"/>
          <p14:tracePt t="17792" x="9582150" y="4187825"/>
          <p14:tracePt t="17809" x="9537700" y="4143375"/>
          <p14:tracePt t="17825" x="9510713" y="4125913"/>
          <p14:tracePt t="17842" x="9491663" y="4098925"/>
          <p14:tracePt t="17859" x="9474200" y="4081463"/>
          <p14:tracePt t="17875" x="9439275" y="4044950"/>
          <p14:tracePt t="17892" x="9420225" y="4000500"/>
          <p14:tracePt t="17909" x="9402763" y="3938588"/>
          <p14:tracePt t="17925" x="9394825" y="3902075"/>
          <p14:tracePt t="17942" x="9394825" y="3857625"/>
          <p14:tracePt t="17959" x="9394825" y="3840163"/>
          <p14:tracePt t="17975" x="9394825" y="3822700"/>
          <p14:tracePt t="18064" x="9385300" y="3822700"/>
          <p14:tracePt t="18072" x="9385300" y="3830638"/>
          <p14:tracePt t="18080" x="9375775" y="3830638"/>
          <p14:tracePt t="18096" x="9367838" y="3830638"/>
          <p14:tracePt t="18109" x="9358313" y="3830638"/>
          <p14:tracePt t="18136" x="9348788" y="3830638"/>
          <p14:tracePt t="18150" x="9331325" y="3830638"/>
          <p14:tracePt t="18159" x="9313863" y="3830638"/>
          <p14:tracePt t="18175" x="9269413" y="3830638"/>
          <p14:tracePt t="18192" x="9188450" y="3840163"/>
          <p14:tracePt t="18209" x="9082088" y="3857625"/>
          <p14:tracePt t="18225" x="8929688" y="3875088"/>
          <p14:tracePt t="18242" x="8769350" y="3902075"/>
          <p14:tracePt t="18261" x="8439150" y="3956050"/>
          <p14:tracePt t="18275" x="8116888" y="3990975"/>
          <p14:tracePt t="18292" x="7715250" y="4017963"/>
          <p14:tracePt t="18309" x="7304088" y="4062413"/>
          <p14:tracePt t="18325" x="6759575" y="4098925"/>
          <p14:tracePt t="18342" x="6215063" y="4125913"/>
          <p14:tracePt t="18359" x="5670550" y="4152900"/>
          <p14:tracePt t="18375" x="5089525" y="4224338"/>
          <p14:tracePt t="18392" x="4313238" y="4295775"/>
          <p14:tracePt t="18409" x="3813175" y="4322763"/>
          <p14:tracePt t="18425" x="3419475" y="4340225"/>
          <p14:tracePt t="18442" x="3116263" y="4357688"/>
          <p14:tracePt t="18458" x="2919413" y="4375150"/>
          <p14:tracePt t="18475" x="2857500" y="4384675"/>
          <p14:tracePt t="18492" x="2840038" y="4384675"/>
          <p14:tracePt t="18588" x="2857500" y="4384675"/>
          <p14:tracePt t="18595" x="2867025" y="4384675"/>
          <p14:tracePt t="18604" x="2901950" y="4367213"/>
          <p14:tracePt t="18612" x="2965450" y="4348163"/>
          <p14:tracePt t="18625" x="3036888" y="4330700"/>
          <p14:tracePt t="18642" x="3394075" y="4268788"/>
          <p14:tracePt t="18658" x="3751263" y="4232275"/>
          <p14:tracePt t="18675" x="4108450" y="4197350"/>
          <p14:tracePt t="18692" x="4537075" y="4170363"/>
          <p14:tracePt t="18708" x="4991100" y="4143375"/>
          <p14:tracePt t="18725" x="5411788" y="4116388"/>
          <p14:tracePt t="18743" x="5929313" y="4116388"/>
          <p14:tracePt t="18758" x="6054725" y="4116388"/>
          <p14:tracePt t="18775" x="6384925" y="4133850"/>
          <p14:tracePt t="18792" x="6537325" y="4143375"/>
          <p14:tracePt t="18808" x="6634163" y="4143375"/>
          <p14:tracePt t="18825" x="6688138" y="4143375"/>
          <p14:tracePt t="18842" x="6742113" y="4133850"/>
          <p14:tracePt t="18858" x="6777038" y="4125913"/>
          <p14:tracePt t="18875" x="6804025" y="4125913"/>
          <p14:tracePt t="18892" x="6823075" y="4125913"/>
          <p14:tracePt t="18908" x="6848475" y="4116388"/>
          <p14:tracePt t="18925" x="6884988" y="4116388"/>
          <p14:tracePt t="18942" x="6938963" y="4116388"/>
          <p14:tracePt t="18958" x="7000875" y="4116388"/>
          <p14:tracePt t="18975" x="7062788" y="4116388"/>
          <p14:tracePt t="18992" x="7116763" y="4116388"/>
          <p14:tracePt t="19009" x="7143750" y="4116388"/>
          <p14:tracePt t="19112" x="7153275" y="4116388"/>
          <p14:tracePt t="19313" x="7170738" y="4108450"/>
          <p14:tracePt t="19323" x="7197725" y="4108450"/>
          <p14:tracePt t="19330" x="7232650" y="4108450"/>
          <p14:tracePt t="19341" x="7277100" y="4116388"/>
          <p14:tracePt t="19358" x="7385050" y="4143375"/>
          <p14:tracePt t="19375" x="7554913" y="4241800"/>
          <p14:tracePt t="19392" x="7670800" y="4313238"/>
          <p14:tracePt t="19408" x="7777163" y="4394200"/>
          <p14:tracePt t="19425" x="7912100" y="4446588"/>
          <p14:tracePt t="19442" x="8010525" y="4500563"/>
          <p14:tracePt t="19458" x="8116888" y="4554538"/>
          <p14:tracePt t="19475" x="8232775" y="4598988"/>
          <p14:tracePt t="19492" x="8331200" y="4625975"/>
          <p14:tracePt t="19508" x="8439150" y="4652963"/>
          <p14:tracePt t="19525" x="8589963" y="4687888"/>
          <p14:tracePt t="19541" x="8688388" y="4705350"/>
          <p14:tracePt t="19558" x="8786813" y="4732338"/>
          <p14:tracePt t="19575" x="8912225" y="4751388"/>
          <p14:tracePt t="19592" x="9045575" y="4768850"/>
          <p14:tracePt t="19608" x="9170988" y="4786313"/>
          <p14:tracePt t="19625" x="9323388" y="4813300"/>
          <p14:tracePt t="19641" x="9412288" y="4830763"/>
          <p14:tracePt t="19658" x="9466263" y="4840288"/>
          <p14:tracePt t="19675" x="9501188" y="4857750"/>
          <p14:tracePt t="19691" x="9518650" y="4867275"/>
          <p14:tracePt t="19708" x="9518650" y="4875213"/>
          <p14:tracePt t="19742" x="9528175" y="4884738"/>
          <p14:tracePt t="19758" x="9545638" y="4911725"/>
          <p14:tracePt t="19775" x="9572625" y="4973638"/>
          <p14:tracePt t="19792" x="9617075" y="5018088"/>
          <p14:tracePt t="19808" x="9626600" y="5045075"/>
          <p14:tracePt t="19825" x="9644063" y="5054600"/>
          <p14:tracePt t="19841" x="9644063" y="5062538"/>
          <p14:tracePt t="20001" x="9644063" y="5072063"/>
          <p14:tracePt t="20010" x="9644063" y="5081588"/>
          <p14:tracePt t="20534" x="9634538" y="5081588"/>
          <p14:tracePt t="20542" x="9626600" y="5062538"/>
          <p14:tracePt t="20550" x="9609138" y="5045075"/>
          <p14:tracePt t="20558" x="9582150" y="5027613"/>
          <p14:tracePt t="20575" x="9537700" y="4991100"/>
          <p14:tracePt t="20591" x="9474200" y="4965700"/>
          <p14:tracePt t="20608" x="9375775" y="4911725"/>
          <p14:tracePt t="20641" x="8966200" y="4786313"/>
          <p14:tracePt t="20675" x="8545513" y="4687888"/>
          <p14:tracePt t="20691" x="8340725" y="4670425"/>
          <p14:tracePt t="20708" x="8126413" y="4670425"/>
          <p14:tracePt t="20724" x="7875588" y="4670425"/>
          <p14:tracePt t="20741" x="7616825" y="4660900"/>
          <p14:tracePt t="20758" x="7340600" y="4660900"/>
          <p14:tracePt t="20774" x="7126288" y="4660900"/>
          <p14:tracePt t="20791" x="6848475" y="4660900"/>
          <p14:tracePt t="20808" x="6680200" y="4660900"/>
          <p14:tracePt t="20824" x="6510338" y="4660900"/>
          <p14:tracePt t="20841" x="6330950" y="4643438"/>
          <p14:tracePt t="20858" x="6188075" y="4643438"/>
          <p14:tracePt t="20874" x="6054725" y="4643438"/>
          <p14:tracePt t="20891" x="5848350" y="4652963"/>
          <p14:tracePt t="20908" x="5741988" y="4652963"/>
          <p14:tracePt t="20925" x="5661025" y="4652963"/>
          <p14:tracePt t="20941" x="5608638" y="4652963"/>
          <p14:tracePt t="20958" x="5581650" y="4652963"/>
          <p14:tracePt t="20974" x="5572125" y="4652963"/>
          <p14:tracePt t="21040" x="5589588" y="4652963"/>
          <p14:tracePt t="21047" x="5616575" y="4652963"/>
          <p14:tracePt t="21058" x="5653088" y="4652963"/>
          <p14:tracePt t="21074" x="5786438" y="4633913"/>
          <p14:tracePt t="21091" x="5973763" y="4616450"/>
          <p14:tracePt t="21108" x="6215063" y="4598988"/>
          <p14:tracePt t="21125" x="6527800" y="4572000"/>
          <p14:tracePt t="21141" x="7037388" y="4545013"/>
          <p14:tracePt t="21158" x="7367588" y="4518025"/>
          <p14:tracePt t="21175" x="7653338" y="4500563"/>
          <p14:tracePt t="21191" x="7902575" y="4473575"/>
          <p14:tracePt t="21208" x="8072438" y="4456113"/>
          <p14:tracePt t="21224" x="8161338" y="4446588"/>
          <p14:tracePt t="21241" x="8188325" y="4438650"/>
          <p14:tracePt t="21691" x="8188325" y="4429125"/>
          <p14:tracePt t="21697" x="8134350" y="4411663"/>
          <p14:tracePt t="21708" x="8045450" y="4384675"/>
          <p14:tracePt t="21725" x="7831138" y="4303713"/>
          <p14:tracePt t="21741" x="7518400" y="4205288"/>
          <p14:tracePt t="21758" x="7304088" y="4170363"/>
          <p14:tracePt t="21791" x="6902450" y="4125913"/>
          <p14:tracePt t="21824" x="6796088" y="4098925"/>
          <p14:tracePt t="21841" x="6786563" y="4098925"/>
          <p14:tracePt t="21916" x="6777038" y="4098925"/>
          <p14:tracePt t="21933" x="6751638" y="4116388"/>
          <p14:tracePt t="21939" x="6724650" y="4143375"/>
          <p14:tracePt t="21948" x="6705600" y="4152900"/>
          <p14:tracePt t="21957" x="6688138" y="4160838"/>
          <p14:tracePt t="21974" x="6634163" y="4179888"/>
          <p14:tracePt t="21991" x="6608763" y="4197350"/>
          <p14:tracePt t="22007" x="6599238" y="4224338"/>
          <p14:tracePt t="22024" x="6661150" y="4251325"/>
          <p14:tracePt t="22041" x="6670675" y="4251325"/>
          <p14:tracePt t="22205" x="6616700" y="4232275"/>
          <p14:tracePt t="22212" x="6545263" y="4205288"/>
          <p14:tracePt t="22224" x="6473825" y="4170363"/>
          <p14:tracePt t="22241" x="6286500" y="4152900"/>
          <p14:tracePt t="22257" x="5884863" y="4152900"/>
          <p14:tracePt t="22274" x="5357813" y="4125913"/>
          <p14:tracePt t="22291" x="4732338" y="4081463"/>
          <p14:tracePt t="22308" x="4473575" y="4062413"/>
          <p14:tracePt t="22324" x="4276725" y="4054475"/>
          <p14:tracePt t="22341" x="4160838" y="4054475"/>
          <p14:tracePt t="22357" x="4098925" y="4054475"/>
          <p14:tracePt t="22374" x="4054475" y="4062413"/>
          <p14:tracePt t="22391" x="4044950" y="4062413"/>
          <p14:tracePt t="22408" x="4037013" y="4071938"/>
          <p14:tracePt t="22424" x="4000500" y="4089400"/>
          <p14:tracePt t="22441" x="3965575" y="4098925"/>
          <p14:tracePt t="22457" x="3929063" y="4098925"/>
          <p14:tracePt t="22474" x="3902075" y="4098925"/>
          <p14:tracePt t="22491" x="3867150" y="4108450"/>
          <p14:tracePt t="22507" x="3822700" y="4108450"/>
          <p14:tracePt t="22524" x="3768725" y="4098925"/>
          <p14:tracePt t="22541" x="3724275" y="4089400"/>
          <p14:tracePt t="22633" x="3724275" y="4116388"/>
          <p14:tracePt t="22641" x="3714750" y="4170363"/>
          <p14:tracePt t="22650" x="3714750" y="4241800"/>
          <p14:tracePt t="22657" x="3714750" y="4313238"/>
          <p14:tracePt t="22674" x="3732213" y="4465638"/>
          <p14:tracePt t="22691" x="3751263" y="4572000"/>
          <p14:tracePt t="22707" x="3759200" y="4616450"/>
          <p14:tracePt t="22724" x="3768725" y="4625975"/>
          <p14:tracePt t="22797" x="3786188" y="4598988"/>
          <p14:tracePt t="22807" x="3813175" y="4518025"/>
          <p14:tracePt t="22814" x="3840163" y="4438650"/>
          <p14:tracePt t="22824" x="3875088" y="4348163"/>
          <p14:tracePt t="22841" x="3929063" y="4179888"/>
          <p14:tracePt t="22857" x="4010025" y="4017963"/>
          <p14:tracePt t="22874" x="4081463" y="3875088"/>
          <p14:tracePt t="22891" x="4179888" y="3768725"/>
          <p14:tracePt t="22907" x="4214813" y="3751263"/>
          <p14:tracePt t="22924" x="4224338" y="3751263"/>
          <p14:tracePt t="22941" x="4259263" y="3803650"/>
          <p14:tracePt t="22958" x="4313238" y="3929063"/>
          <p14:tracePt t="22974" x="4348163" y="4108450"/>
          <p14:tracePt t="22991" x="4375150" y="4295775"/>
          <p14:tracePt t="23007" x="4419600" y="4510088"/>
          <p14:tracePt t="23024" x="4491038" y="4724400"/>
          <p14:tracePt t="23041" x="4518025" y="4795838"/>
          <p14:tracePt t="23057" x="4537075" y="4813300"/>
          <p14:tracePt t="23091" x="4537075" y="4795838"/>
          <p14:tracePt t="23107" x="4554538" y="4670425"/>
          <p14:tracePt t="23124" x="4572000" y="4500563"/>
          <p14:tracePt t="23141" x="4660900" y="4251325"/>
          <p14:tracePt t="23157" x="4732338" y="4133850"/>
          <p14:tracePt t="23174" x="4776788" y="4089400"/>
          <p14:tracePt t="23191" x="4786313" y="4089400"/>
          <p14:tracePt t="23207" x="4803775" y="4116388"/>
          <p14:tracePt t="23224" x="4848225" y="4241800"/>
          <p14:tracePt t="23241" x="4902200" y="4411663"/>
          <p14:tracePt t="23257" x="4983163" y="4581525"/>
          <p14:tracePt t="23274" x="5062538" y="4697413"/>
          <p14:tracePt t="23291" x="5170488" y="4759325"/>
          <p14:tracePt t="23307" x="5259388" y="4759325"/>
          <p14:tracePt t="23324" x="5357813" y="4705350"/>
          <p14:tracePt t="23341" x="5500688" y="4598988"/>
          <p14:tracePt t="23357" x="5626100" y="4473575"/>
          <p14:tracePt t="23374" x="5741988" y="4357688"/>
          <p14:tracePt t="23391" x="5911850" y="4268788"/>
          <p14:tracePt t="23407" x="5983288" y="4268788"/>
          <p14:tracePt t="23424" x="6027738" y="4286250"/>
          <p14:tracePt t="23440" x="6089650" y="4367213"/>
          <p14:tracePt t="23457" x="6153150" y="4518025"/>
          <p14:tracePt t="23474" x="6232525" y="4697413"/>
          <p14:tracePt t="23490" x="6323013" y="4830763"/>
          <p14:tracePt t="23507" x="6402388" y="4894263"/>
          <p14:tracePt t="23524" x="6446838" y="4911725"/>
          <p14:tracePt t="23540" x="6483350" y="4902200"/>
          <p14:tracePt t="23557" x="6537325" y="4830763"/>
          <p14:tracePt t="23574" x="6589713" y="4741863"/>
          <p14:tracePt t="23590" x="6653213" y="4643438"/>
          <p14:tracePt t="23607" x="6705600" y="4581525"/>
          <p14:tracePt t="23624" x="6751638" y="4554538"/>
          <p14:tracePt t="23640" x="6786563" y="4545013"/>
          <p14:tracePt t="23657" x="6840538" y="4598988"/>
          <p14:tracePt t="23674" x="6884988" y="4705350"/>
          <p14:tracePt t="23690" x="6956425" y="4840288"/>
          <p14:tracePt t="23707" x="7018338" y="4991100"/>
          <p14:tracePt t="23724" x="7072313" y="5126038"/>
          <p14:tracePt t="23740" x="7126288" y="5214938"/>
          <p14:tracePt t="23757" x="7170738" y="5268913"/>
          <p14:tracePt t="23774" x="7232650" y="5303838"/>
          <p14:tracePt t="23790" x="7286625" y="5313363"/>
          <p14:tracePt t="23807" x="7358063" y="5313363"/>
          <p14:tracePt t="23824" x="7483475" y="5295900"/>
          <p14:tracePt t="23841" x="7653338" y="5286375"/>
          <p14:tracePt t="23857" x="7894638" y="5295900"/>
          <p14:tracePt t="23874" x="8197850" y="5330825"/>
          <p14:tracePt t="23890" x="8626475" y="5411788"/>
          <p14:tracePt t="23907" x="9197975" y="5545138"/>
          <p14:tracePt t="23924" x="9420225" y="5626100"/>
          <p14:tracePt t="23941" x="9555163" y="5705475"/>
          <p14:tracePt t="23958" x="9617075" y="5759450"/>
          <p14:tracePt t="23974" x="9653588" y="5822950"/>
          <p14:tracePt t="23991" x="9671050" y="5875338"/>
          <p14:tracePt t="24007" x="9671050" y="5919788"/>
          <p14:tracePt t="24024" x="9671050" y="5991225"/>
          <p14:tracePt t="24040" x="9671050" y="6037263"/>
          <p14:tracePt t="24057" x="9671050" y="6081713"/>
          <p14:tracePt t="24074" x="9671050" y="6126163"/>
          <p14:tracePt t="24090" x="9671050" y="6170613"/>
          <p14:tracePt t="24107" x="9680575" y="6205538"/>
          <p14:tracePt t="24124" x="9680575" y="6242050"/>
          <p14:tracePt t="24140" x="9680575" y="6276975"/>
          <p14:tracePt t="24157" x="9688513" y="6286500"/>
          <p14:tracePt t="24315" x="9688513" y="6276975"/>
          <p14:tracePt t="24321" x="9688513" y="6259513"/>
          <p14:tracePt t="24330" x="9680575" y="6251575"/>
          <p14:tracePt t="24340" x="9680575" y="6242050"/>
          <p14:tracePt t="24357" x="9671050" y="6224588"/>
          <p14:tracePt t="28642" x="9609138" y="6197600"/>
          <p14:tracePt t="28649" x="9491663" y="6134100"/>
          <p14:tracePt t="28658" x="9375775" y="6054725"/>
          <p14:tracePt t="28673" x="9109075" y="5830888"/>
          <p14:tracePt t="28689" x="8796338" y="5537200"/>
          <p14:tracePt t="28706" x="8358188" y="5241925"/>
          <p14:tracePt t="28723" x="7804150" y="4919663"/>
          <p14:tracePt t="28756" x="6670675" y="4384675"/>
          <p14:tracePt t="28789" x="6018213" y="4179888"/>
          <p14:tracePt t="28806" x="5776913" y="4098925"/>
          <p14:tracePt t="28822" x="5465763" y="3965575"/>
          <p14:tracePt t="28839" x="5251450" y="3894138"/>
          <p14:tracePt t="28856" x="5081588" y="3840163"/>
          <p14:tracePt t="28872" x="4938713" y="3795713"/>
          <p14:tracePt t="28889" x="4830763" y="3751263"/>
          <p14:tracePt t="28906" x="4714875" y="3697288"/>
          <p14:tracePt t="28922" x="4616450" y="3643313"/>
          <p14:tracePt t="28939" x="4429125" y="3554413"/>
          <p14:tracePt t="28956" x="4348163" y="3509963"/>
          <p14:tracePt t="28972" x="4286250" y="3465513"/>
          <p14:tracePt t="28989" x="4251325" y="3419475"/>
          <p14:tracePt t="29006" x="4205288" y="3384550"/>
          <p14:tracePt t="29022" x="4160838" y="3340100"/>
          <p14:tracePt t="29039" x="4089400" y="3276600"/>
          <p14:tracePt t="29056" x="4054475" y="3232150"/>
          <p14:tracePt t="29073" x="4017963" y="3214688"/>
          <p14:tracePt t="29089" x="3983038" y="3197225"/>
          <p14:tracePt t="29106" x="3938588" y="3187700"/>
          <p14:tracePt t="29122" x="3919538" y="3179763"/>
          <p14:tracePt t="29139" x="3911600" y="3179763"/>
          <p14:tracePt t="29172" x="3894138" y="3187700"/>
          <p14:tracePt t="29189" x="3875088" y="3205163"/>
          <p14:tracePt t="29206" x="3830638" y="3251200"/>
          <p14:tracePt t="29222" x="3776663" y="3303588"/>
          <p14:tracePt t="29239" x="3732213" y="3367088"/>
          <p14:tracePt t="29256" x="3697288" y="3402013"/>
          <p14:tracePt t="29272" x="3670300" y="3438525"/>
          <p14:tracePt t="29289" x="3643313" y="3482975"/>
          <p14:tracePt t="29306" x="3625850" y="3509963"/>
          <p14:tracePt t="29324" x="3616325" y="3527425"/>
          <p14:tracePt t="29339" x="3608388" y="3536950"/>
          <p14:tracePt t="29356" x="3608388" y="3544888"/>
          <p14:tracePt t="29372" x="3598863" y="3554413"/>
          <p14:tracePt t="29523" x="3598863" y="3562350"/>
          <p14:tracePt t="29555" x="3598863" y="3581400"/>
          <p14:tracePt t="29563" x="3589338" y="3608388"/>
          <p14:tracePt t="29572" x="3589338" y="3633788"/>
          <p14:tracePt t="29589" x="3589338" y="3687763"/>
          <p14:tracePt t="29606" x="3589338" y="3724275"/>
          <p14:tracePt t="29622" x="3608388" y="3759200"/>
          <p14:tracePt t="29639" x="3608388" y="3768725"/>
          <p14:tracePt t="29704" x="3608388" y="3724275"/>
          <p14:tracePt t="29712" x="3598863" y="3670300"/>
          <p14:tracePt t="29722" x="3581400" y="3616325"/>
          <p14:tracePt t="29739" x="3554413" y="3536950"/>
          <p14:tracePt t="29756" x="3544888" y="3490913"/>
          <p14:tracePt t="29772" x="3527425" y="3473450"/>
          <p14:tracePt t="29806" x="3517900" y="3473450"/>
          <p14:tracePt t="29822" x="3509963" y="3482975"/>
          <p14:tracePt t="29839" x="3490913" y="3527425"/>
          <p14:tracePt t="29855" x="3490913" y="3581400"/>
          <p14:tracePt t="29872" x="3482975" y="3633788"/>
          <p14:tracePt t="29889" x="3482975" y="3687763"/>
          <p14:tracePt t="29905" x="3490913" y="3724275"/>
          <p14:tracePt t="29922" x="3517900" y="3741738"/>
          <p14:tracePt t="29940" x="3536950" y="3741738"/>
          <p14:tracePt t="29972" x="3536950" y="3714750"/>
          <p14:tracePt t="29989" x="3527425" y="3652838"/>
          <p14:tracePt t="30005" x="3490913" y="3571875"/>
          <p14:tracePt t="30022" x="3465513" y="3527425"/>
          <p14:tracePt t="30039" x="3438525" y="3509963"/>
          <p14:tracePt t="30055" x="3429000" y="3509963"/>
          <p14:tracePt t="30072" x="3419475" y="3509963"/>
          <p14:tracePt t="30089" x="3402013" y="3544888"/>
          <p14:tracePt t="30105" x="3394075" y="3581400"/>
          <p14:tracePt t="30122" x="3394075" y="3633788"/>
          <p14:tracePt t="30139" x="3411538" y="3679825"/>
          <p14:tracePt t="30155" x="3455988" y="3697288"/>
          <p14:tracePt t="30172" x="3490913" y="3705225"/>
          <p14:tracePt t="30205" x="3490913" y="3697288"/>
          <p14:tracePt t="30222" x="3490913" y="3652838"/>
          <p14:tracePt t="30239" x="3490913" y="3616325"/>
          <p14:tracePt t="30255" x="3482975" y="3598863"/>
          <p14:tracePt t="30272" x="3482975" y="3589338"/>
          <p14:tracePt t="30308" x="3482975" y="3598863"/>
          <p14:tracePt t="30322" x="3482975" y="3625850"/>
          <p14:tracePt t="30339" x="3490913" y="3660775"/>
          <p14:tracePt t="30355" x="3517900" y="3679825"/>
          <p14:tracePt t="30372" x="3536950" y="3679825"/>
          <p14:tracePt t="30405" x="3544888" y="3679825"/>
          <p14:tracePt t="30422" x="3554413" y="3660775"/>
          <p14:tracePt t="30439" x="3554413" y="3598863"/>
          <p14:tracePt t="30455" x="3554413" y="3571875"/>
          <p14:tracePt t="30472" x="3554413" y="3554413"/>
          <p14:tracePt t="30489" x="3544888" y="3544888"/>
          <p14:tracePt t="30522" x="3544888" y="3554413"/>
          <p14:tracePt t="30539" x="3536950" y="3616325"/>
          <p14:tracePt t="30555" x="3536950" y="3679825"/>
          <p14:tracePt t="30572" x="3554413" y="3741738"/>
          <p14:tracePt t="30589" x="3562350" y="3786188"/>
          <p14:tracePt t="30625" x="3571875" y="3786188"/>
          <p14:tracePt t="30650" x="3571875" y="3776663"/>
          <p14:tracePt t="30657" x="3571875" y="3751263"/>
          <p14:tracePt t="30672" x="3554413" y="3660775"/>
          <p14:tracePt t="30689" x="3544888" y="3571875"/>
          <p14:tracePt t="30705" x="3544888" y="3527425"/>
          <p14:tracePt t="30722" x="3544888" y="3509963"/>
          <p14:tracePt t="30767" x="3544888" y="3536950"/>
          <p14:tracePt t="30773" x="3544888" y="3562350"/>
          <p14:tracePt t="30790" x="3544888" y="3616325"/>
          <p14:tracePt t="30805" x="3562350" y="3679825"/>
          <p14:tracePt t="30822" x="3562350" y="3714750"/>
          <p14:tracePt t="30839" x="3571875" y="3724275"/>
          <p14:tracePt t="30908" x="3571875" y="3714750"/>
          <p14:tracePt t="30914" x="3571875" y="3697288"/>
          <p14:tracePt t="30922" x="3562350" y="3670300"/>
          <p14:tracePt t="30939" x="3562350" y="3633788"/>
          <p14:tracePt t="30955" x="3562350" y="3625850"/>
          <p14:tracePt t="31009" x="3562350" y="3633788"/>
          <p14:tracePt t="31016" x="3562350" y="3660775"/>
          <p14:tracePt t="31025" x="3562350" y="3687763"/>
          <p14:tracePt t="31039" x="3571875" y="3759200"/>
          <p14:tracePt t="31055" x="3589338" y="3803650"/>
          <p14:tracePt t="31072" x="3589338" y="3822700"/>
          <p14:tracePt t="31150" x="3589338" y="3803650"/>
          <p14:tracePt t="31158" x="3589338" y="3776663"/>
          <p14:tracePt t="31164" x="3589338" y="3759200"/>
          <p14:tracePt t="31172" x="3589338" y="3741738"/>
          <p14:tracePt t="31188" x="3589338" y="3714750"/>
          <p14:tracePt t="31205" x="3581400" y="3714750"/>
          <p14:tracePt t="31267" x="3581400" y="3732213"/>
          <p14:tracePt t="31273" x="3581400" y="3751263"/>
          <p14:tracePt t="31282" x="3581400" y="3768725"/>
          <p14:tracePt t="31289" x="3581400" y="3776663"/>
          <p14:tracePt t="31305" x="3571875" y="3795713"/>
          <p14:tracePt t="31376" x="3571875" y="3786188"/>
          <p14:tracePt t="31385" x="3571875" y="3768725"/>
          <p14:tracePt t="31391" x="3571875" y="3741738"/>
          <p14:tracePt t="31405" x="3571875" y="3714750"/>
          <p14:tracePt t="31422" x="3589338" y="3633788"/>
          <p14:tracePt t="31438" x="3643313" y="3571875"/>
          <p14:tracePt t="31455" x="3759200" y="3500438"/>
          <p14:tracePt t="31472" x="3946525" y="3438525"/>
          <p14:tracePt t="31488" x="4241800" y="3384550"/>
          <p14:tracePt t="31505" x="4608513" y="3348038"/>
          <p14:tracePt t="31522" x="5027613" y="3322638"/>
          <p14:tracePt t="31538" x="5411788" y="3286125"/>
          <p14:tracePt t="31555" x="6010275" y="3259138"/>
          <p14:tracePt t="31572" x="6276975" y="3259138"/>
          <p14:tracePt t="31588" x="6419850" y="3276600"/>
          <p14:tracePt t="31605" x="6483350" y="3303588"/>
          <p14:tracePt t="31622" x="6500813" y="3322638"/>
          <p14:tracePt t="31638" x="6510338" y="3357563"/>
          <p14:tracePt t="31655" x="6510338" y="3394075"/>
          <p14:tracePt t="31672" x="6510338" y="3473450"/>
          <p14:tracePt t="31688" x="6510338" y="3544888"/>
          <p14:tracePt t="31705" x="6518275" y="3652838"/>
          <p14:tracePt t="31722" x="6518275" y="3714750"/>
          <p14:tracePt t="31739" x="6518275" y="3751263"/>
          <p14:tracePt t="31755" x="6527800" y="3768725"/>
          <p14:tracePt t="31772" x="6537325" y="3795713"/>
          <p14:tracePt t="31788" x="6554788" y="3830638"/>
          <p14:tracePt t="31806" x="6572250" y="3848100"/>
          <p14:tracePt t="31901" x="6581775" y="3840163"/>
          <p14:tracePt t="31908" x="6608763" y="3822700"/>
          <p14:tracePt t="31917" x="6626225" y="3813175"/>
          <p14:tracePt t="31922" x="6643688" y="3795713"/>
          <p14:tracePt t="31938" x="6688138" y="3776663"/>
          <p14:tracePt t="31955" x="6697663" y="3768725"/>
          <p14:tracePt t="31972" x="6705600" y="3759200"/>
          <p14:tracePt t="31988" x="6715125" y="3759200"/>
          <p14:tracePt t="32086" x="6724650" y="3759200"/>
          <p14:tracePt t="32094" x="6759575" y="3768725"/>
          <p14:tracePt t="32101" x="6804025" y="3786188"/>
          <p14:tracePt t="32110" x="6867525" y="3813175"/>
          <p14:tracePt t="32121" x="6946900" y="3840163"/>
          <p14:tracePt t="32138" x="7143750" y="3894138"/>
          <p14:tracePt t="32155" x="7537450" y="4017963"/>
          <p14:tracePt t="32172" x="7875588" y="4152900"/>
          <p14:tracePt t="32188" x="8286750" y="4330700"/>
          <p14:tracePt t="32205" x="8742363" y="4545013"/>
          <p14:tracePt t="32222" x="9153525" y="4795838"/>
          <p14:tracePt t="32238" x="9491663" y="5018088"/>
          <p14:tracePt t="32255" x="9777413" y="5241925"/>
          <p14:tracePt t="32271" x="9966325" y="5367338"/>
          <p14:tracePt t="32288" x="10063163" y="5446713"/>
          <p14:tracePt t="32305" x="10134600" y="5510213"/>
          <p14:tracePt t="32321" x="10171113" y="5554663"/>
          <p14:tracePt t="32339" x="10215563" y="5653088"/>
          <p14:tracePt t="32355" x="10269538" y="5751513"/>
          <p14:tracePt t="32372" x="10331450" y="5857875"/>
          <p14:tracePt t="32388" x="10385425" y="5965825"/>
          <p14:tracePt t="32405" x="10456863" y="6126163"/>
          <p14:tracePt t="32421" x="10501313" y="6224588"/>
          <p14:tracePt t="32438" x="10545763" y="6330950"/>
          <p14:tracePt t="32455" x="10582275" y="6419850"/>
          <p14:tracePt t="32471" x="10599738" y="6465888"/>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Voorbeeld </a:t>
            </a:r>
            <a:br>
              <a:rPr lang="nl-BE" dirty="0"/>
            </a:br>
            <a:r>
              <a:rPr lang="nl-BE" dirty="0"/>
              <a:t>Gebruik van </a:t>
            </a:r>
            <a:r>
              <a:rPr lang="nl-BE" dirty="0" err="1"/>
              <a:t>DRLs</a:t>
            </a:r>
            <a:endParaRPr lang="nl-BE" dirty="0"/>
          </a:p>
        </p:txBody>
      </p:sp>
      <p:sp>
        <p:nvSpPr>
          <p:cNvPr id="3" name="Tijdelijke aanduiding voor inhoud 2"/>
          <p:cNvSpPr>
            <a:spLocks noGrp="1"/>
          </p:cNvSpPr>
          <p:nvPr>
            <p:ph idx="1"/>
          </p:nvPr>
        </p:nvSpPr>
        <p:spPr/>
        <p:txBody>
          <a:bodyPr/>
          <a:lstStyle/>
          <a:p>
            <a:pPr marL="0" indent="0">
              <a:buNone/>
            </a:pPr>
            <a:r>
              <a:rPr lang="nl-BE" dirty="0"/>
              <a:t>Voorbeeld 2</a:t>
            </a:r>
          </a:p>
        </p:txBody>
      </p:sp>
      <p:pic>
        <p:nvPicPr>
          <p:cNvPr id="4" name="Afbeelding 3"/>
          <p:cNvPicPr>
            <a:picLocks noChangeAspect="1"/>
          </p:cNvPicPr>
          <p:nvPr/>
        </p:nvPicPr>
        <p:blipFill rotWithShape="1">
          <a:blip r:embed="rId4"/>
          <a:srcRect l="12605" t="9814" r="37981" b="10185"/>
          <a:stretch/>
        </p:blipFill>
        <p:spPr>
          <a:xfrm>
            <a:off x="5100504" y="0"/>
            <a:ext cx="7091496" cy="6457950"/>
          </a:xfrm>
          <a:prstGeom prst="rect">
            <a:avLst/>
          </a:prstGeom>
        </p:spPr>
      </p:pic>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31034096"/>
      </p:ext>
    </p:extLst>
  </p:cSld>
  <p:clrMapOvr>
    <a:masterClrMapping/>
  </p:clrMapOvr>
  <mc:AlternateContent xmlns:mc="http://schemas.openxmlformats.org/markup-compatibility/2006" xmlns:p14="http://schemas.microsoft.com/office/powerpoint/2010/main">
    <mc:Choice Requires="p14">
      <p:transition spd="slow" p14:dur="2000" advTm="35459"/>
    </mc:Choice>
    <mc:Fallback xmlns="">
      <p:transition spd="slow" advTm="35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1673" x="10518775" y="6438900"/>
          <p14:tracePt t="1681" x="10252075" y="6357938"/>
          <p14:tracePt t="1691" x="9858375" y="6205538"/>
          <p14:tracePt t="1707" x="9331325" y="5759450"/>
          <p14:tracePt t="1724" x="9099550" y="5232400"/>
          <p14:tracePt t="1741" x="8983663" y="4938713"/>
          <p14:tracePt t="1757" x="8929688" y="4786313"/>
          <p14:tracePt t="1790" x="8786813" y="4438650"/>
          <p14:tracePt t="1824" x="8786813" y="4232275"/>
          <p14:tracePt t="1840" x="8796338" y="4125913"/>
          <p14:tracePt t="1859" x="8769350" y="4017963"/>
          <p14:tracePt t="1874" x="8688388" y="3857625"/>
          <p14:tracePt t="1890" x="8643938" y="3795713"/>
          <p14:tracePt t="1907" x="8626475" y="3751263"/>
          <p14:tracePt t="1925" x="8609013" y="3687763"/>
          <p14:tracePt t="1940" x="8582025" y="3633788"/>
          <p14:tracePt t="1957" x="8562975" y="3589338"/>
          <p14:tracePt t="1974" x="8555038" y="3544888"/>
          <p14:tracePt t="1990" x="8518525" y="3500438"/>
          <p14:tracePt t="2007" x="8466138" y="3419475"/>
          <p14:tracePt t="2024" x="8375650" y="3268663"/>
          <p14:tracePt t="2040" x="8313738" y="3179763"/>
          <p14:tracePt t="2057" x="8251825" y="3108325"/>
          <p14:tracePt t="2074" x="8205788" y="3062288"/>
          <p14:tracePt t="2090" x="8197850" y="3044825"/>
          <p14:tracePt t="2124" x="8188325" y="3044825"/>
          <p14:tracePt t="2140" x="8153400" y="3036888"/>
          <p14:tracePt t="2157" x="8126413" y="3036888"/>
          <p14:tracePt t="2524" x="8116888" y="3027363"/>
          <p14:tracePt t="2541" x="8089900" y="3000375"/>
          <p14:tracePt t="2547" x="8062913" y="2946400"/>
          <p14:tracePt t="2557" x="8037513" y="2884488"/>
          <p14:tracePt t="2574" x="8027988" y="2741613"/>
          <p14:tracePt t="2590" x="8018463" y="2571750"/>
          <p14:tracePt t="2624" x="8277225" y="2152650"/>
          <p14:tracePt t="2657" x="8786813" y="2009775"/>
          <p14:tracePt t="2674" x="9153525" y="2054225"/>
          <p14:tracePt t="2690" x="9474200" y="2214563"/>
          <p14:tracePt t="2707" x="9626600" y="2419350"/>
          <p14:tracePt t="2724" x="9644063" y="2633663"/>
          <p14:tracePt t="2740" x="9555163" y="2795588"/>
          <p14:tracePt t="2757" x="9456738" y="2847975"/>
          <p14:tracePt t="2932" x="9429750" y="2847975"/>
          <p14:tracePt t="2939" x="9348788" y="2840038"/>
          <p14:tracePt t="2947" x="9259888" y="2803525"/>
          <p14:tracePt t="2957" x="9188450" y="2751138"/>
          <p14:tracePt t="2973" x="9126538" y="2776538"/>
          <p14:tracePt t="2990" x="8894763" y="2822575"/>
          <p14:tracePt t="3007" x="8429625" y="2830513"/>
          <p14:tracePt t="3024" x="7769225" y="2741613"/>
          <p14:tracePt t="3040" x="7537450" y="2643188"/>
          <p14:tracePt t="3057" x="7331075" y="2490788"/>
          <p14:tracePt t="3073" x="7170738" y="2322513"/>
          <p14:tracePt t="3090" x="7089775" y="2133600"/>
          <p14:tracePt t="3107" x="7062788" y="1919288"/>
          <p14:tracePt t="3123" x="7072313" y="1697038"/>
          <p14:tracePt t="3141" x="7188200" y="1374775"/>
          <p14:tracePt t="3157" x="7323138" y="1187450"/>
          <p14:tracePt t="3173" x="7491413" y="1027113"/>
          <p14:tracePt t="3190" x="7653338" y="919163"/>
          <p14:tracePt t="3207" x="7804150" y="884238"/>
          <p14:tracePt t="3223" x="7974013" y="884238"/>
          <p14:tracePt t="3240" x="8197850" y="1000125"/>
          <p14:tracePt t="3257" x="8429625" y="1169988"/>
          <p14:tracePt t="3273" x="8599488" y="1357313"/>
          <p14:tracePt t="3290" x="8732838" y="1679575"/>
          <p14:tracePt t="3307" x="8769350" y="1847850"/>
          <p14:tracePt t="3323" x="8742363" y="1982788"/>
          <p14:tracePt t="3340" x="8643938" y="2071688"/>
          <p14:tracePt t="3357" x="8528050" y="2125663"/>
          <p14:tracePt t="3373" x="8394700" y="2152650"/>
          <p14:tracePt t="3390" x="8215313" y="2143125"/>
          <p14:tracePt t="3407" x="8072438" y="2044700"/>
          <p14:tracePt t="3423" x="7966075" y="1893888"/>
          <p14:tracePt t="3440" x="7929563" y="1714500"/>
          <p14:tracePt t="3457" x="7920038" y="1544638"/>
          <p14:tracePt t="3473" x="7966075" y="1366838"/>
          <p14:tracePt t="3490" x="8062913" y="1214438"/>
          <p14:tracePt t="3507" x="8205788" y="1133475"/>
          <p14:tracePt t="3523" x="8466138" y="1098550"/>
          <p14:tracePt t="3540" x="8643938" y="1133475"/>
          <p14:tracePt t="3557" x="8786813" y="1231900"/>
          <p14:tracePt t="3573" x="8875713" y="1384300"/>
          <p14:tracePt t="3590" x="8885238" y="1544638"/>
          <p14:tracePt t="3607" x="8831263" y="1758950"/>
          <p14:tracePt t="3623" x="8688388" y="1990725"/>
          <p14:tracePt t="3640" x="8456613" y="2268538"/>
          <p14:tracePt t="3657" x="8331200" y="2384425"/>
          <p14:tracePt t="3673" x="8269288" y="2438400"/>
          <p14:tracePt t="3690" x="8259763" y="2446338"/>
          <p14:tracePt t="4682" x="8251825" y="2446338"/>
          <p14:tracePt t="4688" x="8188325" y="2446338"/>
          <p14:tracePt t="4697" x="8116888" y="2446338"/>
          <p14:tracePt t="4706" x="8054975" y="2419350"/>
          <p14:tracePt t="4723" x="7983538" y="2357438"/>
          <p14:tracePt t="4740" x="7956550" y="2276475"/>
          <p14:tracePt t="4773" x="7885113" y="1893888"/>
          <p14:tracePt t="4806" x="7956550" y="1339850"/>
          <p14:tracePt t="4823" x="8037513" y="1133475"/>
          <p14:tracePt t="4840" x="8153400" y="990600"/>
          <p14:tracePt t="4856" x="8242300" y="901700"/>
          <p14:tracePt t="4873" x="8304213" y="866775"/>
          <p14:tracePt t="4891" x="8385175" y="874713"/>
          <p14:tracePt t="4906" x="8439150" y="946150"/>
          <p14:tracePt t="4923" x="8491538" y="1089025"/>
          <p14:tracePt t="4939" x="8545513" y="1241425"/>
          <p14:tracePt t="4956" x="8562975" y="1438275"/>
          <p14:tracePt t="4973" x="8528050" y="1652588"/>
          <p14:tracePt t="4990" x="8402638" y="1857375"/>
          <p14:tracePt t="5006" x="8242300" y="2036763"/>
          <p14:tracePt t="5023" x="7974013" y="2232025"/>
          <p14:tracePt t="5040" x="7804150" y="2276475"/>
          <p14:tracePt t="5056" x="7643813" y="2276475"/>
          <p14:tracePt t="5073" x="7562850" y="2224088"/>
          <p14:tracePt t="5089" x="7527925" y="2143125"/>
          <p14:tracePt t="5106" x="7527925" y="2044700"/>
          <p14:tracePt t="5123" x="7572375" y="1946275"/>
          <p14:tracePt t="5140" x="7643813" y="1866900"/>
          <p14:tracePt t="5156" x="7705725" y="1839913"/>
          <p14:tracePt t="5173" x="7813675" y="1847850"/>
          <p14:tracePt t="5189" x="7956550" y="1928813"/>
          <p14:tracePt t="5206" x="8072438" y="2036763"/>
          <p14:tracePt t="5223" x="8180388" y="2170113"/>
          <p14:tracePt t="5239" x="8251825" y="2295525"/>
          <p14:tracePt t="5256" x="8286750" y="2419350"/>
          <p14:tracePt t="5273" x="8304213" y="2562225"/>
          <p14:tracePt t="5290" x="8304213" y="2616200"/>
          <p14:tracePt t="5306" x="8296275" y="2652713"/>
          <p14:tracePt t="5323" x="8286750" y="2670175"/>
          <p14:tracePt t="5340" x="8286750" y="2679700"/>
          <p14:tracePt t="5750" x="8286750" y="2732088"/>
          <p14:tracePt t="5758" x="8286750" y="2822575"/>
          <p14:tracePt t="5766" x="8304213" y="2919413"/>
          <p14:tracePt t="5775" x="8304213" y="3027363"/>
          <p14:tracePt t="5790" x="8286750" y="3232150"/>
          <p14:tracePt t="5806" x="8269288" y="3446463"/>
          <p14:tracePt t="5839" x="8242300" y="3795713"/>
          <p14:tracePt t="5873" x="8269288" y="4054475"/>
          <p14:tracePt t="5891" x="8286750" y="4133850"/>
          <p14:tracePt t="5906" x="8304213" y="4170363"/>
          <p14:tracePt t="5923" x="8323263" y="4187825"/>
          <p14:tracePt t="5940" x="8348663" y="4187825"/>
          <p14:tracePt t="5956" x="8394700" y="4179888"/>
          <p14:tracePt t="5973" x="8394700" y="4133850"/>
          <p14:tracePt t="5989" x="8394700" y="4081463"/>
          <p14:tracePt t="6006" x="8375650" y="4044950"/>
          <p14:tracePt t="6039" x="8358188" y="4044950"/>
          <p14:tracePt t="6102" x="8348663" y="4044950"/>
          <p14:tracePt t="6149" x="8358188" y="4044950"/>
          <p14:tracePt t="6157" x="8367713" y="4044950"/>
          <p14:tracePt t="6165" x="8375650" y="4044950"/>
          <p14:tracePt t="6173" x="8385175" y="4044950"/>
          <p14:tracePt t="6189" x="8420100" y="4044950"/>
          <p14:tracePt t="6206" x="8439150" y="4044950"/>
          <p14:tracePt t="6223" x="8456613" y="4062413"/>
          <p14:tracePt t="6239" x="8456613" y="4071938"/>
          <p14:tracePt t="6256" x="8456613" y="4081463"/>
          <p14:tracePt t="6273" x="8456613" y="4098925"/>
          <p14:tracePt t="6289" x="8456613" y="4116388"/>
          <p14:tracePt t="6307" x="8456613" y="4143375"/>
          <p14:tracePt t="6322" x="8439150" y="4170363"/>
          <p14:tracePt t="6339" x="8412163" y="4214813"/>
          <p14:tracePt t="6356" x="8375650" y="4268788"/>
          <p14:tracePt t="6373" x="8323263" y="4348163"/>
          <p14:tracePt t="6389" x="8269288" y="4411663"/>
          <p14:tracePt t="6406" x="8205788" y="4473575"/>
          <p14:tracePt t="6422" x="8180388" y="4483100"/>
          <p14:tracePt t="6439" x="8134350" y="4491038"/>
          <p14:tracePt t="6456" x="8089900" y="4491038"/>
          <p14:tracePt t="6473" x="8037513" y="4456113"/>
          <p14:tracePt t="6491" x="7947025" y="4384675"/>
          <p14:tracePt t="6506" x="7840663" y="4313238"/>
          <p14:tracePt t="6523" x="7724775" y="4214813"/>
          <p14:tracePt t="6539" x="7643813" y="4170363"/>
          <p14:tracePt t="6556" x="7608888" y="4143375"/>
          <p14:tracePt t="6573" x="7599363" y="4133850"/>
          <p14:tracePt t="6589" x="7589838" y="4116388"/>
          <p14:tracePt t="6606" x="7554913" y="4108450"/>
          <p14:tracePt t="6622" x="7518400" y="4108450"/>
          <p14:tracePt t="6639" x="7473950" y="4108450"/>
          <p14:tracePt t="6656" x="7385050" y="4125913"/>
          <p14:tracePt t="6673" x="7348538" y="4125913"/>
          <p14:tracePt t="6689" x="7348538" y="4133850"/>
          <p14:tracePt t="6743" x="7358063" y="4133850"/>
          <p14:tracePt t="6751" x="7394575" y="4133850"/>
          <p14:tracePt t="6758" x="7439025" y="4133850"/>
          <p14:tracePt t="6772" x="7500938" y="4143375"/>
          <p14:tracePt t="6789" x="7643813" y="4170363"/>
          <p14:tracePt t="6806" x="7661275" y="4179888"/>
          <p14:tracePt t="6839" x="7653338" y="4205288"/>
          <p14:tracePt t="6856" x="7599363" y="4259263"/>
          <p14:tracePt t="6872" x="7537450" y="4340225"/>
          <p14:tracePt t="6889" x="7466013" y="4429125"/>
          <p14:tracePt t="6906" x="7375525" y="4554538"/>
          <p14:tracePt t="6922" x="7323138" y="4633913"/>
          <p14:tracePt t="6939" x="7313613" y="4724400"/>
          <p14:tracePt t="6956" x="7331075" y="4803775"/>
          <p14:tracePt t="6972" x="7375525" y="4911725"/>
          <p14:tracePt t="6989" x="7412038" y="4983163"/>
          <p14:tracePt t="7006" x="7439025" y="5037138"/>
          <p14:tracePt t="7022" x="7439025" y="5126038"/>
          <p14:tracePt t="7039" x="7429500" y="5214938"/>
          <p14:tracePt t="7056" x="7412038" y="5322888"/>
          <p14:tracePt t="7072" x="7394575" y="5402263"/>
          <p14:tracePt t="7089" x="7367588" y="5500688"/>
          <p14:tracePt t="7106" x="7348538" y="5599113"/>
          <p14:tracePt t="7122" x="7340600" y="5670550"/>
          <p14:tracePt t="7139" x="7340600" y="5732463"/>
          <p14:tracePt t="7156" x="7358063" y="5848350"/>
          <p14:tracePt t="7172" x="7402513" y="5956300"/>
          <p14:tracePt t="7189" x="7429500" y="6054725"/>
          <p14:tracePt t="7206" x="7456488" y="6126163"/>
          <p14:tracePt t="7223" x="7473950" y="6170613"/>
          <p14:tracePt t="7239" x="7473950" y="6188075"/>
          <p14:tracePt t="7256" x="7473950" y="6215063"/>
          <p14:tracePt t="7272" x="7473950" y="6232525"/>
          <p14:tracePt t="7719" x="7473950" y="6224588"/>
          <p14:tracePt t="7727" x="7456488" y="6153150"/>
          <p14:tracePt t="7734" x="7429500" y="6045200"/>
          <p14:tracePt t="7743" x="7394575" y="5911850"/>
          <p14:tracePt t="7756" x="7340600" y="5715000"/>
          <p14:tracePt t="7772" x="7224713" y="5214938"/>
          <p14:tracePt t="7789" x="7153275" y="4902200"/>
          <p14:tracePt t="7822" x="7116763" y="4081463"/>
          <p14:tracePt t="7856" x="7108825" y="3652838"/>
          <p14:tracePt t="7872" x="7108825" y="3536950"/>
          <p14:tracePt t="7889" x="7116763" y="3465513"/>
          <p14:tracePt t="7905" x="7116763" y="3438525"/>
          <p14:tracePt t="8024" x="7126288" y="3438525"/>
          <p14:tracePt t="8134" x="7134225" y="3446463"/>
          <p14:tracePt t="8140" x="7134225" y="3517900"/>
          <p14:tracePt t="8149" x="7161213" y="3598863"/>
          <p14:tracePt t="8157" x="7180263" y="3705225"/>
          <p14:tracePt t="8172" x="7205663" y="3938588"/>
          <p14:tracePt t="8189" x="7215188" y="4170363"/>
          <p14:tracePt t="8222" x="7224713" y="4554538"/>
          <p14:tracePt t="8256" x="7259638" y="4929188"/>
          <p14:tracePt t="8272" x="7277100" y="5054600"/>
          <p14:tracePt t="8289" x="7296150" y="5160963"/>
          <p14:tracePt t="8305" x="7313613" y="5276850"/>
          <p14:tracePt t="8324" x="7331075" y="5384800"/>
          <p14:tracePt t="8339" x="7348538" y="5473700"/>
          <p14:tracePt t="8355" x="7358063" y="5527675"/>
          <p14:tracePt t="8358" x="7358063" y="5545138"/>
          <p14:tracePt t="8372" x="7367588" y="5572125"/>
          <p14:tracePt t="8389" x="7375525" y="5581650"/>
          <p14:tracePt t="8438" x="7375525" y="5599113"/>
          <p14:tracePt t="8446" x="7375525" y="5616575"/>
          <p14:tracePt t="8456" x="7385050" y="5643563"/>
          <p14:tracePt t="8472" x="7394575" y="5680075"/>
          <p14:tracePt t="8489" x="7394575" y="5697538"/>
          <p14:tracePt t="8506" x="7402513" y="5715000"/>
          <p14:tracePt t="8522" x="7412038" y="5776913"/>
          <p14:tracePt t="8539" x="7419975" y="5803900"/>
          <p14:tracePt t="8555" x="7419975" y="5822950"/>
          <p14:tracePt t="8572" x="7419975" y="5830888"/>
          <p14:tracePt t="8589" x="7419975" y="5840413"/>
          <p14:tracePt t="8622" x="7419975" y="5848350"/>
          <p14:tracePt t="8639" x="7419975" y="5857875"/>
          <p14:tracePt t="8655" x="7419975" y="5867400"/>
          <p14:tracePt t="9712" x="7419975" y="5848350"/>
          <p14:tracePt t="9719" x="7429500" y="5795963"/>
          <p14:tracePt t="9726" x="7446963" y="5724525"/>
          <p14:tracePt t="9739" x="7466013" y="5670550"/>
          <p14:tracePt t="9755" x="7510463" y="5599113"/>
          <p14:tracePt t="9772" x="7545388" y="5545138"/>
          <p14:tracePt t="9788" x="7589838" y="5491163"/>
          <p14:tracePt t="9822" x="7732713" y="5232400"/>
          <p14:tracePt t="9855" x="7813675" y="4902200"/>
          <p14:tracePt t="9872" x="7831138" y="4803775"/>
          <p14:tracePt t="9888" x="7848600" y="4751388"/>
          <p14:tracePt t="9890" x="7848600" y="4732338"/>
          <p14:tracePt t="9905" x="7858125" y="4714875"/>
          <p14:tracePt t="9922" x="7867650" y="4687888"/>
          <p14:tracePt t="9938" x="7885113" y="4643438"/>
          <p14:tracePt t="9955" x="7912100" y="4608513"/>
          <p14:tracePt t="9972" x="7920038" y="4562475"/>
          <p14:tracePt t="9988" x="7939088" y="4527550"/>
          <p14:tracePt t="10005" x="7966075" y="4465638"/>
          <p14:tracePt t="10022" x="8010525" y="4330700"/>
          <p14:tracePt t="10038" x="8027988" y="4268788"/>
          <p14:tracePt t="10055" x="8045450" y="4205288"/>
          <p14:tracePt t="10072" x="8054975" y="4116388"/>
          <p14:tracePt t="10088" x="8081963" y="4027488"/>
          <p14:tracePt t="10105" x="8099425" y="3965575"/>
          <p14:tracePt t="10122" x="8108950" y="3929063"/>
          <p14:tracePt t="10138" x="8126413" y="3902075"/>
          <p14:tracePt t="10155" x="8126413" y="3884613"/>
          <p14:tracePt t="10211" x="8143875" y="3867150"/>
          <p14:tracePt t="10218" x="8153400" y="3857625"/>
          <p14:tracePt t="10226" x="8153400" y="3848100"/>
          <p14:tracePt t="10238" x="8170863" y="3840163"/>
          <p14:tracePt t="10255" x="8197850" y="3830638"/>
          <p14:tracePt t="10272" x="8215313" y="3803650"/>
          <p14:tracePt t="10288" x="8224838" y="3803650"/>
          <p14:tracePt t="10492" x="8232775" y="3795713"/>
          <p14:tracePt t="10500" x="8251825" y="3795713"/>
          <p14:tracePt t="10508" x="8269288" y="3795713"/>
          <p14:tracePt t="10522" x="8313738" y="3786188"/>
          <p14:tracePt t="10538" x="8358188" y="3768725"/>
          <p14:tracePt t="10555" x="8402638" y="3759200"/>
          <p14:tracePt t="10679" x="8394700" y="3768725"/>
          <p14:tracePt t="10687" x="8385175" y="3768725"/>
          <p14:tracePt t="10703" x="8375650" y="3776663"/>
          <p14:tracePt t="10719" x="8367713" y="3786188"/>
          <p14:tracePt t="10728" x="8358188" y="3795713"/>
          <p14:tracePt t="10738" x="8358188" y="3803650"/>
          <p14:tracePt t="10755" x="8348663" y="3848100"/>
          <p14:tracePt t="10772" x="8323263" y="3983038"/>
          <p14:tracePt t="10788" x="8313738" y="4108450"/>
          <p14:tracePt t="10805" x="8313738" y="4224338"/>
          <p14:tracePt t="10821" x="8313738" y="4357688"/>
          <p14:tracePt t="10838" x="8323263" y="4500563"/>
          <p14:tracePt t="10855" x="8340725" y="4616450"/>
          <p14:tracePt t="10871" x="8375650" y="4714875"/>
          <p14:tracePt t="10888" x="8402638" y="4822825"/>
          <p14:tracePt t="10891" x="8420100" y="4875213"/>
          <p14:tracePt t="10905" x="8429625" y="4919663"/>
          <p14:tracePt t="10922" x="8447088" y="5010150"/>
          <p14:tracePt t="10938" x="8466138" y="5081588"/>
          <p14:tracePt t="10955" x="8474075" y="5143500"/>
          <p14:tracePt t="10971" x="8483600" y="5205413"/>
          <p14:tracePt t="10988" x="8501063" y="5295900"/>
          <p14:tracePt t="11005" x="8501063" y="5375275"/>
          <p14:tracePt t="11021" x="8518525" y="5465763"/>
          <p14:tracePt t="11038" x="8528050" y="5608638"/>
          <p14:tracePt t="11055" x="8545513" y="5670550"/>
          <p14:tracePt t="11071" x="8555038" y="5705475"/>
          <p14:tracePt t="11088" x="8555038" y="5724525"/>
          <p14:tracePt t="11124" x="8555038" y="5741988"/>
          <p14:tracePt t="11138" x="8555038" y="5768975"/>
          <p14:tracePt t="11155" x="8555038" y="5813425"/>
          <p14:tracePt t="11171" x="8555038" y="5840413"/>
          <p14:tracePt t="11188" x="8555038" y="5848350"/>
          <p14:tracePt t="11227" x="8555038" y="5857875"/>
          <p14:tracePt t="11250" x="8555038" y="5875338"/>
          <p14:tracePt t="11256" x="8555038" y="5884863"/>
          <p14:tracePt t="11280" x="8555038" y="5894388"/>
          <p14:tracePt t="11782" x="8555038" y="5875338"/>
          <p14:tracePt t="11790" x="8555038" y="5857875"/>
          <p14:tracePt t="11797" x="8555038" y="5840413"/>
          <p14:tracePt t="11805" x="8555038" y="5822950"/>
          <p14:tracePt t="11821" x="8555038" y="5803900"/>
          <p14:tracePt t="11838" x="8555038" y="5786438"/>
          <p14:tracePt t="11872" x="8555038" y="5751513"/>
          <p14:tracePt t="11905" x="8555038" y="5608638"/>
          <p14:tracePt t="11906" x="8562975" y="5554663"/>
          <p14:tracePt t="11921" x="8589963" y="5483225"/>
          <p14:tracePt t="11938" x="8697913" y="5197475"/>
          <p14:tracePt t="11955" x="8796338" y="4983163"/>
          <p14:tracePt t="11971" x="8894763" y="4768850"/>
          <p14:tracePt t="11988" x="8991600" y="4572000"/>
          <p14:tracePt t="12004" x="9072563" y="4367213"/>
          <p14:tracePt t="12021" x="9180513" y="4160838"/>
          <p14:tracePt t="12038" x="9304338" y="3894138"/>
          <p14:tracePt t="12055" x="9340850" y="3768725"/>
          <p14:tracePt t="12071" x="9358313" y="3679825"/>
          <p14:tracePt t="12088" x="9375775" y="3608388"/>
          <p14:tracePt t="12104" x="9375775" y="3562350"/>
          <p14:tracePt t="12121" x="9385300" y="3527425"/>
          <p14:tracePt t="12138" x="9385300" y="3500438"/>
          <p14:tracePt t="12154" x="9385300" y="3482975"/>
          <p14:tracePt t="12171" x="9385300" y="3473450"/>
          <p14:tracePt t="12188" x="9394825" y="3465513"/>
          <p14:tracePt t="12204" x="9394825" y="3455988"/>
          <p14:tracePt t="12221" x="9394825" y="3446463"/>
          <p14:tracePt t="12296" x="9394825" y="3438525"/>
          <p14:tracePt t="12320" x="9394825" y="3429000"/>
          <p14:tracePt t="12328" x="9394825" y="3419475"/>
          <p14:tracePt t="12350" x="9394825" y="3411538"/>
          <p14:tracePt t="12366" x="9394825" y="3402013"/>
          <p14:tracePt t="12382" x="9394825" y="3394075"/>
          <p14:tracePt t="12390" x="9385300" y="3394075"/>
          <p14:tracePt t="12404" x="9375775" y="3384550"/>
          <p14:tracePt t="12421" x="9367838" y="3375025"/>
          <p14:tracePt t="12438" x="9358313" y="3375025"/>
          <p14:tracePt t="12454" x="9340850" y="3384550"/>
          <p14:tracePt t="12471" x="9331325" y="3394075"/>
          <p14:tracePt t="12488" x="9286875" y="3446463"/>
          <p14:tracePt t="12504" x="9251950" y="3517900"/>
          <p14:tracePt t="12521" x="9205913" y="3616325"/>
          <p14:tracePt t="12538" x="9144000" y="3768725"/>
          <p14:tracePt t="12554" x="9109075" y="3902075"/>
          <p14:tracePt t="12571" x="9090025" y="4027488"/>
          <p14:tracePt t="12588" x="9082088" y="4170363"/>
          <p14:tracePt t="12604" x="9082088" y="4295775"/>
          <p14:tracePt t="12621" x="9082088" y="4438650"/>
          <p14:tracePt t="12638" x="9126538" y="4572000"/>
          <p14:tracePt t="12654" x="9197975" y="4714875"/>
          <p14:tracePt t="12671" x="9286875" y="4884738"/>
          <p14:tracePt t="12688" x="9348788" y="4983163"/>
          <p14:tracePt t="12704" x="9402763" y="5045075"/>
          <p14:tracePt t="12721" x="9466263" y="5108575"/>
          <p14:tracePt t="12738" x="9545638" y="5187950"/>
          <p14:tracePt t="12754" x="9661525" y="5259388"/>
          <p14:tracePt t="12771" x="9823450" y="5340350"/>
          <p14:tracePt t="12788" x="10126663" y="5456238"/>
          <p14:tracePt t="12804" x="10348913" y="5483225"/>
          <p14:tracePt t="12821" x="10582275" y="5510213"/>
          <p14:tracePt t="12838" x="10804525" y="5510213"/>
          <p14:tracePt t="12854" x="11001375" y="5483225"/>
          <p14:tracePt t="12871" x="11198225" y="5411788"/>
          <p14:tracePt t="12888" x="11358563" y="5340350"/>
          <p14:tracePt t="12904" x="11483975" y="5259388"/>
          <p14:tracePt t="12906" x="11545888" y="5205413"/>
          <p14:tracePt t="12921" x="11661775" y="5099050"/>
          <p14:tracePt t="12938" x="11760200" y="4983163"/>
          <p14:tracePt t="12954" x="11831638" y="4884738"/>
          <p14:tracePt t="12971" x="11885613" y="4795838"/>
          <p14:tracePt t="12987" x="11939588" y="4697413"/>
          <p14:tracePt t="13004" x="11991975" y="4625975"/>
          <p14:tracePt t="13021" x="12011025" y="4554538"/>
          <p14:tracePt t="13039" x="12038013" y="4419600"/>
          <p14:tracePt t="13054" x="12038013" y="4268788"/>
          <p14:tracePt t="13071" x="12011025" y="4116388"/>
          <p14:tracePt t="13087" x="11974513" y="3965575"/>
          <p14:tracePt t="13104" x="11939588" y="3830638"/>
          <p14:tracePt t="13121" x="11895138" y="3670300"/>
          <p14:tracePt t="13137" x="11823700" y="3517900"/>
          <p14:tracePt t="13154" x="11715750" y="3357563"/>
          <p14:tracePt t="13171" x="11447463" y="3125788"/>
          <p14:tracePt t="13187" x="11269663" y="3036888"/>
          <p14:tracePt t="13204" x="11144250" y="3009900"/>
          <p14:tracePt t="13221" x="11010900" y="2990850"/>
          <p14:tracePt t="13237" x="10875963" y="2973388"/>
          <p14:tracePt t="13254" x="10742613" y="2965450"/>
          <p14:tracePt t="13271" x="10617200" y="2965450"/>
          <p14:tracePt t="13288" x="10402888" y="2973388"/>
          <p14:tracePt t="13304" x="10304463" y="3000375"/>
          <p14:tracePt t="13322" x="10198100" y="3044825"/>
          <p14:tracePt t="13337" x="10072688" y="3098800"/>
          <p14:tracePt t="13354" x="9947275" y="3152775"/>
          <p14:tracePt t="13371" x="9831388" y="3224213"/>
          <p14:tracePt t="13387" x="9732963" y="3303588"/>
          <p14:tracePt t="13404" x="9653588" y="3402013"/>
          <p14:tracePt t="13406" x="9626600" y="3455988"/>
          <p14:tracePt t="13421" x="9572625" y="3562350"/>
          <p14:tracePt t="13437" x="9518650" y="3670300"/>
          <p14:tracePt t="13454" x="9510713" y="3803650"/>
          <p14:tracePt t="13471" x="9491663" y="3938588"/>
          <p14:tracePt t="13487" x="9483725" y="4081463"/>
          <p14:tracePt t="13504" x="9483725" y="4224338"/>
          <p14:tracePt t="13521" x="9483725" y="4367213"/>
          <p14:tracePt t="13538" x="9528175" y="4537075"/>
          <p14:tracePt t="13554" x="9609138" y="4803775"/>
          <p14:tracePt t="13571" x="9653588" y="4946650"/>
          <p14:tracePt t="13587" x="9715500" y="5054600"/>
          <p14:tracePt t="13604" x="9777413" y="5160963"/>
          <p14:tracePt t="13621" x="9867900" y="5276850"/>
          <p14:tracePt t="13637" x="9983788" y="5394325"/>
          <p14:tracePt t="13654" x="10198100" y="5581650"/>
          <p14:tracePt t="13671" x="10385425" y="5705475"/>
          <p14:tracePt t="13687" x="10609263" y="5768975"/>
          <p14:tracePt t="13704" x="10841038" y="5830888"/>
          <p14:tracePt t="13721" x="11072813" y="5848350"/>
          <p14:tracePt t="13737" x="11331575" y="5857875"/>
          <p14:tracePt t="13754" x="11599863" y="5830888"/>
          <p14:tracePt t="13771" x="11823700" y="5759450"/>
          <p14:tracePt t="13787" x="11984038" y="5670550"/>
          <p14:tracePt t="13804" x="12180888" y="5419725"/>
          <p14:tracePt t="13821" x="12188825" y="5153025"/>
          <p14:tracePt t="13837" x="12188825" y="4867275"/>
          <p14:tracePt t="13854" x="12188825" y="4616450"/>
          <p14:tracePt t="13871" x="12188825" y="4367213"/>
          <p14:tracePt t="13887" x="12144375" y="4054475"/>
          <p14:tracePt t="13904" x="12011025" y="3608388"/>
          <p14:tracePt t="13921" x="11868150" y="3313113"/>
          <p14:tracePt t="13937" x="11777663" y="3116263"/>
          <p14:tracePt t="13954" x="11706225" y="3009900"/>
          <p14:tracePt t="13971" x="11626850" y="2919413"/>
          <p14:tracePt t="13987" x="11491913" y="2830513"/>
          <p14:tracePt t="14004" x="11269663" y="2751138"/>
          <p14:tracePt t="14021" x="11072813" y="2724150"/>
          <p14:tracePt t="14037" x="10902950" y="2724150"/>
          <p14:tracePt t="14054" x="10671175" y="2741613"/>
          <p14:tracePt t="14071" x="10537825" y="2759075"/>
          <p14:tracePt t="14087" x="10402888" y="2776538"/>
          <p14:tracePt t="14104" x="10277475" y="2830513"/>
          <p14:tracePt t="14121" x="10144125" y="2901950"/>
          <p14:tracePt t="14137" x="10028238" y="3017838"/>
          <p14:tracePt t="14154" x="9840913" y="3251200"/>
          <p14:tracePt t="14170" x="9715500" y="3411538"/>
          <p14:tracePt t="14187" x="9590088" y="3589338"/>
          <p14:tracePt t="14204" x="9501188" y="3759200"/>
          <p14:tracePt t="14221" x="9420225" y="3911600"/>
          <p14:tracePt t="14237" x="9358313" y="4044950"/>
          <p14:tracePt t="14254" x="9313863" y="4197350"/>
          <p14:tracePt t="14271" x="9286875" y="4330700"/>
          <p14:tracePt t="14287" x="9242425" y="4491038"/>
          <p14:tracePt t="14304" x="9215438" y="4724400"/>
          <p14:tracePt t="14320" x="9215438" y="4875213"/>
          <p14:tracePt t="14337" x="9215438" y="5010150"/>
          <p14:tracePt t="14354" x="9215438" y="5108575"/>
          <p14:tracePt t="14370" x="9215438" y="5170488"/>
          <p14:tracePt t="14387" x="9215438" y="5197475"/>
          <p14:tracePt t="14719" x="9215438" y="5205413"/>
          <p14:tracePt t="14733" x="9197975" y="5214938"/>
          <p14:tracePt t="14741" x="9170988" y="5232400"/>
          <p14:tracePt t="14754" x="9153525" y="5251450"/>
          <p14:tracePt t="14771" x="9117013" y="5276850"/>
          <p14:tracePt t="14787" x="9099550" y="5286375"/>
          <p14:tracePt t="14820" x="9090025" y="5295900"/>
          <p14:tracePt t="14875" x="9082088" y="5286375"/>
          <p14:tracePt t="14883" x="9063038" y="5259388"/>
          <p14:tracePt t="14889" x="9045575" y="5214938"/>
          <p14:tracePt t="14906" x="8991600" y="5133975"/>
          <p14:tracePt t="14920" x="8929688" y="5027613"/>
          <p14:tracePt t="14937" x="8875713" y="4919663"/>
          <p14:tracePt t="14954" x="8823325" y="4813300"/>
          <p14:tracePt t="14970" x="8769350" y="4714875"/>
          <p14:tracePt t="14987" x="8732838" y="4643438"/>
          <p14:tracePt t="15004" x="8705850" y="4581525"/>
          <p14:tracePt t="15020" x="8688388" y="4491038"/>
          <p14:tracePt t="15037" x="8634413" y="4375150"/>
          <p14:tracePt t="15054" x="8562975" y="4214813"/>
          <p14:tracePt t="15070" x="8537575" y="4160838"/>
          <p14:tracePt t="15087" x="8518525" y="4116388"/>
          <p14:tracePt t="15104" x="8501063" y="4071938"/>
          <p14:tracePt t="15120" x="8466138" y="4027488"/>
          <p14:tracePt t="15137" x="8420100" y="3990975"/>
          <p14:tracePt t="15155" x="8367713" y="3938588"/>
          <p14:tracePt t="15170" x="8358188" y="3929063"/>
          <p14:tracePt t="15187" x="8358188" y="3911600"/>
          <p14:tracePt t="15204" x="8358188" y="3902075"/>
          <p14:tracePt t="15220" x="8358188" y="3875088"/>
          <p14:tracePt t="15237" x="8358188" y="3867150"/>
          <p14:tracePt t="15253" x="8358188" y="3857625"/>
          <p14:tracePt t="15306" x="8348663" y="3857625"/>
          <p14:tracePt t="15310" x="8340725" y="3875088"/>
          <p14:tracePt t="15320" x="8313738" y="3884613"/>
          <p14:tracePt t="15337" x="8277225" y="3911600"/>
          <p14:tracePt t="15354" x="8242300" y="3919538"/>
          <p14:tracePt t="15370" x="8232775" y="3929063"/>
          <p14:tracePt t="15387" x="8232775" y="3938588"/>
          <p14:tracePt t="15438" x="8251825" y="3938588"/>
          <p14:tracePt t="15445" x="8277225" y="3956050"/>
          <p14:tracePt t="15455" x="8304213" y="3973513"/>
          <p14:tracePt t="15470" x="8375650" y="4010025"/>
          <p14:tracePt t="15487" x="8439150" y="4054475"/>
          <p14:tracePt t="15503" x="8466138" y="4098925"/>
          <p14:tracePt t="15520" x="8474075" y="4143375"/>
          <p14:tracePt t="15537" x="8474075" y="4205288"/>
          <p14:tracePt t="15554" x="8412163" y="4367213"/>
          <p14:tracePt t="15570" x="8358188" y="4465638"/>
          <p14:tracePt t="15587" x="8331200" y="4537075"/>
          <p14:tracePt t="15603" x="8323263" y="4581525"/>
          <p14:tracePt t="15620" x="8313738" y="4589463"/>
          <p14:tracePt t="15671" x="8313738" y="4598988"/>
          <p14:tracePt t="15679" x="8323263" y="4625975"/>
          <p14:tracePt t="15687" x="8331200" y="4633913"/>
          <p14:tracePt t="15703" x="8340725" y="4660900"/>
          <p14:tracePt t="15720" x="8348663" y="4687888"/>
          <p14:tracePt t="15737" x="8348663" y="4714875"/>
          <p14:tracePt t="15753" x="8348663" y="4751388"/>
          <p14:tracePt t="15770" x="8348663" y="4795838"/>
          <p14:tracePt t="15787" x="8348663" y="4848225"/>
          <p14:tracePt t="15803" x="8358188" y="4919663"/>
          <p14:tracePt t="15820" x="8358188" y="4929188"/>
          <p14:tracePt t="16224" x="8367713" y="4902200"/>
          <p14:tracePt t="16232" x="8375650" y="4875213"/>
          <p14:tracePt t="16242" x="8375650" y="4848225"/>
          <p14:tracePt t="16254" x="8394700" y="4822825"/>
          <p14:tracePt t="16270" x="8412163" y="4786313"/>
          <p14:tracePt t="16287" x="8439150" y="4741863"/>
          <p14:tracePt t="16320" x="8555038" y="4625975"/>
          <p14:tracePt t="16353" x="8742363" y="4446588"/>
          <p14:tracePt t="16370" x="8813800" y="4340225"/>
          <p14:tracePt t="16387" x="8867775" y="4259263"/>
          <p14:tracePt t="16403" x="8885238" y="4179888"/>
          <p14:tracePt t="16420" x="8902700" y="4037013"/>
          <p14:tracePt t="16437" x="8912225" y="3983038"/>
          <p14:tracePt t="16453" x="8920163" y="3929063"/>
          <p14:tracePt t="16472" x="8929688" y="3894138"/>
          <p14:tracePt t="16487" x="8929688" y="3875088"/>
          <p14:tracePt t="16609" x="8929688" y="3911600"/>
          <p14:tracePt t="16617" x="8929688" y="3983038"/>
          <p14:tracePt t="16625" x="8939213" y="4054475"/>
          <p14:tracePt t="16636" x="8947150" y="4133850"/>
          <p14:tracePt t="16653" x="8966200" y="4330700"/>
          <p14:tracePt t="16670" x="8974138" y="4616450"/>
          <p14:tracePt t="16687" x="8974138" y="4759325"/>
          <p14:tracePt t="16703" x="8974138" y="4857750"/>
          <p14:tracePt t="16720" x="8974138" y="4929188"/>
          <p14:tracePt t="16736" x="8974138" y="4973638"/>
          <p14:tracePt t="16753" x="8983663" y="4991100"/>
          <p14:tracePt t="19039" x="8947150" y="4973638"/>
          <p14:tracePt t="19046" x="8920163" y="4956175"/>
          <p14:tracePt t="19054" x="8902700" y="4946650"/>
          <p14:tracePt t="19070" x="8867775" y="4929188"/>
          <p14:tracePt t="19086" x="8840788" y="4919663"/>
          <p14:tracePt t="19103" x="8804275" y="4911725"/>
          <p14:tracePt t="19136" x="8777288" y="4902200"/>
          <p14:tracePt t="19169" x="8759825" y="4902200"/>
          <p14:tracePt t="19186" x="8697913" y="4911725"/>
          <p14:tracePt t="19203" x="8643938" y="4938713"/>
          <p14:tracePt t="19219" x="8555038" y="4956175"/>
          <p14:tracePt t="19236" x="8466138" y="4965700"/>
          <p14:tracePt t="19252" x="8412163" y="4983163"/>
          <p14:tracePt t="19269" x="8385175" y="4991100"/>
          <p14:tracePt t="19286" x="8367713" y="5010150"/>
          <p14:tracePt t="19302" x="8358188" y="5018088"/>
          <p14:tracePt t="19319" x="8340725" y="5027613"/>
          <p14:tracePt t="19336" x="8331200" y="5045075"/>
          <p14:tracePt t="19352" x="8304213" y="5081588"/>
          <p14:tracePt t="19369" x="8277225" y="5116513"/>
          <p14:tracePt t="19386" x="8269288" y="5170488"/>
          <p14:tracePt t="19402" x="8259763" y="5197475"/>
          <p14:tracePt t="19419" x="8259763" y="5205413"/>
          <p14:tracePt t="19436" x="8269288" y="5214938"/>
          <p14:tracePt t="19454" x="8277225" y="5214938"/>
          <p14:tracePt t="19469" x="8323263" y="5214938"/>
          <p14:tracePt t="19486" x="8358188" y="5214938"/>
          <p14:tracePt t="19502" x="8394700" y="5205413"/>
          <p14:tracePt t="19519" x="8420100" y="5187950"/>
          <p14:tracePt t="19536" x="8439150" y="5180013"/>
          <p14:tracePt t="19552" x="8456613" y="5160963"/>
          <p14:tracePt t="19569" x="8466138" y="5143500"/>
          <p14:tracePt t="19586" x="8474075" y="5126038"/>
          <p14:tracePt t="19602" x="8483600" y="5108575"/>
          <p14:tracePt t="19619" x="8483600" y="5081588"/>
          <p14:tracePt t="19636" x="8474075" y="5045075"/>
          <p14:tracePt t="19652" x="8456613" y="5010150"/>
          <p14:tracePt t="19669" x="8429625" y="4983163"/>
          <p14:tracePt t="19686" x="8402638" y="4965700"/>
          <p14:tracePt t="19702" x="8375650" y="4956175"/>
          <p14:tracePt t="19719" x="8348663" y="4956175"/>
          <p14:tracePt t="19736" x="8340725" y="4956175"/>
          <p14:tracePt t="19752" x="8331200" y="4956175"/>
          <p14:tracePt t="19769" x="8323263" y="4956175"/>
          <p14:tracePt t="19786" x="8313738" y="4973638"/>
          <p14:tracePt t="19802" x="8296275" y="5010150"/>
          <p14:tracePt t="19819" x="8286750" y="5054600"/>
          <p14:tracePt t="19836" x="8277225" y="5089525"/>
          <p14:tracePt t="19852" x="8277225" y="5126038"/>
          <p14:tracePt t="19869" x="8277225" y="5160963"/>
          <p14:tracePt t="19886" x="8313738" y="5187950"/>
          <p14:tracePt t="19902" x="8348663" y="5197475"/>
          <p14:tracePt t="19919" x="8385175" y="5197475"/>
          <p14:tracePt t="19936" x="8439150" y="5187950"/>
          <p14:tracePt t="19952" x="8474075" y="5160963"/>
          <p14:tracePt t="19969" x="8491538" y="5143500"/>
          <p14:tracePt t="19986" x="8501063" y="5133975"/>
          <p14:tracePt t="20002" x="8510588" y="5126038"/>
          <p14:tracePt t="20019" x="8518525" y="5099050"/>
          <p14:tracePt t="20036" x="8518525" y="5054600"/>
          <p14:tracePt t="20052" x="8518525" y="5037138"/>
          <p14:tracePt t="20069" x="8510588" y="5018088"/>
          <p14:tracePt t="20086" x="8483600" y="5000625"/>
          <p14:tracePt t="20102" x="8466138" y="5000625"/>
          <p14:tracePt t="20119" x="8447088" y="5000625"/>
          <p14:tracePt t="20136" x="8429625" y="5000625"/>
          <p14:tracePt t="20152" x="8420100" y="5000625"/>
          <p14:tracePt t="20169" x="8412163" y="5018088"/>
          <p14:tracePt t="20187" x="8394700" y="5037138"/>
          <p14:tracePt t="20202" x="8385175" y="5062538"/>
          <p14:tracePt t="20219" x="8367713" y="5089525"/>
          <p14:tracePt t="20236" x="8367713" y="5126038"/>
          <p14:tracePt t="20252" x="8367713" y="5153025"/>
          <p14:tracePt t="20269" x="8367713" y="5170488"/>
          <p14:tracePt t="20302" x="8375650" y="5180013"/>
          <p14:tracePt t="20561" x="8385175" y="5180013"/>
          <p14:tracePt t="20578" x="8385175" y="5197475"/>
          <p14:tracePt t="20585" x="8412163" y="5205413"/>
          <p14:tracePt t="20592" x="8420100" y="5224463"/>
          <p14:tracePt t="20602" x="8429625" y="5224463"/>
          <p14:tracePt t="20619" x="8429625" y="5232400"/>
          <p14:tracePt t="21062" x="8429625" y="5224463"/>
          <p14:tracePt t="21077" x="8439150" y="5214938"/>
          <p14:tracePt t="21093" x="8439150" y="5205413"/>
          <p14:tracePt t="21102" x="8439150" y="5197475"/>
          <p14:tracePt t="21109" x="8447088" y="5197475"/>
          <p14:tracePt t="21119" x="8447088" y="5187950"/>
          <p14:tracePt t="21135" x="8447088" y="5170488"/>
          <p14:tracePt t="21169" x="8466138" y="5108575"/>
          <p14:tracePt t="21202" x="8466138" y="5099050"/>
          <p14:tracePt t="21482" x="8474075" y="5089525"/>
          <p14:tracePt t="21491" x="8483600" y="5081588"/>
          <p14:tracePt t="21499" x="8491538" y="5081588"/>
          <p14:tracePt t="21507" x="8501063" y="5072063"/>
          <p14:tracePt t="21535" x="8510588" y="5054600"/>
          <p14:tracePt t="21569" x="8510588" y="5045075"/>
          <p14:tracePt t="21585" x="8510588" y="5027613"/>
          <p14:tracePt t="21602" x="8474075" y="4973638"/>
          <p14:tracePt t="21619" x="8439150" y="4938713"/>
          <p14:tracePt t="21635" x="8394700" y="4902200"/>
          <p14:tracePt t="21652" x="8358188" y="4884738"/>
          <p14:tracePt t="21669" x="8331200" y="4875213"/>
          <p14:tracePt t="21685" x="8296275" y="4867275"/>
          <p14:tracePt t="21702" x="8251825" y="4867275"/>
          <p14:tracePt t="21718" x="8232775" y="4867275"/>
          <p14:tracePt t="21735" x="8224838" y="4867275"/>
          <p14:tracePt t="21752" x="8215313" y="4884738"/>
          <p14:tracePt t="21769" x="8205788" y="4894263"/>
          <p14:tracePt t="21785" x="8188325" y="4929188"/>
          <p14:tracePt t="21802" x="8170863" y="4991100"/>
          <p14:tracePt t="21818" x="8161338" y="5018088"/>
          <p14:tracePt t="21835" x="8161338" y="5054600"/>
          <p14:tracePt t="21852" x="8161338" y="5089525"/>
          <p14:tracePt t="21868" x="8180388" y="5116513"/>
          <p14:tracePt t="21885" x="8205788" y="5126038"/>
          <p14:tracePt t="21902" x="8251825" y="5133975"/>
          <p14:tracePt t="21918" x="8296275" y="5143500"/>
          <p14:tracePt t="21935" x="8340725" y="5143500"/>
          <p14:tracePt t="21952" x="8402638" y="5126038"/>
          <p14:tracePt t="21969" x="8420100" y="5108575"/>
          <p14:tracePt t="21985" x="8429625" y="5089525"/>
          <p14:tracePt t="22002" x="8447088" y="5062538"/>
          <p14:tracePt t="22018" x="8456613" y="5045075"/>
          <p14:tracePt t="22035" x="8466138" y="5027613"/>
          <p14:tracePt t="22052" x="8474075" y="5018088"/>
          <p14:tracePt t="22186" x="8474075" y="5027613"/>
          <p14:tracePt t="22194" x="8474075" y="5037138"/>
          <p14:tracePt t="22202" x="8474075" y="5045075"/>
          <p14:tracePt t="22218" x="8474075" y="5072063"/>
          <p14:tracePt t="22235" x="8474075" y="5108575"/>
          <p14:tracePt t="22252" x="8483600" y="5160963"/>
          <p14:tracePt t="22268" x="8483600" y="5251450"/>
          <p14:tracePt t="22285" x="8491538" y="5357813"/>
          <p14:tracePt t="22302" x="8491538" y="5518150"/>
          <p14:tracePt t="22319" x="8491538" y="5616575"/>
          <p14:tracePt t="22335" x="8483600" y="5680075"/>
          <p14:tracePt t="22352" x="8474075" y="5724525"/>
          <p14:tracePt t="22370" x="8466138" y="5759450"/>
          <p14:tracePt t="22385" x="8466138" y="5776913"/>
          <p14:tracePt t="22446" x="8466138" y="5795963"/>
          <p14:tracePt t="22452" x="8474075" y="5795963"/>
          <p14:tracePt t="22458" x="8474075" y="5813425"/>
          <p14:tracePt t="22468" x="8483600" y="5830888"/>
          <p14:tracePt t="22485" x="8491538" y="5894388"/>
          <p14:tracePt t="22502" x="8528050" y="5946775"/>
          <p14:tracePt t="22518" x="8537575" y="6000750"/>
          <p14:tracePt t="22535" x="8555038" y="6054725"/>
          <p14:tracePt t="22552" x="8572500" y="6153150"/>
          <p14:tracePt t="22568" x="8589963" y="6232525"/>
          <p14:tracePt t="22585" x="8599488" y="6286500"/>
          <p14:tracePt t="22602" x="8609013" y="6323013"/>
          <p14:tracePt t="22888" x="8609013" y="6313488"/>
          <p14:tracePt t="22897" x="8609013" y="6251575"/>
          <p14:tracePt t="22904" x="8609013" y="6180138"/>
          <p14:tracePt t="22935" x="8572500" y="5894388"/>
          <p14:tracePt t="22968" x="8545513" y="5581650"/>
          <p14:tracePt t="22985" x="8545513" y="5537200"/>
          <p14:tracePt t="23002" x="8545513" y="5483225"/>
          <p14:tracePt t="23018" x="8537575" y="5402263"/>
          <p14:tracePt t="23035" x="8528050" y="5340350"/>
          <p14:tracePt t="23052" x="8518525" y="5295900"/>
          <p14:tracePt t="23068" x="8510588" y="5259388"/>
          <p14:tracePt t="23085" x="8501063" y="5205413"/>
          <p14:tracePt t="23101" x="8491538" y="5160963"/>
          <p14:tracePt t="23118" x="8491538" y="5133975"/>
          <p14:tracePt t="23135" x="8483600" y="5116513"/>
          <p14:tracePt t="23168" x="8483600" y="5099050"/>
          <p14:tracePt t="23185" x="8474075" y="5062538"/>
          <p14:tracePt t="23202" x="8447088" y="4991100"/>
          <p14:tracePt t="23218" x="8429625" y="4973638"/>
          <p14:tracePt t="23235" x="8429625" y="4965700"/>
          <p14:tracePt t="23251" x="8420100" y="4965700"/>
          <p14:tracePt t="23268" x="8420100" y="4956175"/>
          <p14:tracePt t="23781" x="8439150" y="4956175"/>
          <p14:tracePt t="23788" x="8456613" y="4946650"/>
          <p14:tracePt t="23794" x="8474075" y="4938713"/>
          <p14:tracePt t="23802" x="8491538" y="4929188"/>
          <p14:tracePt t="23818" x="8528050" y="4919663"/>
          <p14:tracePt t="23835" x="8537575" y="4911725"/>
          <p14:tracePt t="23990" x="8537575" y="4919663"/>
          <p14:tracePt t="23998" x="8528050" y="4919663"/>
          <p14:tracePt t="24007" x="8528050" y="4929188"/>
          <p14:tracePt t="24018" x="8518525" y="4938713"/>
          <p14:tracePt t="24035" x="8501063" y="4946650"/>
          <p14:tracePt t="24051" x="8483600" y="4956175"/>
          <p14:tracePt t="24068" x="8456613" y="4973638"/>
          <p14:tracePt t="24085" x="8447088" y="4983163"/>
          <p14:tracePt t="24818" x="8439150" y="5010150"/>
          <p14:tracePt t="24827" x="8429625" y="5072063"/>
          <p14:tracePt t="24835" x="8420100" y="5143500"/>
          <p14:tracePt t="24852" x="8402638" y="5276850"/>
          <p14:tracePt t="24868" x="8375650" y="5384800"/>
          <p14:tracePt t="24885" x="8348663" y="5483225"/>
          <p14:tracePt t="24918" x="8313738" y="5670550"/>
          <p14:tracePt t="24951" x="8286750" y="5759450"/>
          <p14:tracePt t="24968" x="8277225" y="5786438"/>
          <p14:tracePt t="24984" x="8269288" y="5822950"/>
          <p14:tracePt t="25001" x="8251825" y="5867400"/>
          <p14:tracePt t="25018" x="8242300" y="5894388"/>
          <p14:tracePt t="25034" x="8224838" y="5938838"/>
          <p14:tracePt t="25051" x="8224838" y="5973763"/>
          <p14:tracePt t="25068" x="8215313" y="5991225"/>
          <p14:tracePt t="25084" x="8205788" y="6010275"/>
          <p14:tracePt t="25101" x="8205788" y="6045200"/>
          <p14:tracePt t="25118" x="8188325" y="6089650"/>
          <p14:tracePt t="25134" x="8180388" y="6134100"/>
          <p14:tracePt t="25151" x="8170863" y="6153150"/>
          <p14:tracePt t="25168" x="8170863" y="6161088"/>
          <p14:tracePt t="25209" x="8170863" y="6170613"/>
          <p14:tracePt t="25242" x="8170863" y="6180138"/>
          <p14:tracePt t="25249" x="8170863" y="6188075"/>
          <p14:tracePt t="25320" x="8161338" y="6170613"/>
          <p14:tracePt t="25327" x="8153400" y="6108700"/>
          <p14:tracePt t="25335" x="8143875" y="6037263"/>
          <p14:tracePt t="25351" x="8134350" y="5857875"/>
          <p14:tracePt t="25368" x="8143875" y="5661025"/>
          <p14:tracePt t="25384" x="8161338" y="5491163"/>
          <p14:tracePt t="25401" x="8180388" y="5375275"/>
          <p14:tracePt t="25418" x="8197850" y="5286375"/>
          <p14:tracePt t="25434" x="8205788" y="5224463"/>
          <p14:tracePt t="25451" x="8215313" y="5197475"/>
          <p14:tracePt t="25468" x="8224838" y="5187950"/>
          <p14:tracePt t="25562" x="8215313" y="5180013"/>
          <p14:tracePt t="25569" x="8197850" y="5180013"/>
          <p14:tracePt t="25578" x="8180388" y="5170488"/>
          <p14:tracePt t="25585" x="8170863" y="5170488"/>
          <p14:tracePt t="25601" x="8134350" y="5170488"/>
          <p14:tracePt t="25617" x="8062913" y="5170488"/>
          <p14:tracePt t="25634" x="7966075" y="5153025"/>
          <p14:tracePt t="25651" x="7840663" y="5133975"/>
          <p14:tracePt t="25667" x="7688263" y="5116513"/>
          <p14:tracePt t="25684" x="7527925" y="5108575"/>
          <p14:tracePt t="25701" x="7348538" y="5089525"/>
          <p14:tracePt t="25717" x="7269163" y="5072063"/>
          <p14:tracePt t="25734" x="7215188" y="5062538"/>
          <p14:tracePt t="25751" x="7180263" y="5054600"/>
          <p14:tracePt t="25768" x="7153275" y="5054600"/>
          <p14:tracePt t="25784" x="7143750" y="5054600"/>
          <p14:tracePt t="25801" x="7134225" y="5054600"/>
          <p14:tracePt t="25818" x="7108825" y="5054600"/>
          <p14:tracePt t="25834" x="7062788" y="5037138"/>
          <p14:tracePt t="25851" x="7010400" y="5037138"/>
          <p14:tracePt t="25867" x="6956425" y="5037138"/>
          <p14:tracePt t="25884" x="6894513" y="5037138"/>
          <p14:tracePt t="25901" x="6840538" y="5037138"/>
          <p14:tracePt t="25917" x="6796088" y="5037138"/>
          <p14:tracePt t="25934" x="6751638" y="5037138"/>
          <p14:tracePt t="25951" x="6715125" y="5037138"/>
          <p14:tracePt t="25968" x="6661150" y="5037138"/>
          <p14:tracePt t="25984" x="6626225" y="5037138"/>
          <p14:tracePt t="26001" x="6599238" y="5037138"/>
          <p14:tracePt t="26017" x="6581775" y="5037138"/>
          <p14:tracePt t="26034" x="6562725" y="5037138"/>
          <p14:tracePt t="26051" x="6545263" y="5037138"/>
          <p14:tracePt t="26067" x="6537325" y="5037138"/>
          <p14:tracePt t="26148" x="6527800" y="5037138"/>
          <p14:tracePt t="26225" x="6537325" y="5018088"/>
          <p14:tracePt t="26233" x="6562725" y="5018088"/>
          <p14:tracePt t="26240" x="6589713" y="5010150"/>
          <p14:tracePt t="26251" x="6626225" y="5000625"/>
          <p14:tracePt t="26267" x="6732588" y="4983163"/>
          <p14:tracePt t="26284" x="6823075" y="4965700"/>
          <p14:tracePt t="26301" x="6911975" y="4956175"/>
          <p14:tracePt t="26317" x="6973888" y="4956175"/>
          <p14:tracePt t="26334" x="7037388" y="4956175"/>
          <p14:tracePt t="26351" x="7072313" y="4956175"/>
          <p14:tracePt t="26367" x="7099300" y="4965700"/>
          <p14:tracePt t="26384" x="7108825" y="4965700"/>
          <p14:tracePt t="26560" x="7108825" y="4973638"/>
          <p14:tracePt t="26569" x="7108825" y="5000625"/>
          <p14:tracePt t="26576" x="7099300" y="5018088"/>
          <p14:tracePt t="26585" x="7099300" y="5037138"/>
          <p14:tracePt t="26601" x="7081838" y="5081588"/>
          <p14:tracePt t="26617" x="7081838" y="5116513"/>
          <p14:tracePt t="26634" x="7072313" y="5160963"/>
          <p14:tracePt t="26650" x="7072313" y="5180013"/>
          <p14:tracePt t="26667" x="7072313" y="5187950"/>
          <p14:tracePt t="26684" x="7072313" y="5205413"/>
          <p14:tracePt t="26701" x="7072313" y="5224463"/>
          <p14:tracePt t="26717" x="7081838" y="5251450"/>
          <p14:tracePt t="26734" x="7089775" y="5303838"/>
          <p14:tracePt t="26750" x="7108825" y="5375275"/>
          <p14:tracePt t="26767" x="7143750" y="5500688"/>
          <p14:tracePt t="26784" x="7180263" y="5643563"/>
          <p14:tracePt t="26801" x="7215188" y="5822950"/>
          <p14:tracePt t="26817" x="7259638" y="5965825"/>
          <p14:tracePt t="26834" x="7340600" y="6134100"/>
          <p14:tracePt t="26851" x="7394575" y="6224588"/>
          <p14:tracePt t="26867" x="7429500" y="6269038"/>
          <p14:tracePt t="26884" x="7456488" y="6276975"/>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fr-BE" dirty="0"/>
              <a:t>2. Dose monitoring</a:t>
            </a:r>
          </a:p>
        </p:txBody>
      </p:sp>
      <p:sp>
        <p:nvSpPr>
          <p:cNvPr id="3" name="Tijdelijke aanduiding voor inhoud 2"/>
          <p:cNvSpPr>
            <a:spLocks noGrp="1"/>
          </p:cNvSpPr>
          <p:nvPr>
            <p:ph idx="1"/>
          </p:nvPr>
        </p:nvSpPr>
        <p:spPr>
          <a:xfrm>
            <a:off x="838200" y="1520825"/>
            <a:ext cx="10515600" cy="4351338"/>
          </a:xfrm>
        </p:spPr>
        <p:txBody>
          <a:bodyPr/>
          <a:lstStyle/>
          <a:p>
            <a:pPr marL="0" indent="0">
              <a:buNone/>
            </a:pPr>
            <a:r>
              <a:rPr lang="fr-BE" dirty="0" err="1"/>
              <a:t>Voorbeeld</a:t>
            </a:r>
            <a:r>
              <a:rPr lang="fr-BE" dirty="0"/>
              <a:t>: online </a:t>
            </a:r>
            <a:r>
              <a:rPr lang="fr-BE" dirty="0" err="1"/>
              <a:t>dosis</a:t>
            </a:r>
            <a:r>
              <a:rPr lang="fr-BE" dirty="0"/>
              <a:t> </a:t>
            </a:r>
            <a:r>
              <a:rPr lang="fr-BE" dirty="0" err="1"/>
              <a:t>dash</a:t>
            </a:r>
            <a:r>
              <a:rPr lang="fr-BE" dirty="0"/>
              <a:t> </a:t>
            </a:r>
            <a:r>
              <a:rPr lang="fr-BE" dirty="0" err="1"/>
              <a:t>boarding</a:t>
            </a:r>
            <a:r>
              <a:rPr lang="fr-BE" dirty="0"/>
              <a:t> </a:t>
            </a:r>
          </a:p>
          <a:p>
            <a:pPr marL="0" indent="0">
              <a:buNone/>
            </a:pPr>
            <a:r>
              <a:rPr lang="fr-BE" dirty="0"/>
              <a:t>+ </a:t>
            </a:r>
            <a:r>
              <a:rPr lang="fr-BE" dirty="0" err="1"/>
              <a:t>alarmen</a:t>
            </a:r>
            <a:endParaRPr lang="fr-BE" dirty="0"/>
          </a:p>
        </p:txBody>
      </p:sp>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810" y="3001683"/>
            <a:ext cx="11792380" cy="257072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10799204"/>
      </p:ext>
    </p:extLst>
  </p:cSld>
  <p:clrMapOvr>
    <a:masterClrMapping/>
  </p:clrMapOvr>
  <mc:AlternateContent xmlns:mc="http://schemas.openxmlformats.org/markup-compatibility/2006" xmlns:p14="http://schemas.microsoft.com/office/powerpoint/2010/main">
    <mc:Choice Requires="p14">
      <p:transition spd="slow" p14:dur="2000" advTm="67530"/>
    </mc:Choice>
    <mc:Fallback xmlns="">
      <p:transition spd="slow" advTm="67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14645" x="7340600" y="6108700"/>
          <p14:tracePt t="14652" x="7108825" y="5803900"/>
          <p14:tracePt t="14660" x="6858000" y="5527675"/>
          <p14:tracePt t="14669" x="6608763" y="5268913"/>
          <p14:tracePt t="14702" x="6045200" y="4679950"/>
          <p14:tracePt t="14735" x="5929313" y="4537075"/>
          <p14:tracePt t="14911" x="5919788" y="4537075"/>
          <p14:tracePt t="14925" x="5830888" y="4483100"/>
          <p14:tracePt t="14934" x="5554663" y="4367213"/>
          <p14:tracePt t="14941" x="5160963" y="4205288"/>
          <p14:tracePt t="14952" x="4697413" y="4044950"/>
          <p14:tracePt t="14969" x="3894138" y="3795713"/>
          <p14:tracePt t="14985" x="3375025" y="3616325"/>
          <p14:tracePt t="15002" x="3089275" y="3500438"/>
          <p14:tracePt t="15019" x="2768600" y="3357563"/>
          <p14:tracePt t="15035" x="2544763" y="3286125"/>
          <p14:tracePt t="15052" x="2339975" y="3241675"/>
          <p14:tracePt t="15070" x="2205038" y="3214688"/>
          <p14:tracePt t="15085" x="2108200" y="3197225"/>
          <p14:tracePt t="15102" x="2009775" y="3179763"/>
          <p14:tracePt t="15119" x="1938338" y="3170238"/>
          <p14:tracePt t="15135" x="1911350" y="3170238"/>
          <p14:tracePt t="15152" x="1901825" y="3170238"/>
          <p14:tracePt t="15169" x="1893888" y="3170238"/>
          <p14:tracePt t="15566" x="1866900" y="3160713"/>
          <p14:tracePt t="15573" x="1839913" y="3133725"/>
          <p14:tracePt t="15585" x="1812925" y="3125788"/>
          <p14:tracePt t="15602" x="1768475" y="3108325"/>
          <p14:tracePt t="15605" x="1751013" y="3108325"/>
          <p14:tracePt t="15619" x="1731963" y="3098800"/>
          <p14:tracePt t="15635" x="1670050" y="3081338"/>
          <p14:tracePt t="15668" x="1589088" y="3081338"/>
          <p14:tracePt t="15702" x="1544638" y="3081338"/>
          <p14:tracePt t="15754" x="1536700" y="3081338"/>
          <p14:tracePt t="15769" x="1527175" y="3081338"/>
          <p14:tracePt t="15777" x="1500188" y="3081338"/>
          <p14:tracePt t="15787" x="1473200" y="3081338"/>
          <p14:tracePt t="15802" x="1411288" y="3081338"/>
          <p14:tracePt t="15818" x="1322388" y="3089275"/>
          <p14:tracePt t="15836" x="1258888" y="3089275"/>
          <p14:tracePt t="15852" x="1204913" y="3089275"/>
          <p14:tracePt t="15868" x="1143000" y="3089275"/>
          <p14:tracePt t="15885" x="1009650" y="3089275"/>
          <p14:tracePt t="15902" x="965200" y="3098800"/>
          <p14:tracePt t="15918" x="911225" y="3125788"/>
          <p14:tracePt t="15937" x="857250" y="3160713"/>
          <p14:tracePt t="15952" x="812800" y="3197225"/>
          <p14:tracePt t="15968" x="768350" y="3251200"/>
          <p14:tracePt t="15985" x="714375" y="3313113"/>
          <p14:tracePt t="16002" x="669925" y="3384550"/>
          <p14:tracePt t="16019" x="615950" y="3500438"/>
          <p14:tracePt t="16035" x="608013" y="3544888"/>
          <p14:tracePt t="16052" x="608013" y="3581400"/>
          <p14:tracePt t="16068" x="608013" y="3625850"/>
          <p14:tracePt t="16085" x="625475" y="3679825"/>
          <p14:tracePt t="16102" x="696913" y="3741738"/>
          <p14:tracePt t="16118" x="795338" y="3813175"/>
          <p14:tracePt t="16135" x="946150" y="3902075"/>
          <p14:tracePt t="16152" x="1071563" y="3938588"/>
          <p14:tracePt t="16168" x="1214438" y="3956050"/>
          <p14:tracePt t="16185" x="1322388" y="3956050"/>
          <p14:tracePt t="16202" x="1393825" y="3946525"/>
          <p14:tracePt t="16218" x="1438275" y="3919538"/>
          <p14:tracePt t="16235" x="1465263" y="3884613"/>
          <p14:tracePt t="16254" x="1490663" y="3848100"/>
          <p14:tracePt t="16269" x="1509713" y="3813175"/>
          <p14:tracePt t="16285" x="1536700" y="3759200"/>
          <p14:tracePt t="16302" x="1554163" y="3714750"/>
          <p14:tracePt t="16318" x="1571625" y="3670300"/>
          <p14:tracePt t="16335" x="1589088" y="3625850"/>
          <p14:tracePt t="16352" x="1598613" y="3589338"/>
          <p14:tracePt t="16368" x="1608138" y="3581400"/>
          <p14:tracePt t="16385" x="1608138" y="3571875"/>
          <p14:tracePt t="17435" x="1616075" y="3536950"/>
          <p14:tracePt t="17441" x="1625600" y="3482975"/>
          <p14:tracePt t="17451" x="1633538" y="3455988"/>
          <p14:tracePt t="17468" x="1643063" y="3411538"/>
          <p14:tracePt t="17485" x="1660525" y="3367088"/>
          <p14:tracePt t="17501" x="1670050" y="3340100"/>
          <p14:tracePt t="17535" x="1679575" y="3330575"/>
          <p14:tracePt t="19426" x="1679575" y="3322638"/>
          <p14:tracePt t="19433" x="1679575" y="3303588"/>
          <p14:tracePt t="19442" x="1687513" y="3295650"/>
          <p14:tracePt t="19451" x="1687513" y="3286125"/>
          <p14:tracePt t="19468" x="1687513" y="3268663"/>
          <p14:tracePt t="19484" x="1697038" y="3259138"/>
          <p14:tracePt t="19517" x="1697038" y="3232150"/>
          <p14:tracePt t="19551" x="1660525" y="3205163"/>
          <p14:tracePt t="19568" x="1616075" y="3187700"/>
          <p14:tracePt t="19584" x="1562100" y="3187700"/>
          <p14:tracePt t="19601" x="1509713" y="3187700"/>
          <p14:tracePt t="19617" x="1446213" y="3187700"/>
          <p14:tracePt t="19634" x="1374775" y="3187700"/>
          <p14:tracePt t="19651" x="1276350" y="3214688"/>
          <p14:tracePt t="19667" x="1223963" y="3224213"/>
          <p14:tracePt t="19684" x="1169988" y="3241675"/>
          <p14:tracePt t="19701" x="1116013" y="3251200"/>
          <p14:tracePt t="19717" x="1071563" y="3268663"/>
          <p14:tracePt t="19734" x="1054100" y="3276600"/>
          <p14:tracePt t="19751" x="1044575" y="3286125"/>
          <p14:tracePt t="19767" x="1044575" y="3295650"/>
          <p14:tracePt t="19784" x="1017588" y="3322638"/>
          <p14:tracePt t="19801" x="1000125" y="3330575"/>
          <p14:tracePt t="19817" x="982663" y="3340100"/>
          <p14:tracePt t="19834" x="973138" y="3348038"/>
          <p14:tracePt t="19851" x="965200" y="3357563"/>
          <p14:tracePt t="19867" x="955675" y="3367088"/>
          <p14:tracePt t="19884" x="946150" y="3375025"/>
          <p14:tracePt t="19901" x="928688" y="3402013"/>
          <p14:tracePt t="19917" x="919163" y="3429000"/>
          <p14:tracePt t="19934" x="901700" y="3465513"/>
          <p14:tracePt t="19951" x="893763" y="3509963"/>
          <p14:tracePt t="19967" x="884238" y="3562350"/>
          <p14:tracePt t="19984" x="884238" y="3633788"/>
          <p14:tracePt t="20001" x="884238" y="3732213"/>
          <p14:tracePt t="20017" x="901700" y="3795713"/>
          <p14:tracePt t="20034" x="919163" y="3875088"/>
          <p14:tracePt t="20051" x="928688" y="3902075"/>
          <p14:tracePt t="20067" x="928688" y="3911600"/>
          <p14:tracePt t="20167" x="938213" y="3902075"/>
          <p14:tracePt t="20176" x="946150" y="3848100"/>
          <p14:tracePt t="20184" x="955675" y="3776663"/>
          <p14:tracePt t="20201" x="973138" y="3616325"/>
          <p14:tracePt t="20217" x="1000125" y="3482975"/>
          <p14:tracePt t="20234" x="1017588" y="3394075"/>
          <p14:tracePt t="20251" x="1017588" y="3348038"/>
          <p14:tracePt t="20267" x="1017588" y="3330575"/>
          <p14:tracePt t="20324" x="1017588" y="3348038"/>
          <p14:tracePt t="20331" x="1017588" y="3402013"/>
          <p14:tracePt t="20340" x="1009650" y="3473450"/>
          <p14:tracePt t="20350" x="1000125" y="3562350"/>
          <p14:tracePt t="20367" x="982663" y="3714750"/>
          <p14:tracePt t="20384" x="965200" y="3867150"/>
          <p14:tracePt t="20401" x="946150" y="3990975"/>
          <p14:tracePt t="20417" x="946150" y="4010025"/>
          <p14:tracePt t="20496" x="946150" y="4000500"/>
          <p14:tracePt t="20503" x="946150" y="3965575"/>
          <p14:tracePt t="20512" x="955675" y="3919538"/>
          <p14:tracePt t="20519" x="973138" y="3867150"/>
          <p14:tracePt t="20534" x="982663" y="3803650"/>
          <p14:tracePt t="20550" x="1009650" y="3652838"/>
          <p14:tracePt t="20567" x="1027113" y="3598863"/>
          <p14:tracePt t="20584" x="1036638" y="3581400"/>
          <p14:tracePt t="20698" x="1036638" y="3589338"/>
          <p14:tracePt t="20706" x="1036638" y="3616325"/>
          <p14:tracePt t="20717" x="1036638" y="3652838"/>
          <p14:tracePt t="20734" x="1027113" y="3751263"/>
          <p14:tracePt t="20750" x="1009650" y="3857625"/>
          <p14:tracePt t="20767" x="990600" y="3956050"/>
          <p14:tracePt t="20784" x="982663" y="4017963"/>
          <p14:tracePt t="20800" x="982663" y="4044950"/>
          <p14:tracePt t="20925" x="982663" y="4027488"/>
          <p14:tracePt t="20934" x="982663" y="4010025"/>
          <p14:tracePt t="20939" x="982663" y="3990975"/>
          <p14:tracePt t="20950" x="982663" y="3973513"/>
          <p14:tracePt t="20967" x="982663" y="3938588"/>
          <p14:tracePt t="20984" x="982663" y="3919538"/>
          <p14:tracePt t="21000" x="990600" y="3911600"/>
          <p14:tracePt t="21017" x="990600" y="3894138"/>
          <p14:tracePt t="21034" x="1000125" y="3875088"/>
          <p14:tracePt t="21050" x="1000125" y="3857625"/>
          <p14:tracePt t="21113" x="1009650" y="3840163"/>
          <p14:tracePt t="21128" x="1027113" y="3822700"/>
          <p14:tracePt t="21136" x="1054100" y="3803650"/>
          <p14:tracePt t="21143" x="1081088" y="3776663"/>
          <p14:tracePt t="21152" x="1133475" y="3751263"/>
          <p14:tracePt t="21167" x="1268413" y="3732213"/>
          <p14:tracePt t="21184" x="1473200" y="3724275"/>
          <p14:tracePt t="21200" x="1731963" y="3714750"/>
          <p14:tracePt t="21217" x="1982788" y="3705225"/>
          <p14:tracePt t="21234" x="2303463" y="3705225"/>
          <p14:tracePt t="21252" x="2608263" y="3732213"/>
          <p14:tracePt t="21267" x="2990850" y="3732213"/>
          <p14:tracePt t="21284" x="3125788" y="3732213"/>
          <p14:tracePt t="21301" x="3170238" y="3732213"/>
          <p14:tracePt t="21317" x="3179763" y="3732213"/>
          <p14:tracePt t="21456" x="3187700" y="3732213"/>
          <p14:tracePt t="21463" x="3205163" y="3724275"/>
          <p14:tracePt t="21472" x="3232150" y="3714750"/>
          <p14:tracePt t="21484" x="3251200" y="3705225"/>
          <p14:tracePt t="21500" x="3313113" y="3687763"/>
          <p14:tracePt t="21517" x="3455988" y="3670300"/>
          <p14:tracePt t="21534" x="3544888" y="3652838"/>
          <p14:tracePt t="21550" x="3633788" y="3643313"/>
          <p14:tracePt t="21567" x="3687763" y="3643313"/>
          <p14:tracePt t="21585" x="3714750" y="3643313"/>
          <p14:tracePt t="21600" x="3732213" y="3643313"/>
          <p14:tracePt t="21723" x="3741738" y="3652838"/>
          <p14:tracePt t="21729" x="3751263" y="3679825"/>
          <p14:tracePt t="21738" x="3751263" y="3697288"/>
          <p14:tracePt t="21750" x="3759200" y="3705225"/>
          <p14:tracePt t="21768" x="3776663" y="3724275"/>
          <p14:tracePt t="21956" x="3759200" y="3724275"/>
          <p14:tracePt t="21963" x="3732213" y="3724275"/>
          <p14:tracePt t="21971" x="3705225" y="3724275"/>
          <p14:tracePt t="21985" x="3679825" y="3732213"/>
          <p14:tracePt t="22000" x="3633788" y="3751263"/>
          <p14:tracePt t="22017" x="3589338" y="3768725"/>
          <p14:tracePt t="22033" x="3536950" y="3803650"/>
          <p14:tracePt t="22050" x="3500438" y="3813175"/>
          <p14:tracePt t="22067" x="3490913" y="3822700"/>
          <p14:tracePt t="22084" x="3482975" y="3830638"/>
          <p14:tracePt t="22100" x="3473450" y="3840163"/>
          <p14:tracePt t="22214" x="3482975" y="3822700"/>
          <p14:tracePt t="22221" x="3490913" y="3822700"/>
          <p14:tracePt t="22233" x="3490913" y="3803650"/>
          <p14:tracePt t="22250" x="3500438" y="3795713"/>
          <p14:tracePt t="22267" x="3517900" y="3776663"/>
          <p14:tracePt t="22283" x="3527425" y="3751263"/>
          <p14:tracePt t="22300" x="3527425" y="3741738"/>
          <p14:tracePt t="22317" x="3527425" y="3732213"/>
          <p14:tracePt t="22333" x="3509963" y="3724275"/>
          <p14:tracePt t="22350" x="3473450" y="3705225"/>
          <p14:tracePt t="22367" x="3429000" y="3697288"/>
          <p14:tracePt t="22383" x="3357563" y="3679825"/>
          <p14:tracePt t="22400" x="3232150" y="3660775"/>
          <p14:tracePt t="22417" x="2982913" y="3652838"/>
          <p14:tracePt t="22433" x="2822575" y="3652838"/>
          <p14:tracePt t="22450" x="2697163" y="3660775"/>
          <p14:tracePt t="22467" x="2633663" y="3679825"/>
          <p14:tracePt t="22483" x="2616200" y="3679825"/>
          <p14:tracePt t="22565" x="2598738" y="3679825"/>
          <p14:tracePt t="22574" x="2571750" y="3679825"/>
          <p14:tracePt t="22583" x="2544763" y="3670300"/>
          <p14:tracePt t="22600" x="2473325" y="3660775"/>
          <p14:tracePt t="22617" x="2347913" y="3643313"/>
          <p14:tracePt t="22619" x="2276475" y="3633788"/>
          <p14:tracePt t="22633" x="2187575" y="3625850"/>
          <p14:tracePt t="22651" x="1893888" y="3598863"/>
          <p14:tracePt t="22667" x="1633538" y="3581400"/>
          <p14:tracePt t="22683" x="1419225" y="3571875"/>
          <p14:tracePt t="22700" x="1258888" y="3571875"/>
          <p14:tracePt t="22717" x="1187450" y="3581400"/>
          <p14:tracePt t="22733" x="1160463" y="3581400"/>
          <p14:tracePt t="22816" x="1169988" y="3581400"/>
          <p14:tracePt t="22823" x="1187450" y="3571875"/>
          <p14:tracePt t="22833" x="1214438" y="3554413"/>
          <p14:tracePt t="22851" x="1322388" y="3527425"/>
          <p14:tracePt t="22867" x="1500188" y="3500438"/>
          <p14:tracePt t="22883" x="1741488" y="3482975"/>
          <p14:tracePt t="22900" x="2081213" y="3455988"/>
          <p14:tracePt t="22917" x="2724150" y="3446463"/>
          <p14:tracePt t="22933" x="3179763" y="3490913"/>
          <p14:tracePt t="22950" x="3660775" y="3536950"/>
          <p14:tracePt t="22967" x="3990975" y="3554413"/>
          <p14:tracePt t="22983" x="4179888" y="3571875"/>
          <p14:tracePt t="23000" x="4313238" y="3589338"/>
          <p14:tracePt t="23017" x="4384675" y="3608388"/>
          <p14:tracePt t="23033" x="4394200" y="3608388"/>
          <p14:tracePt t="23269" x="4375150" y="3608388"/>
          <p14:tracePt t="23276" x="4357688" y="3608388"/>
          <p14:tracePt t="23291" x="4348163" y="3608388"/>
          <p14:tracePt t="23301" x="4330700" y="3608388"/>
          <p14:tracePt t="23316" x="4303713" y="3608388"/>
          <p14:tracePt t="23333" x="4295775" y="3608388"/>
          <p14:tracePt t="23350" x="4286250" y="3625850"/>
          <p14:tracePt t="23366" x="4268788" y="3643313"/>
          <p14:tracePt t="23383" x="4251325" y="3679825"/>
          <p14:tracePt t="23400" x="4232275" y="3741738"/>
          <p14:tracePt t="23417" x="4205288" y="3803650"/>
          <p14:tracePt t="23433" x="4197350" y="3822700"/>
          <p14:tracePt t="23450" x="4197350" y="3830638"/>
          <p14:tracePt t="23534" x="4197350" y="3813175"/>
          <p14:tracePt t="23542" x="4197350" y="3803650"/>
          <p14:tracePt t="23551" x="4187825" y="3795713"/>
          <p14:tracePt t="23566" x="4187825" y="3786188"/>
          <p14:tracePt t="23627" x="4179888" y="3786188"/>
          <p14:tracePt t="23635" x="4179888" y="3813175"/>
          <p14:tracePt t="23643" x="4170363" y="3840163"/>
          <p14:tracePt t="23652" x="4160838" y="3867150"/>
          <p14:tracePt t="23667" x="4152900" y="3911600"/>
          <p14:tracePt t="23683" x="4125913" y="4098925"/>
          <p14:tracePt t="23700" x="4108450" y="4241800"/>
          <p14:tracePt t="23716" x="4089400" y="4394200"/>
          <p14:tracePt t="23733" x="4089400" y="4510088"/>
          <p14:tracePt t="23750" x="4098925" y="4608513"/>
          <p14:tracePt t="23767" x="4125913" y="4724400"/>
          <p14:tracePt t="23783" x="4125913" y="4776788"/>
          <p14:tracePt t="23800" x="4133850" y="4822825"/>
          <p14:tracePt t="23816" x="4133850" y="4857750"/>
          <p14:tracePt t="23833" x="4133850" y="4875213"/>
          <p14:tracePt t="23866" x="4133850" y="4884738"/>
          <p14:tracePt t="23883" x="4133850" y="4894263"/>
          <p14:tracePt t="23900" x="4125913" y="4946650"/>
          <p14:tracePt t="23916" x="4098925" y="5000625"/>
          <p14:tracePt t="23933" x="4071938" y="5081588"/>
          <p14:tracePt t="23950" x="4062413" y="5089525"/>
          <p14:tracePt t="24027" x="4054475" y="5099050"/>
          <p14:tracePt t="24043" x="4054475" y="5108575"/>
          <p14:tracePt t="24050" x="4044950" y="5108575"/>
          <p14:tracePt t="24074" x="4037013" y="5108575"/>
          <p14:tracePt t="24082" x="4017963" y="5108575"/>
          <p14:tracePt t="24088" x="4000500" y="5108575"/>
          <p14:tracePt t="24100" x="3973513" y="5108575"/>
          <p14:tracePt t="24116" x="3938588" y="5108575"/>
          <p14:tracePt t="24133" x="3919538" y="5108575"/>
          <p14:tracePt t="24198" x="3919538" y="5099050"/>
          <p14:tracePt t="24205" x="3919538" y="5081588"/>
          <p14:tracePt t="24216" x="3911600" y="5062538"/>
          <p14:tracePt t="24233" x="3911600" y="5010150"/>
          <p14:tracePt t="24252" x="3911600" y="4867275"/>
          <p14:tracePt t="24266" x="3911600" y="4822825"/>
          <p14:tracePt t="24283" x="3929063" y="4670425"/>
          <p14:tracePt t="24299" x="3938588" y="4581525"/>
          <p14:tracePt t="24316" x="3956050" y="4527550"/>
          <p14:tracePt t="24333" x="3965575" y="4483100"/>
          <p14:tracePt t="24349" x="3990975" y="4419600"/>
          <p14:tracePt t="24366" x="4000500" y="4367213"/>
          <p14:tracePt t="24383" x="4037013" y="4313238"/>
          <p14:tracePt t="24400" x="4054475" y="4251325"/>
          <p14:tracePt t="24416" x="4081463" y="4170363"/>
          <p14:tracePt t="24433" x="4098925" y="4125913"/>
          <p14:tracePt t="24449" x="4108450" y="4089400"/>
          <p14:tracePt t="24466" x="4125913" y="4054475"/>
          <p14:tracePt t="24483" x="4143375" y="4037013"/>
          <p14:tracePt t="24500" x="4152900" y="4017963"/>
          <p14:tracePt t="24516" x="4160838" y="4010025"/>
          <p14:tracePt t="24533" x="4170363" y="3990975"/>
          <p14:tracePt t="24550" x="4179888" y="3990975"/>
          <p14:tracePt t="24566" x="4187825" y="3983038"/>
          <p14:tracePt t="24583" x="4197350" y="3983038"/>
          <p14:tracePt t="24599" x="4205288" y="3983038"/>
          <p14:tracePt t="24616" x="4241800" y="3990975"/>
          <p14:tracePt t="24633" x="4286250" y="4010025"/>
          <p14:tracePt t="24650" x="4340225" y="4027488"/>
          <p14:tracePt t="24666" x="4394200" y="4037013"/>
          <p14:tracePt t="24683" x="4438650" y="4062413"/>
          <p14:tracePt t="24699" x="4483100" y="4108450"/>
          <p14:tracePt t="24716" x="4518025" y="4143375"/>
          <p14:tracePt t="24733" x="4554538" y="4205288"/>
          <p14:tracePt t="24749" x="4598988" y="4268788"/>
          <p14:tracePt t="24766" x="4652963" y="4348163"/>
          <p14:tracePt t="24783" x="4714875" y="4456113"/>
          <p14:tracePt t="24799" x="4768850" y="4518025"/>
          <p14:tracePt t="24816" x="4813300" y="4554538"/>
          <p14:tracePt t="24833" x="4848225" y="4598988"/>
          <p14:tracePt t="24849" x="4894263" y="4643438"/>
          <p14:tracePt t="24866" x="4938713" y="4679950"/>
          <p14:tracePt t="24883" x="4991100" y="4724400"/>
          <p14:tracePt t="24899" x="5045075" y="4759325"/>
          <p14:tracePt t="24916" x="5160963" y="4840288"/>
          <p14:tracePt t="24933" x="5259388" y="4902200"/>
          <p14:tracePt t="24949" x="5348288" y="4946650"/>
          <p14:tracePt t="24966" x="5456238" y="5000625"/>
          <p14:tracePt t="24983" x="5589588" y="5037138"/>
          <p14:tracePt t="24999" x="5741988" y="5054600"/>
          <p14:tracePt t="25016" x="5875338" y="5072063"/>
          <p14:tracePt t="25033" x="6037263" y="5099050"/>
          <p14:tracePt t="25050" x="6134100" y="5108575"/>
          <p14:tracePt t="25066" x="6232525" y="5116513"/>
          <p14:tracePt t="25083" x="6330950" y="5126038"/>
          <p14:tracePt t="25099" x="6384925" y="5133975"/>
          <p14:tracePt t="25116" x="6438900" y="5133975"/>
          <p14:tracePt t="25133" x="6473825" y="5133975"/>
          <p14:tracePt t="25135" x="6491288" y="5133975"/>
          <p14:tracePt t="25149" x="6510338" y="5133975"/>
          <p14:tracePt t="25166" x="6527800" y="5133975"/>
          <p14:tracePt t="25479" x="6518275" y="5143500"/>
          <p14:tracePt t="25487" x="6491288" y="5153025"/>
          <p14:tracePt t="25499" x="6465888" y="5153025"/>
          <p14:tracePt t="25516" x="6402388" y="5160963"/>
          <p14:tracePt t="25549" x="5991225" y="5214938"/>
          <p14:tracePt t="25582" x="5500688" y="5268913"/>
          <p14:tracePt t="25601" x="5251450" y="5295900"/>
          <p14:tracePt t="25616" x="5010150" y="5295900"/>
          <p14:tracePt t="25633" x="4795838" y="5313363"/>
          <p14:tracePt t="25649" x="4616450" y="5322888"/>
          <p14:tracePt t="25666" x="4419600" y="5348288"/>
          <p14:tracePt t="25683" x="4348163" y="5357813"/>
          <p14:tracePt t="25699" x="4313238" y="5357813"/>
          <p14:tracePt t="25716" x="4268788" y="5357813"/>
          <p14:tracePt t="25733" x="4251325" y="5367338"/>
          <p14:tracePt t="25766" x="4241800" y="5367338"/>
          <p14:tracePt t="25783" x="4205288" y="5367338"/>
          <p14:tracePt t="25800" x="4170363" y="5340350"/>
          <p14:tracePt t="25816" x="4133850" y="5313363"/>
          <p14:tracePt t="25832" x="4098925" y="5241925"/>
          <p14:tracePt t="25849" x="4054475" y="5133975"/>
          <p14:tracePt t="25866" x="4000500" y="4991100"/>
          <p14:tracePt t="25883" x="3946525" y="4857750"/>
          <p14:tracePt t="25899" x="3884613" y="4697413"/>
          <p14:tracePt t="25916" x="3867150" y="4616450"/>
          <p14:tracePt t="25932" x="3857625" y="4510088"/>
          <p14:tracePt t="25949" x="3848100" y="4411663"/>
          <p14:tracePt t="25966" x="3840163" y="4340225"/>
          <p14:tracePt t="25984" x="3840163" y="4286250"/>
          <p14:tracePt t="25999" x="3848100" y="4232275"/>
          <p14:tracePt t="26016" x="3857625" y="4187825"/>
          <p14:tracePt t="26033" x="3884613" y="4143375"/>
          <p14:tracePt t="26049" x="3911600" y="4108450"/>
          <p14:tracePt t="26066" x="3929063" y="4062413"/>
          <p14:tracePt t="26082" x="3946525" y="4027488"/>
          <p14:tracePt t="26099" x="3956050" y="4017963"/>
          <p14:tracePt t="26174" x="3973513" y="4010025"/>
          <p14:tracePt t="26182" x="4000500" y="4010025"/>
          <p14:tracePt t="26190" x="4017963" y="4010025"/>
          <p14:tracePt t="26199" x="4037013" y="4027488"/>
          <p14:tracePt t="26216" x="4081463" y="4054475"/>
          <p14:tracePt t="26232" x="4133850" y="4133850"/>
          <p14:tracePt t="26249" x="4205288" y="4241800"/>
          <p14:tracePt t="26266" x="4276725" y="4394200"/>
          <p14:tracePt t="26284" x="4375150" y="4633913"/>
          <p14:tracePt t="26301" x="4473575" y="4803775"/>
          <p14:tracePt t="26316" x="4581525" y="4956175"/>
          <p14:tracePt t="26332" x="4697413" y="5089525"/>
          <p14:tracePt t="26349" x="4857750" y="5187950"/>
          <p14:tracePt t="26366" x="5045075" y="5251450"/>
          <p14:tracePt t="26382" x="5187950" y="5276850"/>
          <p14:tracePt t="26399" x="5276850" y="5276850"/>
          <p14:tracePt t="26416" x="5303838" y="5276850"/>
          <p14:tracePt t="26644" x="5286375" y="5276850"/>
          <p14:tracePt t="26649" x="5259388" y="5276850"/>
          <p14:tracePt t="26657" x="5214938" y="5276850"/>
          <p14:tracePt t="26666" x="5153025" y="5268913"/>
          <p14:tracePt t="26682" x="4973638" y="5251450"/>
          <p14:tracePt t="26699" x="4759325" y="5232400"/>
          <p14:tracePt t="26715" x="4572000" y="5224463"/>
          <p14:tracePt t="26732" x="4446588" y="5214938"/>
          <p14:tracePt t="26749" x="4357688" y="5205413"/>
          <p14:tracePt t="26766" x="4303713" y="5197475"/>
          <p14:tracePt t="26782" x="4241800" y="5187950"/>
          <p14:tracePt t="26799" x="4143375" y="5180013"/>
          <p14:tracePt t="26816" x="4125913" y="5180013"/>
          <p14:tracePt t="27612" x="4098925" y="5180013"/>
          <p14:tracePt t="27619" x="4054475" y="5180013"/>
          <p14:tracePt t="27632" x="4000500" y="5187950"/>
          <p14:tracePt t="27649" x="3919538" y="5205413"/>
          <p14:tracePt t="27666" x="3751263" y="5232400"/>
          <p14:tracePt t="27682" x="3643313" y="5241925"/>
          <p14:tracePt t="27715" x="3544888" y="5241925"/>
          <p14:tracePt t="27749" x="3455988" y="5251450"/>
          <p14:tracePt t="27765" x="3402013" y="5268913"/>
          <p14:tracePt t="27782" x="3357563" y="5276850"/>
          <p14:tracePt t="27799" x="3286125" y="5295900"/>
          <p14:tracePt t="27817" x="3205163" y="5313363"/>
          <p14:tracePt t="27832" x="3108325" y="5330825"/>
          <p14:tracePt t="27849" x="3009900" y="5348288"/>
          <p14:tracePt t="27865" x="2901950" y="5367338"/>
          <p14:tracePt t="27882" x="2803525" y="5384800"/>
          <p14:tracePt t="27899" x="2679700" y="5394325"/>
          <p14:tracePt t="27915" x="2589213" y="5394325"/>
          <p14:tracePt t="27932" x="2500313" y="5394325"/>
          <p14:tracePt t="27948" x="2428875" y="5402263"/>
          <p14:tracePt t="27965" x="2374900" y="5402263"/>
          <p14:tracePt t="27982" x="2347913" y="5402263"/>
          <p14:tracePt t="27999" x="2339975" y="5402263"/>
          <p14:tracePt t="28015" x="2330450" y="5402263"/>
          <p14:tracePt t="28063" x="2322513" y="5402263"/>
          <p14:tracePt t="28121" x="2322513" y="5394325"/>
          <p14:tracePt t="29072" x="2366963" y="5384800"/>
          <p14:tracePt t="29080" x="2419350" y="5375275"/>
          <p14:tracePt t="29087" x="2473325" y="5367338"/>
          <p14:tracePt t="29098" x="2517775" y="5357813"/>
          <p14:tracePt t="29132" x="2803525" y="5322888"/>
          <p14:tracePt t="29165" x="3241675" y="5276850"/>
          <p14:tracePt t="29182" x="3402013" y="5259388"/>
          <p14:tracePt t="29198" x="3527425" y="5241925"/>
          <p14:tracePt t="29215" x="3571875" y="5232400"/>
          <p14:tracePt t="29232" x="3581400" y="5224463"/>
          <p14:tracePt t="29464" x="3598863" y="5214938"/>
          <p14:tracePt t="29472" x="3643313" y="5205413"/>
          <p14:tracePt t="29481" x="3670300" y="5205413"/>
          <p14:tracePt t="29498" x="3759200" y="5205413"/>
          <p14:tracePt t="29515" x="3848100" y="5197475"/>
          <p14:tracePt t="29532" x="3911600" y="5197475"/>
          <p14:tracePt t="29548" x="3946525" y="5197475"/>
          <p14:tracePt t="29565" x="3965575" y="5197475"/>
          <p14:tracePt t="29665" x="3983038" y="5187950"/>
          <p14:tracePt t="29674" x="3983038" y="5180013"/>
          <p14:tracePt t="29691" x="3990975" y="5180013"/>
          <p14:tracePt t="30034" x="4000500" y="5133975"/>
          <p14:tracePt t="30042" x="4010025" y="5062538"/>
          <p14:tracePt t="30049" x="4017963" y="4973638"/>
          <p14:tracePt t="30065" x="4017963" y="4848225"/>
          <p14:tracePt t="30082" x="4010025" y="4759325"/>
          <p14:tracePt t="30098" x="4010025" y="4714875"/>
          <p14:tracePt t="30115" x="4017963" y="4670425"/>
          <p14:tracePt t="30148" x="4010025" y="4562475"/>
          <p14:tracePt t="30150" x="4010025" y="4537075"/>
          <p14:tracePt t="30181" x="4010025" y="4419600"/>
          <p14:tracePt t="30198" x="4010025" y="4367213"/>
          <p14:tracePt t="30215" x="4010025" y="4322763"/>
          <p14:tracePt t="30231" x="4027488" y="4268788"/>
          <p14:tracePt t="30248" x="4027488" y="4214813"/>
          <p14:tracePt t="30265" x="4027488" y="4152900"/>
          <p14:tracePt t="30281" x="4027488" y="4098925"/>
          <p14:tracePt t="30298" x="4027488" y="4044950"/>
          <p14:tracePt t="30315" x="4027488" y="3983038"/>
          <p14:tracePt t="30331" x="4037013" y="3938588"/>
          <p14:tracePt t="30348" x="4044950" y="3902075"/>
          <p14:tracePt t="30365" x="4054475" y="3867150"/>
          <p14:tracePt t="30381" x="4062413" y="3822700"/>
          <p14:tracePt t="30398" x="4071938" y="3803650"/>
          <p14:tracePt t="30415" x="4071938" y="3786188"/>
          <p14:tracePt t="30431" x="4071938" y="3776663"/>
          <p14:tracePt t="30448" x="4071938" y="3768725"/>
          <p14:tracePt t="30465" x="4071938" y="3751263"/>
          <p14:tracePt t="30481" x="4071938" y="3741738"/>
          <p14:tracePt t="30498" x="4081463" y="3732213"/>
          <p14:tracePt t="30587" x="4081463" y="3741738"/>
          <p14:tracePt t="30595" x="4081463" y="3759200"/>
          <p14:tracePt t="30605" x="4081463" y="3776663"/>
          <p14:tracePt t="30615" x="4089400" y="3803650"/>
          <p14:tracePt t="30631" x="4098925" y="3857625"/>
          <p14:tracePt t="30648" x="4116388" y="3919538"/>
          <p14:tracePt t="30650" x="4125913" y="3929063"/>
          <p14:tracePt t="30665" x="4133850" y="3956050"/>
          <p14:tracePt t="30830" x="4133850" y="3946525"/>
          <p14:tracePt t="30837" x="4133850" y="3929063"/>
          <p14:tracePt t="30848" x="4125913" y="3911600"/>
          <p14:tracePt t="30864" x="4116388" y="3902075"/>
          <p14:tracePt t="30883" x="4116388" y="3884613"/>
          <p14:tracePt t="30898" x="4108450" y="3875088"/>
          <p14:tracePt t="31137" x="4116388" y="3875088"/>
          <p14:tracePt t="31166" x="4125913" y="3875088"/>
          <p14:tracePt t="31182" x="4133850" y="3867150"/>
          <p14:tracePt t="31189" x="4143375" y="3867150"/>
          <p14:tracePt t="31214" x="4152900" y="3848100"/>
          <p14:tracePt t="31248" x="4160838" y="3822700"/>
          <p14:tracePt t="31264" x="4179888" y="3813175"/>
          <p14:tracePt t="31281" x="4179888" y="3803650"/>
          <p14:tracePt t="31533" x="4179888" y="3795713"/>
          <p14:tracePt t="31541" x="4170363" y="3795713"/>
          <p14:tracePt t="31550" x="4170363" y="3786188"/>
          <p14:tracePt t="31658" x="4160838" y="3803650"/>
          <p14:tracePt t="31666" x="4152900" y="3840163"/>
          <p14:tracePt t="31681" x="4133850" y="3946525"/>
          <p14:tracePt t="31698" x="4116388" y="4116388"/>
          <p14:tracePt t="31714" x="4081463" y="4286250"/>
          <p14:tracePt t="31731" x="4062413" y="4456113"/>
          <p14:tracePt t="31748" x="4044950" y="4608513"/>
          <p14:tracePt t="31764" x="4037013" y="4724400"/>
          <p14:tracePt t="31781" x="4037013" y="4822825"/>
          <p14:tracePt t="31798" x="4037013" y="4894263"/>
          <p14:tracePt t="31814" x="4054475" y="4938713"/>
          <p14:tracePt t="31831" x="4062413" y="4973638"/>
          <p14:tracePt t="31848" x="4062413" y="4983163"/>
          <p14:tracePt t="31979" x="4071938" y="4965700"/>
          <p14:tracePt t="31986" x="4081463" y="4894263"/>
          <p14:tracePt t="31998" x="4089400" y="4795838"/>
          <p14:tracePt t="32014" x="4108450" y="4581525"/>
          <p14:tracePt t="32031" x="4116388" y="4367213"/>
          <p14:tracePt t="32048" x="4116388" y="4179888"/>
          <p14:tracePt t="32064" x="4089400" y="3929063"/>
          <p14:tracePt t="32081" x="4071938" y="3848100"/>
          <p14:tracePt t="32097" x="4062413" y="3813175"/>
          <p14:tracePt t="32114" x="4062413" y="3803650"/>
          <p14:tracePt t="32158" x="4054475" y="3803650"/>
          <p14:tracePt t="32182" x="4054475" y="3822700"/>
          <p14:tracePt t="32190" x="4054475" y="3857625"/>
          <p14:tracePt t="32197" x="4044950" y="3919538"/>
          <p14:tracePt t="32214" x="4017963" y="4089400"/>
          <p14:tracePt t="32231" x="4010025" y="4313238"/>
          <p14:tracePt t="32247" x="4000500" y="4572000"/>
          <p14:tracePt t="32264" x="3983038" y="4813300"/>
          <p14:tracePt t="32281" x="3983038" y="5000625"/>
          <p14:tracePt t="32297" x="4000500" y="5153025"/>
          <p14:tracePt t="32314" x="4027488" y="5241925"/>
          <p14:tracePt t="34337" x="4027488" y="5251450"/>
          <p14:tracePt t="34347" x="4027488" y="5268913"/>
          <p14:tracePt t="34353" x="4027488" y="5303838"/>
          <p14:tracePt t="34364" x="4027488" y="5330825"/>
          <p14:tracePt t="34381" x="4027488" y="5384800"/>
          <p14:tracePt t="34397" x="4017963" y="5429250"/>
          <p14:tracePt t="34431" x="3990975" y="5473700"/>
          <p14:tracePt t="34464" x="3990975" y="5500688"/>
          <p14:tracePt t="34611" x="3983038" y="5500688"/>
          <p14:tracePt t="34620" x="3965575" y="5491163"/>
          <p14:tracePt t="34630" x="3946525" y="5483225"/>
          <p14:tracePt t="34647" x="3911600" y="5473700"/>
          <p14:tracePt t="34664" x="3867150" y="5456238"/>
          <p14:tracePt t="34680" x="3857625" y="5456238"/>
          <p14:tracePt t="34697" x="3848100" y="5446713"/>
          <p14:tracePt t="34838" x="3848100" y="5438775"/>
          <p14:tracePt t="34854" x="3848100" y="5429250"/>
          <p14:tracePt t="34861" x="3867150" y="5419725"/>
          <p14:tracePt t="34871" x="3884613" y="5411788"/>
          <p14:tracePt t="34880" x="3902075" y="5402263"/>
          <p14:tracePt t="34897" x="3983038" y="5402263"/>
          <p14:tracePt t="34914" x="4133850" y="5394325"/>
          <p14:tracePt t="34930" x="4367213" y="5384800"/>
          <p14:tracePt t="34947" x="4768850" y="5384800"/>
          <p14:tracePt t="34964" x="5116513" y="5384800"/>
          <p14:tracePt t="34980" x="5589588" y="5411788"/>
          <p14:tracePt t="34997" x="5983288" y="5411788"/>
          <p14:tracePt t="35013" x="6429375" y="5394325"/>
          <p14:tracePt t="35030" x="6732588" y="5375275"/>
          <p14:tracePt t="35047" x="7018338" y="5322888"/>
          <p14:tracePt t="35063" x="7215188" y="5295900"/>
          <p14:tracePt t="35080" x="7394575" y="5276850"/>
          <p14:tracePt t="35097" x="7419975" y="5276850"/>
          <p14:tracePt t="35113" x="7419975" y="5268913"/>
          <p14:tracePt t="35190" x="7412038" y="5268913"/>
          <p14:tracePt t="35197" x="7375525" y="5268913"/>
          <p14:tracePt t="35207" x="7331075" y="5268913"/>
          <p14:tracePt t="35214" x="7269163" y="5276850"/>
          <p14:tracePt t="35230" x="7099300" y="5295900"/>
          <p14:tracePt t="35248" x="6858000" y="5322888"/>
          <p14:tracePt t="35263" x="6537325" y="5375275"/>
          <p14:tracePt t="35280" x="6161088" y="5394325"/>
          <p14:tracePt t="35297" x="5848350" y="5419725"/>
          <p14:tracePt t="35313" x="5483225" y="5429250"/>
          <p14:tracePt t="35330" x="5303838" y="5429250"/>
          <p14:tracePt t="35347" x="5197475" y="5429250"/>
          <p14:tracePt t="35365" x="5153025" y="5429250"/>
          <p14:tracePt t="35380" x="5143500" y="5438775"/>
          <p14:tracePt t="35471" x="5133975" y="5438775"/>
          <p14:tracePt t="35480" x="5108575" y="5438775"/>
          <p14:tracePt t="35485" x="5072063" y="5438775"/>
          <p14:tracePt t="35497" x="5045075" y="5438775"/>
          <p14:tracePt t="35513" x="4973638" y="5438775"/>
          <p14:tracePt t="35530" x="4875213" y="5438775"/>
          <p14:tracePt t="35547" x="4803775" y="5429250"/>
          <p14:tracePt t="35563" x="4776788" y="5429250"/>
          <p14:tracePt t="35619" x="4795838" y="5419725"/>
          <p14:tracePt t="35628" x="4840288" y="5411788"/>
          <p14:tracePt t="35635" x="4919663" y="5402263"/>
          <p14:tracePt t="35646" x="5000625" y="5394325"/>
          <p14:tracePt t="35663" x="5241925" y="5375275"/>
          <p14:tracePt t="35680" x="5473700" y="5357813"/>
          <p14:tracePt t="35697" x="5911850" y="5322888"/>
          <p14:tracePt t="35713" x="6153150" y="5295900"/>
          <p14:tracePt t="35730" x="6323013" y="5276850"/>
          <p14:tracePt t="35747" x="6419850" y="5259388"/>
          <p14:tracePt t="35763" x="6446838" y="5259388"/>
          <p14:tracePt t="35853" x="6438900" y="5259388"/>
          <p14:tracePt t="35861" x="6419850" y="5268913"/>
          <p14:tracePt t="35870" x="6384925" y="5276850"/>
          <p14:tracePt t="35880" x="6357938" y="5276850"/>
          <p14:tracePt t="35896" x="6269038" y="5303838"/>
          <p14:tracePt t="35913" x="6099175" y="5322888"/>
          <p14:tracePt t="35930" x="5840413" y="5322888"/>
          <p14:tracePt t="35947" x="5197475" y="5303838"/>
          <p14:tracePt t="35963" x="4705350" y="5295900"/>
          <p14:tracePt t="35980" x="4313238" y="5295900"/>
          <p14:tracePt t="35997" x="4062413" y="5295900"/>
          <p14:tracePt t="36013" x="3911600" y="5303838"/>
          <p14:tracePt t="36030" x="3848100" y="5303838"/>
          <p14:tracePt t="36047" x="3830638" y="5303838"/>
          <p14:tracePt t="36151" x="3822700" y="5286375"/>
          <p14:tracePt t="36157" x="3803650" y="5276850"/>
          <p14:tracePt t="36166" x="3795713" y="5259388"/>
          <p14:tracePt t="36180" x="3786188" y="5232400"/>
          <p14:tracePt t="36198" x="3732213" y="5153025"/>
          <p14:tracePt t="36213" x="3724275" y="5108575"/>
          <p14:tracePt t="36230" x="3714750" y="5072063"/>
          <p14:tracePt t="36246" x="3714750" y="4983163"/>
          <p14:tracePt t="36263" x="3759200" y="4867275"/>
          <p14:tracePt t="36280" x="3786188" y="4768850"/>
          <p14:tracePt t="36296" x="3813175" y="4697413"/>
          <p14:tracePt t="36313" x="3848100" y="4589463"/>
          <p14:tracePt t="36330" x="3867150" y="4537075"/>
          <p14:tracePt t="36346" x="3894138" y="4473575"/>
          <p14:tracePt t="36363" x="3911600" y="4419600"/>
          <p14:tracePt t="36380" x="3946525" y="4357688"/>
          <p14:tracePt t="36396" x="3965575" y="4303713"/>
          <p14:tracePt t="36413" x="3990975" y="4251325"/>
          <p14:tracePt t="36430" x="4010025" y="4187825"/>
          <p14:tracePt t="36447" x="4027488" y="4116388"/>
          <p14:tracePt t="36463" x="4044950" y="4071938"/>
          <p14:tracePt t="36480" x="4054475" y="4017963"/>
          <p14:tracePt t="36496" x="4071938" y="3965575"/>
          <p14:tracePt t="36513" x="4071938" y="3929063"/>
          <p14:tracePt t="36530" x="4089400" y="3902075"/>
          <p14:tracePt t="36546" x="4098925" y="3884613"/>
          <p14:tracePt t="36563" x="4108450" y="3857625"/>
          <p14:tracePt t="36580" x="4108450" y="3848100"/>
          <p14:tracePt t="36775" x="4108450" y="3867150"/>
          <p14:tracePt t="36783" x="4108450" y="3902075"/>
          <p14:tracePt t="36791" x="4108450" y="3946525"/>
          <p14:tracePt t="36799" x="4108450" y="4017963"/>
          <p14:tracePt t="36813" x="4108450" y="4160838"/>
          <p14:tracePt t="36830" x="4108450" y="4330700"/>
          <p14:tracePt t="36846" x="4116388" y="4473575"/>
          <p14:tracePt t="36863" x="4125913" y="4608513"/>
          <p14:tracePt t="36880" x="4143375" y="4751388"/>
          <p14:tracePt t="36896" x="4170363" y="4902200"/>
          <p14:tracePt t="36913" x="4170363" y="5000625"/>
          <p14:tracePt t="36930" x="4170363" y="5072063"/>
          <p14:tracePt t="36946" x="4187825" y="5180013"/>
          <p14:tracePt t="36963" x="4197350" y="5232400"/>
          <p14:tracePt t="36980" x="4205288" y="5268913"/>
          <p14:tracePt t="36996" x="4214813" y="5303838"/>
          <p14:tracePt t="37013" x="4224338" y="5340350"/>
          <p14:tracePt t="37030" x="4224338" y="5367338"/>
          <p14:tracePt t="37046" x="4232275" y="5375275"/>
          <p14:tracePt t="38221" x="4241800" y="5357813"/>
          <p14:tracePt t="38230" x="4251325" y="5295900"/>
          <p14:tracePt t="38235" x="4268788" y="5232400"/>
          <p14:tracePt t="38246" x="4276725" y="5187950"/>
          <p14:tracePt t="38263" x="4286250" y="5089525"/>
          <p14:tracePt t="38280" x="4295775" y="5000625"/>
          <p14:tracePt t="38296" x="4295775" y="4902200"/>
          <p14:tracePt t="38329" x="4268788" y="4714875"/>
          <p14:tracePt t="38362" x="4251325" y="4616450"/>
          <p14:tracePt t="38379" x="4251325" y="4581525"/>
          <p14:tracePt t="38396" x="4251325" y="4545013"/>
          <p14:tracePt t="38412" x="4251325" y="4527550"/>
          <p14:tracePt t="38429" x="4251325" y="4510088"/>
          <p14:tracePt t="38527" x="4232275" y="4491038"/>
          <p14:tracePt t="38533" x="4214813" y="4465638"/>
          <p14:tracePt t="38546" x="4197350" y="4429125"/>
          <p14:tracePt t="38563" x="4143375" y="4322763"/>
          <p14:tracePt t="38579" x="4108450" y="4251325"/>
          <p14:tracePt t="38596" x="4071938" y="4187825"/>
          <p14:tracePt t="38613" x="4062413" y="4143375"/>
          <p14:tracePt t="38629" x="4044950" y="4108450"/>
          <p14:tracePt t="38646" x="4044950" y="4089400"/>
          <p14:tracePt t="38649" x="4044950" y="4081463"/>
          <p14:tracePt t="38666" x="4044950" y="4071938"/>
          <p14:tracePt t="38679" x="4044950" y="4062413"/>
          <p14:tracePt t="38696" x="4054475" y="4054475"/>
          <p14:tracePt t="38713" x="4062413" y="4037013"/>
          <p14:tracePt t="38994" x="4062413" y="4017963"/>
          <p14:tracePt t="39002" x="4062413" y="4010025"/>
          <p14:tracePt t="39013" x="4062413" y="3990975"/>
          <p14:tracePt t="39029" x="4062413" y="3973513"/>
          <p14:tracePt t="39063" x="4062413" y="3919538"/>
          <p14:tracePt t="39096" x="4062413" y="3884613"/>
          <p14:tracePt t="39112" x="4071938" y="3875088"/>
          <p14:tracePt t="39157" x="4081463" y="3875088"/>
          <p14:tracePt t="39166" x="4081463" y="3867150"/>
          <p14:tracePt t="39179" x="4089400" y="3857625"/>
          <p14:tracePt t="39196" x="4108450" y="3848100"/>
          <p14:tracePt t="39213" x="4133850" y="3830638"/>
          <p14:tracePt t="39229" x="4143375" y="3830638"/>
          <p14:tracePt t="39665" x="4160838" y="3822700"/>
          <p14:tracePt t="39674" x="4232275" y="3803650"/>
          <p14:tracePt t="39681" x="4313238" y="3795713"/>
          <p14:tracePt t="39696" x="4411663" y="3786188"/>
          <p14:tracePt t="39713" x="4768850" y="3759200"/>
          <p14:tracePt t="39729" x="5027613" y="3741738"/>
          <p14:tracePt t="39762" x="5465763" y="3705225"/>
          <p14:tracePt t="39796" x="5857875" y="3724275"/>
          <p14:tracePt t="39812" x="6027738" y="3732213"/>
          <p14:tracePt t="39829" x="6188075" y="3751263"/>
          <p14:tracePt t="39846" x="6269038" y="3786188"/>
          <p14:tracePt t="39862" x="6323013" y="3822700"/>
          <p14:tracePt t="39879" x="6357938" y="3867150"/>
          <p14:tracePt t="39897" x="6394450" y="3911600"/>
          <p14:tracePt t="39912" x="6419850" y="3983038"/>
          <p14:tracePt t="39929" x="6446838" y="4062413"/>
          <p14:tracePt t="39945" x="6483350" y="4133850"/>
          <p14:tracePt t="39962" x="6562725" y="4276725"/>
          <p14:tracePt t="39980" x="6616700" y="4384675"/>
          <p14:tracePt t="39995" x="6670675" y="4491038"/>
          <p14:tracePt t="40012" x="6688138" y="4581525"/>
          <p14:tracePt t="40029" x="6705600" y="4670425"/>
          <p14:tracePt t="40045" x="6715125" y="4732338"/>
          <p14:tracePt t="40062" x="6715125" y="4786313"/>
          <p14:tracePt t="40079" x="6715125" y="4867275"/>
          <p14:tracePt t="40095" x="6705600" y="4919663"/>
          <p14:tracePt t="40113" x="6697663" y="4973638"/>
          <p14:tracePt t="40129" x="6688138" y="5018088"/>
          <p14:tracePt t="40145" x="6688138" y="5037138"/>
          <p14:tracePt t="40162" x="6680200" y="5054600"/>
          <p14:tracePt t="40179" x="6680200" y="5062538"/>
          <p14:tracePt t="40291" x="6680200" y="5072063"/>
          <p14:tracePt t="40300" x="6670675" y="5081588"/>
          <p14:tracePt t="40635" x="6670675" y="5072063"/>
          <p14:tracePt t="40675" x="6670675" y="5062538"/>
          <p14:tracePt t="40719" x="6670675" y="5054600"/>
          <p14:tracePt t="40728" x="6670675" y="5037138"/>
          <p14:tracePt t="40735" x="6670675" y="5027613"/>
          <p14:tracePt t="40762" x="6680200" y="4983163"/>
          <p14:tracePt t="40795" x="6697663" y="4884738"/>
          <p14:tracePt t="40812" x="6705600" y="4848225"/>
          <p14:tracePt t="40829" x="6715125" y="4803775"/>
          <p14:tracePt t="40845" x="6724650" y="4795838"/>
          <p14:tracePt t="40970" x="6732588" y="4822825"/>
          <p14:tracePt t="40977" x="6742113" y="4840288"/>
          <p14:tracePt t="40986" x="6751638" y="4867275"/>
          <p14:tracePt t="40995" x="6751638" y="4894263"/>
          <p14:tracePt t="41012" x="6751638" y="4929188"/>
          <p14:tracePt t="41029" x="6751638" y="4973638"/>
          <p14:tracePt t="41045" x="6751638" y="5000625"/>
          <p14:tracePt t="41062" x="6742113" y="5037138"/>
          <p14:tracePt t="41079" x="6724650" y="5054600"/>
          <p14:tracePt t="41095" x="6715125" y="5062538"/>
          <p14:tracePt t="41112" x="6705600" y="5072063"/>
          <p14:tracePt t="41145" x="6688138" y="5054600"/>
          <p14:tracePt t="41162" x="6680200" y="5010150"/>
          <p14:tracePt t="41178" x="6661150" y="4956175"/>
          <p14:tracePt t="41195" x="6661150" y="4911725"/>
          <p14:tracePt t="41212" x="6653213" y="4857750"/>
          <p14:tracePt t="41228" x="6653213" y="4848225"/>
          <p14:tracePt t="41245" x="6661150" y="4840288"/>
          <p14:tracePt t="41262" x="6670675" y="4840288"/>
          <p14:tracePt t="41278" x="6697663" y="4840288"/>
          <p14:tracePt t="41295" x="6742113" y="4867275"/>
          <p14:tracePt t="41312" x="6786563" y="4911725"/>
          <p14:tracePt t="41329" x="6813550" y="4983163"/>
          <p14:tracePt t="41345" x="6823075" y="5027613"/>
          <p14:tracePt t="41362" x="6823075" y="5062538"/>
          <p14:tracePt t="41378" x="6804025" y="5099050"/>
          <p14:tracePt t="41395" x="6759575" y="5126038"/>
          <p14:tracePt t="41412" x="6705600" y="5133975"/>
          <p14:tracePt t="41428" x="6661150" y="5133975"/>
          <p14:tracePt t="41445" x="6616700" y="5126038"/>
          <p14:tracePt t="41462" x="6572250" y="5062538"/>
          <p14:tracePt t="41479" x="6554788" y="5010150"/>
          <p14:tracePt t="41495" x="6554788" y="4956175"/>
          <p14:tracePt t="41512" x="6554788" y="4902200"/>
          <p14:tracePt t="41528" x="6581775" y="4867275"/>
          <p14:tracePt t="41545" x="6616700" y="4840288"/>
          <p14:tracePt t="41562" x="6634163" y="4822825"/>
          <p14:tracePt t="41579" x="6653213" y="4830763"/>
          <p14:tracePt t="41595" x="6661150" y="4840288"/>
          <p14:tracePt t="41612" x="6670675" y="4884738"/>
          <p14:tracePt t="41628" x="6670675" y="4929188"/>
          <p14:tracePt t="41645" x="6653213" y="4973638"/>
          <p14:tracePt t="41662" x="6634163" y="5018088"/>
          <p14:tracePt t="41679" x="6589713" y="5045075"/>
          <p14:tracePt t="41695" x="6562725" y="5045075"/>
          <p14:tracePt t="41712" x="6554788" y="5045075"/>
          <p14:tracePt t="41728" x="6554788" y="4991100"/>
          <p14:tracePt t="41745" x="6554788" y="4938713"/>
          <p14:tracePt t="41762" x="6562725" y="4902200"/>
          <p14:tracePt t="41778" x="6589713" y="4867275"/>
          <p14:tracePt t="41795" x="6634163" y="4840288"/>
          <p14:tracePt t="41812" x="6680200" y="4840288"/>
          <p14:tracePt t="41829" x="6759575" y="4867275"/>
          <p14:tracePt t="41845" x="6786563" y="4911725"/>
          <p14:tracePt t="41862" x="6813550" y="4956175"/>
          <p14:tracePt t="41878" x="6813550" y="4991100"/>
          <p14:tracePt t="41895" x="6813550" y="5018088"/>
          <p14:tracePt t="41912" x="6796088" y="5037138"/>
          <p14:tracePt t="41928" x="6786563" y="5045075"/>
          <p14:tracePt t="41962" x="6759575" y="4965700"/>
          <p14:tracePt t="41978" x="6751638" y="4902200"/>
          <p14:tracePt t="41995" x="6751638" y="4857750"/>
          <p14:tracePt t="42012" x="6759575" y="4830763"/>
          <p14:tracePt t="42028" x="6777038" y="4813300"/>
          <p14:tracePt t="42045" x="6796088" y="4813300"/>
          <p14:tracePt t="42061" x="6813550" y="4813300"/>
          <p14:tracePt t="42078" x="6831013" y="4840288"/>
          <p14:tracePt t="42097" x="6840538" y="4919663"/>
          <p14:tracePt t="42112" x="6831013" y="4973638"/>
          <p14:tracePt t="42128" x="6786563" y="5027613"/>
          <p14:tracePt t="42145" x="6724650" y="5062538"/>
          <p14:tracePt t="42161" x="6643688" y="5072063"/>
          <p14:tracePt t="42178" x="6572250" y="5054600"/>
          <p14:tracePt t="42195" x="6510338" y="5010150"/>
          <p14:tracePt t="42211" x="6456363" y="4919663"/>
          <p14:tracePt t="42228" x="6446838" y="4867275"/>
          <p14:tracePt t="42245" x="6446838" y="4822825"/>
          <p14:tracePt t="42261" x="6483350" y="4795838"/>
          <p14:tracePt t="42278" x="6527800" y="4795838"/>
          <p14:tracePt t="42295" x="6608763" y="4795838"/>
          <p14:tracePt t="42311" x="6688138" y="4840288"/>
          <p14:tracePt t="42328" x="6742113" y="4894263"/>
          <p14:tracePt t="42345" x="6769100" y="4983163"/>
          <p14:tracePt t="42362" x="6769100" y="5018088"/>
          <p14:tracePt t="42378" x="6732588" y="5062538"/>
          <p14:tracePt t="42395" x="6697663" y="5072063"/>
          <p14:tracePt t="42412" x="6643688" y="5072063"/>
          <p14:tracePt t="42428" x="6581775" y="5010150"/>
          <p14:tracePt t="42445" x="6518275" y="4919663"/>
          <p14:tracePt t="42461" x="6483350" y="4795838"/>
          <p14:tracePt t="42478" x="6483350" y="4741863"/>
          <p14:tracePt t="42495" x="6518275" y="4705350"/>
          <p14:tracePt t="42513" x="6572250" y="4687888"/>
          <p14:tracePt t="42528" x="6661150" y="4687888"/>
          <p14:tracePt t="42545" x="6777038" y="4732338"/>
          <p14:tracePt t="42561" x="6848475" y="4786313"/>
          <p14:tracePt t="42578" x="6884988" y="4840288"/>
          <p14:tracePt t="42595" x="6884988" y="4911725"/>
          <p14:tracePt t="42612" x="6840538" y="4938713"/>
          <p14:tracePt t="42628" x="6804025" y="4965700"/>
          <p14:tracePt t="42645" x="6777038" y="4965700"/>
          <p14:tracePt t="42661" x="6742113" y="4919663"/>
          <p14:tracePt t="42678" x="6715125" y="4867275"/>
          <p14:tracePt t="42695" x="6705600" y="4813300"/>
          <p14:tracePt t="42711" x="6705600" y="4759325"/>
          <p14:tracePt t="42728" x="6715125" y="4759325"/>
          <p14:tracePt t="42745" x="6742113" y="4759325"/>
          <p14:tracePt t="42761" x="6796088" y="4795838"/>
          <p14:tracePt t="42778" x="6858000" y="4857750"/>
          <p14:tracePt t="42795" x="6884988" y="4894263"/>
          <p14:tracePt t="42811" x="6884988" y="4929188"/>
          <p14:tracePt t="42828" x="6848475" y="4956175"/>
          <p14:tracePt t="42845" x="6796088" y="4973638"/>
          <p14:tracePt t="42861" x="6742113" y="4965700"/>
          <p14:tracePt t="42878" x="6715125" y="4919663"/>
          <p14:tracePt t="42895" x="6697663" y="4884738"/>
          <p14:tracePt t="42911" x="6697663" y="4848225"/>
          <p14:tracePt t="42928" x="6697663" y="4840288"/>
          <p14:tracePt t="42945" x="6732588" y="4840288"/>
          <p14:tracePt t="42961" x="6786563" y="4875213"/>
          <p14:tracePt t="42978" x="6831013" y="4911725"/>
          <p14:tracePt t="42995" x="6848475" y="4956175"/>
          <p14:tracePt t="43011" x="6848475" y="4983163"/>
          <p14:tracePt t="43029" x="6840538" y="5000625"/>
          <p14:tracePt t="43045" x="6813550" y="5010150"/>
          <p14:tracePt t="43061" x="6804025" y="5010150"/>
          <p14:tracePt t="43078" x="6796088" y="5010150"/>
          <p14:tracePt t="43095" x="6786563" y="5010150"/>
          <p14:tracePt t="43111" x="6786563" y="4991100"/>
          <p14:tracePt t="46338" x="6769100" y="4983163"/>
          <p14:tracePt t="46346" x="6759575" y="4973638"/>
          <p14:tracePt t="46353" x="6751638" y="4956175"/>
          <p14:tracePt t="46370" x="6759575" y="4946650"/>
          <p14:tracePt t="46378" x="6769100" y="4946650"/>
          <p14:tracePt t="46394" x="6786563" y="4929188"/>
          <p14:tracePt t="46427" x="6858000" y="4911725"/>
          <p14:tracePt t="46579" x="6875463" y="4911725"/>
          <p14:tracePt t="46587" x="6911975" y="4902200"/>
          <p14:tracePt t="46596" x="6938963" y="4902200"/>
          <p14:tracePt t="46611" x="6973888" y="4875213"/>
          <p14:tracePt t="46627" x="6973888" y="4857750"/>
          <p14:tracePt t="46644" x="6946900" y="4857750"/>
          <p14:tracePt t="46660" x="6894513" y="4848225"/>
          <p14:tracePt t="46677" x="6858000" y="4848225"/>
          <p14:tracePt t="46694" x="6840538" y="4848225"/>
          <p14:tracePt t="46710" x="6831013" y="4848225"/>
          <p14:tracePt t="46862" x="6823075" y="4848225"/>
          <p14:tracePt t="46870" x="6813550" y="4848225"/>
          <p14:tracePt t="46877" x="6804025" y="4857750"/>
          <p14:tracePt t="46894" x="6759575" y="4867275"/>
          <p14:tracePt t="46910" x="6724650" y="4884738"/>
          <p14:tracePt t="46927" x="6680200" y="4894263"/>
          <p14:tracePt t="46944" x="6634163" y="4911725"/>
          <p14:tracePt t="46961" x="6562725" y="4929188"/>
          <p14:tracePt t="46977" x="6473825" y="4973638"/>
          <p14:tracePt t="46994" x="6313488" y="5027613"/>
          <p14:tracePt t="47010" x="6089650" y="5089525"/>
          <p14:tracePt t="47027" x="5732463" y="5187950"/>
          <p14:tracePt t="47044" x="5205413" y="5313363"/>
          <p14:tracePt t="47060" x="4679950" y="5429250"/>
          <p14:tracePt t="47077" x="4000500" y="5527675"/>
          <p14:tracePt t="47094" x="3313113" y="5562600"/>
          <p14:tracePt t="47110" x="2751138" y="5589588"/>
          <p14:tracePt t="47127" x="2224088" y="5589588"/>
          <p14:tracePt t="47144" x="1965325" y="5518150"/>
          <p14:tracePt t="47160" x="1768475" y="5446713"/>
          <p14:tracePt t="47177" x="1608138" y="5367338"/>
          <p14:tracePt t="47193" x="1473200" y="5286375"/>
          <p14:tracePt t="47210" x="1366838" y="5180013"/>
          <p14:tracePt t="47227" x="1196975" y="4991100"/>
          <p14:tracePt t="47244" x="1081088" y="4857750"/>
          <p14:tracePt t="47260" x="973138" y="4714875"/>
          <p14:tracePt t="47277" x="911225" y="4598988"/>
          <p14:tracePt t="47294" x="866775" y="4500563"/>
          <p14:tracePt t="47310" x="822325" y="4402138"/>
          <p14:tracePt t="47327" x="776288" y="4322763"/>
          <p14:tracePt t="47343" x="741363" y="4251325"/>
          <p14:tracePt t="47360" x="731838" y="4205288"/>
          <p14:tracePt t="47377" x="731838" y="4179888"/>
          <p14:tracePt t="47393" x="731838" y="4143375"/>
          <p14:tracePt t="47410" x="741363" y="4098925"/>
          <p14:tracePt t="47427" x="768350" y="4037013"/>
          <p14:tracePt t="47443" x="812800" y="3965575"/>
          <p14:tracePt t="47460" x="847725" y="3911600"/>
          <p14:tracePt t="47477" x="928688" y="3813175"/>
          <p14:tracePt t="47494" x="973138" y="3751263"/>
          <p14:tracePt t="47510" x="1044575" y="3687763"/>
          <p14:tracePt t="47527" x="1116013" y="3616325"/>
          <p14:tracePt t="47544" x="1223963" y="3536950"/>
          <p14:tracePt t="47560" x="1374775" y="3455988"/>
          <p14:tracePt t="47577" x="1527175" y="3384550"/>
          <p14:tracePt t="47593" x="1697038" y="3330575"/>
          <p14:tracePt t="47610" x="1946275" y="3276600"/>
          <p14:tracePt t="47627" x="2081213" y="3259138"/>
          <p14:tracePt t="47643" x="2187575" y="3259138"/>
          <p14:tracePt t="47660" x="2268538" y="3276600"/>
          <p14:tracePt t="47677" x="2295525" y="3322638"/>
          <p14:tracePt t="47693" x="2303463" y="3375025"/>
          <p14:tracePt t="47710" x="2286000" y="3500438"/>
          <p14:tracePt t="47727" x="2170113" y="3776663"/>
          <p14:tracePt t="47743" x="2044700" y="3956050"/>
          <p14:tracePt t="47760" x="1857375" y="4143375"/>
          <p14:tracePt t="47777" x="1490663" y="4384675"/>
          <p14:tracePt t="47793" x="1125538" y="4518025"/>
          <p14:tracePt t="47810" x="847725" y="4562475"/>
          <p14:tracePt t="47827" x="509588" y="4510088"/>
          <p14:tracePt t="47843" x="204788" y="4348163"/>
          <p14:tracePt t="47860" x="0" y="4054475"/>
          <p14:tracePt t="47877" x="0" y="3830638"/>
          <p14:tracePt t="47894" x="0" y="3616325"/>
          <p14:tracePt t="47910" x="36513" y="3438525"/>
          <p14:tracePt t="47927" x="107950" y="3268663"/>
          <p14:tracePt t="47943" x="214313" y="3179763"/>
          <p14:tracePt t="47960" x="357188" y="3116263"/>
          <p14:tracePt t="47977" x="608013" y="3108325"/>
          <p14:tracePt t="47993" x="812800" y="3179763"/>
          <p14:tracePt t="48010" x="1027113" y="3268663"/>
          <p14:tracePt t="48027" x="1214438" y="3384550"/>
          <p14:tracePt t="48043" x="1347788" y="3527425"/>
          <p14:tracePt t="48060" x="1401763" y="3679825"/>
          <p14:tracePt t="48077" x="1393825" y="3822700"/>
          <p14:tracePt t="48093" x="1322388" y="3973513"/>
          <p14:tracePt t="48110" x="1108075" y="4197350"/>
          <p14:tracePt t="48127" x="874713" y="4276725"/>
          <p14:tracePt t="48143" x="588963" y="4330700"/>
          <p14:tracePt t="48160" x="393700" y="4330700"/>
          <p14:tracePt t="48177" x="223838" y="4251325"/>
          <p14:tracePt t="48193" x="125413" y="4125913"/>
          <p14:tracePt t="48210" x="107950" y="3973513"/>
          <p14:tracePt t="48227" x="179388" y="3679825"/>
          <p14:tracePt t="48243" x="295275" y="3490913"/>
          <p14:tracePt t="48260" x="438150" y="3357563"/>
          <p14:tracePt t="48277" x="615950" y="3276600"/>
          <p14:tracePt t="48293" x="795338" y="3259138"/>
          <p14:tracePt t="48310" x="965200" y="3259138"/>
          <p14:tracePt t="48327" x="1098550" y="3303588"/>
          <p14:tracePt t="48343" x="1231900" y="3384550"/>
          <p14:tracePt t="48360" x="1393825" y="3589338"/>
          <p14:tracePt t="48377" x="1455738" y="3741738"/>
          <p14:tracePt t="48393" x="1473200" y="3884613"/>
          <p14:tracePt t="48410" x="1473200" y="4037013"/>
          <p14:tracePt t="48426" x="1401763" y="4205288"/>
          <p14:tracePt t="48443" x="1285875" y="4348163"/>
          <p14:tracePt t="48460" x="1152525" y="4438650"/>
          <p14:tracePt t="48477" x="955675" y="4491038"/>
          <p14:tracePt t="48493" x="874713" y="4500563"/>
          <p14:tracePt t="48510" x="847725" y="4500563"/>
          <p14:tracePt t="48572" x="847725" y="4491038"/>
          <p14:tracePt t="48579" x="866775" y="4483100"/>
          <p14:tracePt t="48587" x="874713" y="4483100"/>
          <p14:tracePt t="48595" x="901700" y="4483100"/>
          <p14:tracePt t="48610" x="946150" y="4491038"/>
          <p14:tracePt t="48626" x="1036638" y="4537075"/>
          <p14:tracePt t="48643" x="1125538" y="4625975"/>
          <p14:tracePt t="48660" x="1196975" y="4732338"/>
          <p14:tracePt t="48676" x="1258888" y="4867275"/>
          <p14:tracePt t="48694" x="1285875" y="5018088"/>
          <p14:tracePt t="48696" x="1295400" y="5089525"/>
          <p14:tracePt t="48710" x="1303338" y="5170488"/>
          <p14:tracePt t="48727" x="1312863" y="5402263"/>
          <p14:tracePt t="48743" x="1276350" y="5491163"/>
          <p14:tracePt t="48760" x="1276350" y="5518150"/>
        </p14:tracePtLst>
      </p14:laserTrace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p:cNvPicPr>
            <a:picLocks noChangeAspect="1"/>
          </p:cNvPicPr>
          <p:nvPr/>
        </p:nvPicPr>
        <p:blipFill rotWithShape="1">
          <a:blip r:embed="rId4"/>
          <a:srcRect l="17291" t="19074" r="3333" b="23334"/>
          <a:stretch/>
        </p:blipFill>
        <p:spPr>
          <a:xfrm>
            <a:off x="3832662" y="2817020"/>
            <a:ext cx="8359338" cy="3412330"/>
          </a:xfrm>
          <a:prstGeom prst="rect">
            <a:avLst/>
          </a:prstGeom>
          <a:ln>
            <a:noFill/>
          </a:ln>
          <a:effectLst>
            <a:outerShdw blurRad="292100" dist="139700" dir="2700000" algn="tl" rotWithShape="0">
              <a:srgbClr val="333333">
                <a:alpha val="65000"/>
              </a:srgbClr>
            </a:outerShdw>
          </a:effectLst>
        </p:spPr>
      </p:pic>
      <p:sp>
        <p:nvSpPr>
          <p:cNvPr id="6" name="Tijdelijke aanduiding voor inhoud 2"/>
          <p:cNvSpPr txBox="1">
            <a:spLocks/>
          </p:cNvSpPr>
          <p:nvPr/>
        </p:nvSpPr>
        <p:spPr bwMode="auto">
          <a:xfrm>
            <a:off x="895350" y="1491457"/>
            <a:ext cx="1072515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eaLnBrk="1" hangingPunct="1">
              <a:lnSpc>
                <a:spcPct val="90000"/>
              </a:lnSpc>
              <a:spcBef>
                <a:spcPts val="1000"/>
              </a:spcBef>
              <a:buNone/>
              <a:defRPr/>
            </a:pPr>
            <a:r>
              <a:rPr lang="nl-BE" dirty="0">
                <a:solidFill>
                  <a:schemeClr val="tx1"/>
                </a:solidFill>
              </a:rPr>
              <a:t>Nieuw toestel (EOS) met graduele aanpassing van de dosis, </a:t>
            </a:r>
            <a:r>
              <a:rPr lang="nl-BE" dirty="0" err="1">
                <a:solidFill>
                  <a:schemeClr val="tx1"/>
                </a:solidFill>
              </a:rPr>
              <a:t>gemonitored</a:t>
            </a:r>
            <a:r>
              <a:rPr lang="nl-BE" dirty="0">
                <a:solidFill>
                  <a:schemeClr val="tx1"/>
                </a:solidFill>
              </a:rPr>
              <a:t> op afstand</a:t>
            </a:r>
          </a:p>
        </p:txBody>
      </p:sp>
      <p:sp>
        <p:nvSpPr>
          <p:cNvPr id="5" name="Titel 1"/>
          <p:cNvSpPr>
            <a:spLocks noGrp="1"/>
          </p:cNvSpPr>
          <p:nvPr>
            <p:ph type="title"/>
          </p:nvPr>
        </p:nvSpPr>
        <p:spPr>
          <a:xfrm>
            <a:off x="838200" y="365125"/>
            <a:ext cx="10782300" cy="1325563"/>
          </a:xfrm>
        </p:spPr>
        <p:txBody>
          <a:bodyPr>
            <a:normAutofit/>
          </a:bodyPr>
          <a:lstStyle/>
          <a:p>
            <a:r>
              <a:rPr lang="fr-BE" dirty="0"/>
              <a:t>2. Dose monitoring </a:t>
            </a:r>
            <a:r>
              <a:rPr lang="fr-BE" dirty="0" err="1"/>
              <a:t>bij</a:t>
            </a:r>
            <a:r>
              <a:rPr lang="fr-BE" dirty="0"/>
              <a:t> ‘</a:t>
            </a:r>
            <a:r>
              <a:rPr lang="fr-BE" dirty="0" err="1"/>
              <a:t>klassieke</a:t>
            </a:r>
            <a:r>
              <a:rPr lang="fr-BE" dirty="0"/>
              <a:t>’ </a:t>
            </a:r>
            <a:r>
              <a:rPr lang="fr-BE" dirty="0" err="1"/>
              <a:t>optimalisatie</a:t>
            </a:r>
            <a:endParaRPr lang="fr-BE" dirty="0"/>
          </a:p>
        </p:txBody>
      </p:sp>
      <p:pic>
        <p:nvPicPr>
          <p:cNvPr id="7" name="Afbeelding 3"/>
          <p:cNvPicPr>
            <a:picLocks noChangeAspect="1"/>
          </p:cNvPicPr>
          <p:nvPr/>
        </p:nvPicPr>
        <p:blipFill>
          <a:blip r:embed="rId5">
            <a:extLst>
              <a:ext uri="{28A0092B-C50C-407E-A947-70E740481C1C}">
                <a14:useLocalDpi xmlns:a14="http://schemas.microsoft.com/office/drawing/2010/main" val="0"/>
              </a:ext>
            </a:extLst>
          </a:blip>
          <a:srcRect l="35417" t="20741" r="34479" b="20000"/>
          <a:stretch>
            <a:fillRect/>
          </a:stretch>
        </p:blipFill>
        <p:spPr bwMode="auto">
          <a:xfrm>
            <a:off x="323850" y="2817020"/>
            <a:ext cx="3357521"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728617"/>
      </p:ext>
    </p:extLst>
  </p:cSld>
  <p:clrMapOvr>
    <a:masterClrMapping/>
  </p:clrMapOvr>
  <mc:AlternateContent xmlns:mc="http://schemas.openxmlformats.org/markup-compatibility/2006" xmlns:p14="http://schemas.microsoft.com/office/powerpoint/2010/main">
    <mc:Choice Requires="p14">
      <p:transition spd="slow" p14:dur="2000" advTm="33929"/>
    </mc:Choice>
    <mc:Fallback xmlns="">
      <p:transition spd="slow" advTm="33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4391" x="1250950" y="5491163"/>
          <p14:tracePt t="14400" x="1223963" y="5438775"/>
          <p14:tracePt t="14408" x="1214438" y="5394325"/>
          <p14:tracePt t="14421" x="1204913" y="5295900"/>
          <p14:tracePt t="14438" x="1204913" y="5197475"/>
          <p14:tracePt t="14455" x="1258888" y="5108575"/>
          <p14:tracePt t="14471" x="1303338" y="5045075"/>
          <p14:tracePt t="14504" x="1455738" y="4956175"/>
          <p14:tracePt t="14538" x="1679575" y="4946650"/>
          <p14:tracePt t="14555" x="1928813" y="4946650"/>
          <p14:tracePt t="14571" x="2108200" y="4965700"/>
          <p14:tracePt t="14588" x="2205038" y="4983163"/>
          <p14:tracePt t="14766" x="2224088" y="4983163"/>
          <p14:tracePt t="14798" x="2232025" y="4973638"/>
          <p14:tracePt t="14806" x="2251075" y="4965700"/>
          <p14:tracePt t="14813" x="2295525" y="4965700"/>
          <p14:tracePt t="14822" x="2312988" y="4965700"/>
          <p14:tracePt t="14838" x="2366963" y="4965700"/>
          <p14:tracePt t="14854" x="2428875" y="4956175"/>
          <p14:tracePt t="14871" x="2517775" y="4929188"/>
          <p14:tracePt t="14888" x="2633663" y="4884738"/>
          <p14:tracePt t="14904" x="2822575" y="4822825"/>
          <p14:tracePt t="14921" x="3232150" y="4732338"/>
          <p14:tracePt t="14938" x="3544888" y="4652963"/>
          <p14:tracePt t="14954" x="3884613" y="4581525"/>
          <p14:tracePt t="14971" x="4214813" y="4510088"/>
          <p14:tracePt t="14988" x="4483100" y="4473575"/>
          <p14:tracePt t="15004" x="4687888" y="4456113"/>
          <p14:tracePt t="15021" x="4830763" y="4446588"/>
          <p14:tracePt t="15038" x="4902200" y="4456113"/>
          <p14:tracePt t="15055" x="4894263" y="4500563"/>
          <p14:tracePt t="15071" x="4813300" y="4562475"/>
          <p14:tracePt t="15088" x="4670425" y="4643438"/>
          <p14:tracePt t="15104" x="4500563" y="4687888"/>
          <p14:tracePt t="15121" x="4491038" y="4687888"/>
          <p14:tracePt t="15138" x="4491038" y="4697413"/>
          <p14:tracePt t="15298" x="4518025" y="4697413"/>
          <p14:tracePt t="15305" x="4545013" y="4697413"/>
          <p14:tracePt t="15314" x="4581525" y="4697413"/>
          <p14:tracePt t="15322" x="4633913" y="4697413"/>
          <p14:tracePt t="15338" x="4751388" y="4697413"/>
          <p14:tracePt t="15354" x="4830763" y="4687888"/>
          <p14:tracePt t="15371" x="4894263" y="4679950"/>
          <p14:tracePt t="15387" x="4938713" y="4660900"/>
          <p14:tracePt t="15404" x="4983163" y="4643438"/>
          <p14:tracePt t="15421" x="5018088" y="4625975"/>
          <p14:tracePt t="15438" x="5027613" y="4616450"/>
          <p14:tracePt t="15454" x="5027613" y="4608513"/>
          <p14:tracePt t="15524" x="5037138" y="4608513"/>
          <p14:tracePt t="15852" x="5045075" y="4598988"/>
          <p14:tracePt t="15859" x="5072063" y="4589463"/>
          <p14:tracePt t="15872" x="5089525" y="4581525"/>
          <p14:tracePt t="15904" x="5108575" y="4554538"/>
          <p14:tracePt t="16064" x="5099050" y="4554538"/>
          <p14:tracePt t="16071" x="5089525" y="4554538"/>
          <p14:tracePt t="16080" x="5081588" y="4562475"/>
          <p14:tracePt t="16094" x="5072063" y="4562475"/>
          <p14:tracePt t="16171" x="5062538" y="4562475"/>
          <p14:tracePt t="16187" x="5054600" y="4562475"/>
          <p14:tracePt t="16196" x="5045075" y="4562475"/>
          <p14:tracePt t="16205" x="5037138" y="4562475"/>
          <p14:tracePt t="16221" x="5027613" y="4562475"/>
          <p14:tracePt t="16237" x="5018088" y="4562475"/>
          <p14:tracePt t="16254" x="5000625" y="4554538"/>
          <p14:tracePt t="16271" x="4973638" y="4554538"/>
          <p14:tracePt t="16287" x="4956175" y="4545013"/>
          <p14:tracePt t="16337" x="4956175" y="4537075"/>
          <p14:tracePt t="16409" x="4956175" y="4527550"/>
          <p14:tracePt t="17626" x="4911725" y="4456113"/>
          <p14:tracePt t="17633" x="4867275" y="4367213"/>
          <p14:tracePt t="17642" x="4813300" y="4276725"/>
          <p14:tracePt t="17654" x="4751388" y="4187825"/>
          <p14:tracePt t="17687" x="4348163" y="3598863"/>
          <p14:tracePt t="17721" x="3990975" y="3133725"/>
          <p14:tracePt t="17737" x="3902075" y="2919413"/>
          <p14:tracePt t="17754" x="3867150" y="2741613"/>
          <p14:tracePt t="17770" x="3902075" y="2571750"/>
          <p14:tracePt t="17787" x="4027488" y="2419350"/>
          <p14:tracePt t="17804" x="4276725" y="2276475"/>
          <p14:tracePt t="17821" x="4991100" y="2036763"/>
          <p14:tracePt t="17837" x="5500688" y="1946275"/>
          <p14:tracePt t="17853" x="6037263" y="1874838"/>
          <p14:tracePt t="17870" x="6438900" y="1866900"/>
          <p14:tracePt t="17887" x="6670675" y="1874838"/>
          <p14:tracePt t="17903" x="6786563" y="1911350"/>
          <p14:tracePt t="17922" x="6804025" y="1955800"/>
          <p14:tracePt t="17937" x="6804025" y="2009775"/>
          <p14:tracePt t="17954" x="6759575" y="2125663"/>
          <p14:tracePt t="17970" x="6705600" y="2268538"/>
          <p14:tracePt t="17987" x="6643688" y="2465388"/>
          <p14:tracePt t="18004" x="6581775" y="2670175"/>
          <p14:tracePt t="18020" x="6510338" y="2884488"/>
          <p14:tracePt t="18037" x="6411913" y="3098800"/>
          <p14:tracePt t="18054" x="6323013" y="3322638"/>
          <p14:tracePt t="18070" x="6251575" y="3500438"/>
          <p14:tracePt t="18087" x="6153150" y="3724275"/>
          <p14:tracePt t="18103" x="6099175" y="3840163"/>
          <p14:tracePt t="18120" x="6072188" y="3919538"/>
          <p14:tracePt t="18137" x="6062663" y="4000500"/>
          <p14:tracePt t="18153" x="6037263" y="4044950"/>
          <p14:tracePt t="18171" x="6010275" y="4098925"/>
          <p14:tracePt t="18187" x="6000750" y="4116388"/>
          <p14:tracePt t="18203" x="5991225" y="4133850"/>
          <p14:tracePt t="18220" x="5983288" y="4152900"/>
          <p14:tracePt t="18237" x="5965825" y="4197350"/>
          <p14:tracePt t="18254" x="5956300" y="4232275"/>
          <p14:tracePt t="18271" x="5938838" y="4268788"/>
          <p14:tracePt t="18287" x="5902325" y="4322763"/>
          <p14:tracePt t="18303" x="5848350" y="4384675"/>
          <p14:tracePt t="18320" x="5776913" y="4473575"/>
          <p14:tracePt t="18337" x="5732463" y="4527550"/>
          <p14:tracePt t="18353" x="5697538" y="4572000"/>
          <p14:tracePt t="18370" x="5653088" y="4608513"/>
          <p14:tracePt t="18387" x="5626100" y="4633913"/>
          <p14:tracePt t="18403" x="5608638" y="4643438"/>
          <p14:tracePt t="18420" x="5599113" y="4652963"/>
          <p14:tracePt t="18437" x="5537200" y="4670425"/>
          <p14:tracePt t="18454" x="5483225" y="4687888"/>
          <p14:tracePt t="18470" x="5384800" y="4697413"/>
          <p14:tracePt t="18487" x="5259388" y="4714875"/>
          <p14:tracePt t="18503" x="5133975" y="4724400"/>
          <p14:tracePt t="18520" x="5018088" y="4732338"/>
          <p14:tracePt t="18537" x="4919663" y="4732338"/>
          <p14:tracePt t="18553" x="4822825" y="4732338"/>
          <p14:tracePt t="18570" x="4751388" y="4724400"/>
          <p14:tracePt t="18587" x="4741863" y="4714875"/>
          <p14:tracePt t="18603" x="4732338" y="4697413"/>
          <p14:tracePt t="18620" x="4714875" y="4652963"/>
          <p14:tracePt t="18637" x="4705350" y="4598988"/>
          <p14:tracePt t="18653" x="4697413" y="4554538"/>
          <p14:tracePt t="18670" x="4687888" y="4500563"/>
          <p14:tracePt t="18687" x="4687888" y="4446588"/>
          <p14:tracePt t="18703" x="4697413" y="4429125"/>
          <p14:tracePt t="18720" x="4705350" y="4419600"/>
          <p14:tracePt t="18737" x="4714875" y="4411663"/>
          <p14:tracePt t="18753" x="4714875" y="4402138"/>
          <p14:tracePt t="18770" x="4732338" y="4402138"/>
          <p14:tracePt t="18787" x="4741863" y="4402138"/>
          <p14:tracePt t="18803" x="4751388" y="4402138"/>
          <p14:tracePt t="18900" x="4751388" y="4411663"/>
          <p14:tracePt t="19713" x="4759325" y="4429125"/>
          <p14:tracePt t="19720" x="4768850" y="4483100"/>
          <p14:tracePt t="19727" x="4768850" y="4518025"/>
          <p14:tracePt t="19737" x="4776788" y="4554538"/>
          <p14:tracePt t="19753" x="4776788" y="4598988"/>
          <p14:tracePt t="19770" x="4786313" y="4633913"/>
          <p14:tracePt t="19803" x="4786313" y="4643438"/>
          <p14:tracePt t="19999" x="4786313" y="4633913"/>
          <p14:tracePt t="20008" x="4786313" y="4625975"/>
          <p14:tracePt t="20024" x="4795838" y="4616450"/>
          <p14:tracePt t="20039" x="4795838" y="4608513"/>
          <p14:tracePt t="20048" x="4803775" y="4608513"/>
          <p14:tracePt t="20055" x="4803775" y="4598988"/>
          <p14:tracePt t="20072" x="4813300" y="4589463"/>
          <p14:tracePt t="20102" x="4822825" y="4581525"/>
          <p14:tracePt t="20212" x="4830763" y="4572000"/>
          <p14:tracePt t="20235" x="4840288" y="4572000"/>
          <p14:tracePt t="20242" x="4840288" y="4562475"/>
          <p14:tracePt t="20797" x="4840288" y="4572000"/>
          <p14:tracePt t="21094" x="4867275" y="4572000"/>
          <p14:tracePt t="21101" x="4894263" y="4572000"/>
          <p14:tracePt t="21109" x="4938713" y="4572000"/>
          <p14:tracePt t="21120" x="4983163" y="4572000"/>
          <p14:tracePt t="21136" x="5133975" y="4572000"/>
          <p14:tracePt t="21153" x="5313363" y="4572000"/>
          <p14:tracePt t="21186" x="5848350" y="4562475"/>
          <p14:tracePt t="21221" x="6491288" y="4518025"/>
          <p14:tracePt t="21236" x="6715125" y="4500563"/>
          <p14:tracePt t="21253" x="6902450" y="4491038"/>
          <p14:tracePt t="21269" x="7072313" y="4483100"/>
          <p14:tracePt t="21286" x="7224713" y="4473575"/>
          <p14:tracePt t="21303" x="7313613" y="4465638"/>
          <p14:tracePt t="21320" x="7402513" y="4465638"/>
          <p14:tracePt t="21336" x="7456488" y="4456113"/>
          <p14:tracePt t="21353" x="7491413" y="4456113"/>
          <p14:tracePt t="21369" x="7527925" y="4456113"/>
          <p14:tracePt t="21386" x="7562850" y="4456113"/>
          <p14:tracePt t="21403" x="7608888" y="4456113"/>
          <p14:tracePt t="21419" x="7643813" y="4456113"/>
          <p14:tracePt t="21436" x="7670800" y="4456113"/>
          <p14:tracePt t="21453" x="7680325" y="4456113"/>
          <p14:tracePt t="21556" x="7653338" y="4465638"/>
          <p14:tracePt t="21561" x="7572375" y="4483100"/>
          <p14:tracePt t="21570" x="7473950" y="4500563"/>
          <p14:tracePt t="21586" x="7259638" y="4537075"/>
          <p14:tracePt t="21603" x="6902450" y="4589463"/>
          <p14:tracePt t="21619" x="6491288" y="4633913"/>
          <p14:tracePt t="21636" x="6134100" y="4660900"/>
          <p14:tracePt t="21652" x="5884863" y="4679950"/>
          <p14:tracePt t="21669" x="5697538" y="4705350"/>
          <p14:tracePt t="21686" x="5537200" y="4705350"/>
          <p14:tracePt t="21703" x="5419725" y="4705350"/>
          <p14:tracePt t="21719" x="5394325" y="4705350"/>
          <p14:tracePt t="21992" x="5402263" y="4705350"/>
          <p14:tracePt t="21999" x="5429250" y="4697413"/>
          <p14:tracePt t="22007" x="5465763" y="4697413"/>
          <p14:tracePt t="22019" x="5518150" y="4687888"/>
          <p14:tracePt t="22036" x="5670550" y="4670425"/>
          <p14:tracePt t="22069" x="6251575" y="4643438"/>
          <p14:tracePt t="22102" x="6938963" y="4625975"/>
          <p14:tracePt t="22119" x="7242175" y="4625975"/>
          <p14:tracePt t="22136" x="7491413" y="4625975"/>
          <p14:tracePt t="22152" x="7688263" y="4625975"/>
          <p14:tracePt t="22169" x="7823200" y="4625975"/>
          <p14:tracePt t="22187" x="7894638" y="4625975"/>
          <p14:tracePt t="22383" x="7912100" y="4625975"/>
          <p14:tracePt t="22392" x="7920038" y="4625975"/>
          <p14:tracePt t="22406" x="7920038" y="4616450"/>
          <p14:tracePt t="22626" x="7920038" y="4625975"/>
          <p14:tracePt t="22633" x="7920038" y="4643438"/>
          <p14:tracePt t="22640" x="7920038" y="4652963"/>
          <p14:tracePt t="22652" x="7912100" y="4670425"/>
          <p14:tracePt t="22669" x="7912100" y="4714875"/>
          <p14:tracePt t="22686" x="7902575" y="4751388"/>
          <p14:tracePt t="22703" x="7902575" y="4795838"/>
          <p14:tracePt t="22719" x="7902575" y="4803775"/>
          <p14:tracePt t="22735" x="7894638" y="4813300"/>
          <p14:tracePt t="22752" x="7894638" y="4822825"/>
          <p14:tracePt t="22813" x="7894638" y="4840288"/>
          <p14:tracePt t="22820" x="7894638" y="4848225"/>
          <p14:tracePt t="22835" x="7894638" y="4857750"/>
          <p14:tracePt t="22853" x="7894638" y="4867275"/>
          <p14:tracePt t="22859" x="7894638" y="4875213"/>
          <p14:tracePt t="22953" x="7894638" y="4884738"/>
          <p14:tracePt t="22961" x="7894638" y="4894263"/>
          <p14:tracePt t="22978" x="7894638" y="4902200"/>
          <p14:tracePt t="22985" x="7894638" y="4911725"/>
          <p14:tracePt t="23002" x="7902575" y="4938713"/>
          <p14:tracePt t="23019" x="7902575" y="4946650"/>
          <p14:tracePt t="23036" x="7902575" y="4956175"/>
          <p14:tracePt t="23069" x="7902575" y="4973638"/>
          <p14:tracePt t="23086" x="7902575" y="4983163"/>
          <p14:tracePt t="23149" x="7912100" y="4983163"/>
          <p14:tracePt t="23157" x="7912100" y="4991100"/>
          <p14:tracePt t="23169" x="7912100" y="5010150"/>
          <p14:tracePt t="23185" x="7912100" y="5037138"/>
          <p14:tracePt t="23203" x="7912100" y="5054600"/>
          <p14:tracePt t="23219" x="7920038" y="5062538"/>
          <p14:tracePt t="23236" x="7920038" y="5072063"/>
          <p14:tracePt t="23252" x="7920038" y="5081588"/>
          <p14:tracePt t="23269" x="7920038" y="5089525"/>
          <p14:tracePt t="23476" x="7929563" y="5089525"/>
          <p14:tracePt t="23492" x="7929563" y="5081588"/>
          <p14:tracePt t="23531" x="7929563" y="5072063"/>
          <p14:tracePt t="23555" x="7939088" y="5062538"/>
          <p14:tracePt t="23843" x="7956550" y="5045075"/>
          <p14:tracePt t="23851" x="7983538" y="5037138"/>
          <p14:tracePt t="23859" x="8001000" y="5027613"/>
          <p14:tracePt t="23869" x="8027988" y="5018088"/>
          <p14:tracePt t="23885" x="8089900" y="5000625"/>
          <p14:tracePt t="23902" x="8180388" y="4983163"/>
          <p14:tracePt t="23919" x="8286750" y="4965700"/>
          <p14:tracePt t="23952" x="8456613" y="4956175"/>
          <p14:tracePt t="23985" x="8528050" y="4956175"/>
          <p14:tracePt t="24002" x="8491538" y="4965700"/>
          <p14:tracePt t="24019" x="8348663" y="5010150"/>
          <p14:tracePt t="24035" x="8188325" y="5054600"/>
          <p14:tracePt t="24052" x="8134350" y="5062538"/>
          <p14:tracePt t="24204" x="8134350" y="5054600"/>
          <p14:tracePt t="24211" x="8134350" y="5037138"/>
          <p14:tracePt t="24258" x="8134350" y="5045075"/>
          <p14:tracePt t="24367" x="8134350" y="5037138"/>
          <p14:tracePt t="24453" x="8126413" y="5037138"/>
          <p14:tracePt t="24476" x="8116888" y="5037138"/>
          <p14:tracePt t="24563" x="8108950" y="5037138"/>
          <p14:tracePt t="24719" x="8116888" y="5037138"/>
          <p14:tracePt t="24725" x="8170863" y="5027613"/>
          <p14:tracePt t="24735" x="8232775" y="5010150"/>
          <p14:tracePt t="24752" x="8412163" y="4983163"/>
          <p14:tracePt t="24768" x="8653463" y="4938713"/>
          <p14:tracePt t="24785" x="8947150" y="4911725"/>
          <p14:tracePt t="24802" x="9277350" y="4884738"/>
          <p14:tracePt t="24818" x="9848850" y="4857750"/>
          <p14:tracePt t="24835" x="10171113" y="4857750"/>
          <p14:tracePt t="24852" x="10501313" y="4840288"/>
          <p14:tracePt t="24868" x="10760075" y="4813300"/>
          <p14:tracePt t="24885" x="10983913" y="4803775"/>
          <p14:tracePt t="24902" x="11161713" y="4795838"/>
          <p14:tracePt t="24918" x="11296650" y="4795838"/>
          <p14:tracePt t="24935" x="11385550" y="4786313"/>
          <p14:tracePt t="24952" x="11439525" y="4786313"/>
          <p14:tracePt t="24968" x="11466513" y="4786313"/>
          <p14:tracePt t="25094" x="11447463" y="4786313"/>
          <p14:tracePt t="25102" x="11403013" y="4786313"/>
          <p14:tracePt t="25109" x="11331575" y="4786313"/>
          <p14:tracePt t="25118" x="11252200" y="4795838"/>
          <p14:tracePt t="25135" x="11055350" y="4813300"/>
          <p14:tracePt t="25152" x="10742613" y="4848225"/>
          <p14:tracePt t="25170" x="10331450" y="4902200"/>
          <p14:tracePt t="25185" x="9804400" y="4946650"/>
          <p14:tracePt t="25202" x="9358313" y="4956175"/>
          <p14:tracePt t="25218" x="8796338" y="4956175"/>
          <p14:tracePt t="25235" x="8562975" y="4956175"/>
          <p14:tracePt t="25252" x="8385175" y="4956175"/>
          <p14:tracePt t="25269" x="8259763" y="4965700"/>
          <p14:tracePt t="25285" x="8232775" y="4973638"/>
          <p14:tracePt t="25302" x="8224838" y="4983163"/>
          <p14:tracePt t="25382" x="8251825" y="4973638"/>
          <p14:tracePt t="25389" x="8304213" y="4965700"/>
          <p14:tracePt t="25402" x="8375650" y="4956175"/>
          <p14:tracePt t="25419" x="8582025" y="4929188"/>
          <p14:tracePt t="25435" x="8894763" y="4911725"/>
          <p14:tracePt t="25452" x="9420225" y="4867275"/>
          <p14:tracePt t="25469" x="10287000" y="4822825"/>
          <p14:tracePt t="25485" x="10814050" y="4776788"/>
          <p14:tracePt t="25502" x="11161713" y="4776788"/>
          <p14:tracePt t="25518" x="11358563" y="4776788"/>
          <p14:tracePt t="25535" x="11474450" y="4776788"/>
          <p14:tracePt t="25552" x="11483975" y="4776788"/>
          <p14:tracePt t="25585" x="11420475" y="4786313"/>
          <p14:tracePt t="25602" x="11242675" y="4786313"/>
          <p14:tracePt t="25618" x="10841038" y="4786313"/>
          <p14:tracePt t="25635" x="10331450" y="4840288"/>
          <p14:tracePt t="25652" x="9617075" y="4902200"/>
          <p14:tracePt t="25668" x="8894763" y="4983163"/>
          <p14:tracePt t="25685" x="8286750" y="5062538"/>
          <p14:tracePt t="25702" x="7947025" y="5099050"/>
          <p14:tracePt t="25719" x="7786688" y="5116513"/>
          <p14:tracePt t="25751" x="7796213" y="5108575"/>
          <p14:tracePt t="25768" x="7920038" y="5081588"/>
          <p14:tracePt t="25785" x="8161338" y="5054600"/>
          <p14:tracePt t="25802" x="8572500" y="5027613"/>
          <p14:tracePt t="25818" x="9170988" y="4965700"/>
          <p14:tracePt t="25835" x="10063163" y="4894263"/>
          <p14:tracePt t="25851" x="10609263" y="4867275"/>
          <p14:tracePt t="25868" x="10956925" y="4867275"/>
          <p14:tracePt t="25885" x="11109325" y="4884738"/>
          <p14:tracePt t="25901" x="11126788" y="4894263"/>
          <p14:tracePt t="25918" x="11109325" y="4902200"/>
          <p14:tracePt t="25935" x="11010900" y="4919663"/>
          <p14:tracePt t="25951" x="10555288" y="4946650"/>
          <p14:tracePt t="25968" x="10072688" y="5000625"/>
          <p14:tracePt t="25985" x="9474200" y="5062538"/>
          <p14:tracePt t="26002" x="8929688" y="5099050"/>
          <p14:tracePt t="26018" x="8474075" y="5116513"/>
          <p14:tracePt t="26035" x="8277225" y="5116513"/>
          <p14:tracePt t="26051" x="8251825" y="5116513"/>
          <p14:tracePt t="26069" x="8286750" y="5081588"/>
          <p14:tracePt t="26085" x="8528050" y="5045075"/>
          <p14:tracePt t="26101" x="8939213" y="4983163"/>
          <p14:tracePt t="26118" x="9555163" y="4946650"/>
          <p14:tracePt t="26135" x="10313988" y="4919663"/>
          <p14:tracePt t="26151" x="10983913" y="4884738"/>
          <p14:tracePt t="26169" x="11466513" y="4884738"/>
          <p14:tracePt t="26185" x="11725275" y="4884738"/>
          <p14:tracePt t="26203" x="11777663" y="4902200"/>
          <p14:tracePt t="26218" x="11742738" y="4911725"/>
          <p14:tracePt t="26235" x="11528425" y="4929188"/>
          <p14:tracePt t="26252" x="11134725" y="4956175"/>
          <p14:tracePt t="26268" x="10634663" y="4983163"/>
          <p14:tracePt t="26285" x="10233025" y="5027613"/>
          <p14:tracePt t="26301" x="9920288" y="5037138"/>
          <p14:tracePt t="26318" x="9732963" y="5037138"/>
          <p14:tracePt t="26335" x="9705975" y="5027613"/>
          <p14:tracePt t="26351" x="9732963" y="4991100"/>
          <p14:tracePt t="26368" x="9894888" y="4956175"/>
          <p14:tracePt t="26385" x="10090150" y="4938713"/>
          <p14:tracePt t="26401" x="10313988" y="4919663"/>
          <p14:tracePt t="26419" x="10474325" y="4902200"/>
          <p14:tracePt t="26435" x="10582275" y="4902200"/>
          <p14:tracePt t="26451" x="10609263" y="4902200"/>
          <p14:tracePt t="26485" x="10599738" y="4911725"/>
          <p14:tracePt t="26501" x="10545763" y="4919663"/>
          <p14:tracePt t="26518" x="10439400" y="4938713"/>
          <p14:tracePt t="26535" x="10277475" y="4965700"/>
          <p14:tracePt t="26551" x="10082213" y="5000625"/>
          <p14:tracePt t="26568" x="9902825" y="5010150"/>
          <p14:tracePt t="26585" x="9572625" y="4991100"/>
          <p14:tracePt t="26601" x="9367838" y="4973638"/>
          <p14:tracePt t="26618" x="9153525" y="4956175"/>
          <p14:tracePt t="26635" x="8939213" y="4938713"/>
          <p14:tracePt t="26651" x="8724900" y="4929188"/>
          <p14:tracePt t="26668" x="8501063" y="4919663"/>
          <p14:tracePt t="26685" x="8286750" y="4911725"/>
          <p14:tracePt t="26701" x="7875588" y="4884738"/>
          <p14:tracePt t="26718" x="7616825" y="4867275"/>
          <p14:tracePt t="26735" x="7419975" y="4857750"/>
          <p14:tracePt t="26751" x="7242175" y="4857750"/>
          <p14:tracePt t="26768" x="7072313" y="4857750"/>
          <p14:tracePt t="26785" x="6919913" y="4857750"/>
          <p14:tracePt t="26801" x="6786563" y="4848225"/>
          <p14:tracePt t="26818" x="6653213" y="4848225"/>
          <p14:tracePt t="26835" x="6491288" y="4848225"/>
          <p14:tracePt t="26851" x="6367463" y="4848225"/>
          <p14:tracePt t="26868" x="6259513" y="4848225"/>
          <p14:tracePt t="26885" x="6161088" y="4848225"/>
          <p14:tracePt t="26901" x="6072188" y="4848225"/>
          <p14:tracePt t="26918" x="6000750" y="4848225"/>
          <p14:tracePt t="26935" x="5911850" y="4848225"/>
          <p14:tracePt t="26951" x="5857875" y="4848225"/>
          <p14:tracePt t="26968" x="5803900" y="4840288"/>
          <p14:tracePt t="26984" x="5759450" y="4840288"/>
          <p14:tracePt t="27001" x="5732463" y="4830763"/>
          <p14:tracePt t="27018" x="5697538" y="4822825"/>
          <p14:tracePt t="27034" x="5680075" y="4822825"/>
          <p14:tracePt t="27051" x="5661025" y="4813300"/>
          <p14:tracePt t="27068" x="5653088" y="4813300"/>
          <p14:tracePt t="27085" x="5608638" y="4795838"/>
          <p14:tracePt t="27101" x="5572125" y="4786313"/>
          <p14:tracePt t="27118" x="5537200" y="4776788"/>
          <p14:tracePt t="27134" x="5500688" y="4759325"/>
          <p14:tracePt t="27151" x="5465763" y="4751388"/>
          <p14:tracePt t="27168" x="5429250" y="4741863"/>
          <p14:tracePt t="27185" x="5367338" y="4724400"/>
          <p14:tracePt t="27201" x="5330825" y="4714875"/>
          <p14:tracePt t="27218" x="5286375" y="4714875"/>
          <p14:tracePt t="27234" x="5241925" y="4705350"/>
          <p14:tracePt t="27251" x="5197475" y="4697413"/>
          <p14:tracePt t="27268" x="5160963" y="4697413"/>
          <p14:tracePt t="27284" x="5143500" y="4697413"/>
          <p14:tracePt t="27301" x="5126038" y="4697413"/>
          <p14:tracePt t="27318" x="5116513" y="4697413"/>
          <p14:tracePt t="27335" x="5108575" y="4697413"/>
          <p14:tracePt t="27351" x="5089525" y="4697413"/>
          <p14:tracePt t="27429" x="5081588" y="4697413"/>
          <p14:tracePt t="27459" x="5072063" y="4687888"/>
          <p14:tracePt t="27515" x="5062538" y="4687888"/>
          <p14:tracePt t="27521" x="5054600" y="4687888"/>
          <p14:tracePt t="27538" x="5045075" y="4687888"/>
          <p14:tracePt t="27639" x="5045075" y="4679950"/>
          <p14:tracePt t="27648" x="5062538" y="4679950"/>
          <p14:tracePt t="27664" x="5081588" y="4679950"/>
          <p14:tracePt t="27671" x="5099050" y="4679950"/>
          <p14:tracePt t="27685" x="5133975" y="4660900"/>
          <p14:tracePt t="27701" x="5187950" y="4660900"/>
          <p14:tracePt t="27718" x="5241925" y="4652963"/>
          <p14:tracePt t="27735" x="5313363" y="4633913"/>
          <p14:tracePt t="27751" x="5375275" y="4633913"/>
          <p14:tracePt t="27768" x="5438775" y="4625975"/>
          <p14:tracePt t="27784" x="5510213" y="4625975"/>
          <p14:tracePt t="27801" x="5581650" y="4616450"/>
          <p14:tracePt t="27818" x="5661025" y="4616450"/>
          <p14:tracePt t="27836" x="5732463" y="4616450"/>
          <p14:tracePt t="27851" x="5776913" y="4616450"/>
          <p14:tracePt t="27868" x="5795963" y="4616450"/>
          <p14:tracePt t="27906" x="5803900" y="4616450"/>
          <p14:tracePt t="27917" x="5813425" y="4616450"/>
          <p14:tracePt t="27935" x="5813425" y="4633913"/>
          <p14:tracePt t="27951" x="5813425" y="4660900"/>
          <p14:tracePt t="27968" x="5813425" y="4679950"/>
          <p14:tracePt t="27984" x="5803900" y="4705350"/>
          <p14:tracePt t="28001" x="5776913" y="4724400"/>
          <p14:tracePt t="28018" x="5741988" y="4732338"/>
          <p14:tracePt t="28034" x="5688013" y="4751388"/>
          <p14:tracePt t="28051" x="5643563" y="4751388"/>
          <p14:tracePt t="28067" x="5599113" y="4751388"/>
          <p14:tracePt t="28084" x="5518150" y="4741863"/>
          <p14:tracePt t="28101" x="5402263" y="4697413"/>
          <p14:tracePt t="28117" x="5340350" y="4660900"/>
          <p14:tracePt t="28134" x="5286375" y="4616450"/>
          <p14:tracePt t="28151" x="5251450" y="4554538"/>
          <p14:tracePt t="28167" x="5214938" y="4491038"/>
          <p14:tracePt t="28185" x="5205413" y="4411663"/>
          <p14:tracePt t="28201" x="5205413" y="4375150"/>
          <p14:tracePt t="28218" x="5205413" y="4348163"/>
          <p14:tracePt t="28234" x="5205413" y="4340225"/>
          <p14:tracePt t="28311" x="5205413" y="4348163"/>
          <p14:tracePt t="28319" x="5205413" y="4367213"/>
          <p14:tracePt t="28328" x="5205413" y="4394200"/>
          <p14:tracePt t="28335" x="5197475" y="4419600"/>
          <p14:tracePt t="28351" x="5180013" y="4510088"/>
          <p14:tracePt t="28367" x="5153025" y="4608513"/>
          <p14:tracePt t="28384" x="5116513" y="4705350"/>
          <p14:tracePt t="28401" x="5089525" y="4759325"/>
          <p14:tracePt t="28417" x="5081588" y="4795838"/>
          <p14:tracePt t="28460" x="5081588" y="4786313"/>
          <p14:tracePt t="28468" x="5081588" y="4759325"/>
          <p14:tracePt t="28484" x="5089525" y="4687888"/>
          <p14:tracePt t="28501" x="5108575" y="4598988"/>
          <p14:tracePt t="28518" x="5126038" y="4510088"/>
          <p14:tracePt t="28534" x="5143500" y="4456113"/>
          <p14:tracePt t="28551" x="5153025" y="4429125"/>
          <p14:tracePt t="28567" x="5153025" y="4419600"/>
          <p14:tracePt t="28601" x="5160963" y="4500563"/>
          <p14:tracePt t="28617" x="5197475" y="4581525"/>
          <p14:tracePt t="28634" x="5232400" y="4652963"/>
          <p14:tracePt t="28651" x="5276850" y="4679950"/>
          <p14:tracePt t="28667" x="5313363" y="4687888"/>
          <p14:tracePt t="28685" x="5322888" y="4679950"/>
          <p14:tracePt t="28701" x="5394325" y="4581525"/>
          <p14:tracePt t="28717" x="5438775" y="4473575"/>
          <p14:tracePt t="28734" x="5491163" y="4375150"/>
          <p14:tracePt t="28751" x="5510213" y="4348163"/>
          <p14:tracePt t="28767" x="5510213" y="4340225"/>
          <p14:tracePt t="28788" x="5510213" y="4367213"/>
          <p14:tracePt t="28801" x="5500688" y="4419600"/>
          <p14:tracePt t="28817" x="5500688" y="4518025"/>
          <p14:tracePt t="28834" x="5527675" y="4643438"/>
          <p14:tracePt t="28852" x="5545138" y="4670425"/>
          <p14:tracePt t="28867" x="5554663" y="4679950"/>
          <p14:tracePt t="28884" x="5562600" y="4670425"/>
          <p14:tracePt t="28901" x="5599113" y="4616450"/>
          <p14:tracePt t="28917" x="5643563" y="4518025"/>
          <p14:tracePt t="28934" x="5688013" y="4438650"/>
          <p14:tracePt t="28951" x="5732463" y="4384675"/>
          <p14:tracePt t="28984" x="5741988" y="4419600"/>
          <p14:tracePt t="29001" x="5776913" y="4527550"/>
          <p14:tracePt t="29017" x="5848350" y="4633913"/>
          <p14:tracePt t="29034" x="5938838" y="4697413"/>
          <p14:tracePt t="29051" x="6000750" y="4705350"/>
          <p14:tracePt t="29067" x="6062663" y="4660900"/>
          <p14:tracePt t="29084" x="6126163" y="4589463"/>
          <p14:tracePt t="29101" x="6205538" y="4465638"/>
          <p14:tracePt t="29117" x="6215063" y="4438650"/>
          <p14:tracePt t="29155" x="6215063" y="4491038"/>
          <p14:tracePt t="29167" x="6224588" y="4537075"/>
          <p14:tracePt t="29184" x="6259513" y="4616450"/>
          <p14:tracePt t="29201" x="6330950" y="4670425"/>
          <p14:tracePt t="29217" x="6367463" y="4660900"/>
          <p14:tracePt t="29234" x="6429375" y="4608513"/>
          <p14:tracePt t="29251" x="6483350" y="4518025"/>
          <p14:tracePt t="29267" x="6527800" y="4411663"/>
          <p14:tracePt t="29284" x="6545263" y="4330700"/>
          <p14:tracePt t="29301" x="6562725" y="4303713"/>
          <p14:tracePt t="29334" x="6562725" y="4367213"/>
          <p14:tracePt t="29351" x="6589713" y="4473575"/>
          <p14:tracePt t="29367" x="6643688" y="4572000"/>
          <p14:tracePt t="29384" x="6688138" y="4598988"/>
          <p14:tracePt t="29401" x="6715125" y="4598988"/>
          <p14:tracePt t="29417" x="6759575" y="4562475"/>
          <p14:tracePt t="29434" x="6804025" y="4473575"/>
          <p14:tracePt t="29451" x="6875463" y="4340225"/>
          <p14:tracePt t="29467" x="6894513" y="4313238"/>
          <p14:tracePt t="29501" x="6894513" y="4348163"/>
          <p14:tracePt t="29517" x="6919913" y="4438650"/>
          <p14:tracePt t="29534" x="6973888" y="4545013"/>
          <p14:tracePt t="29550" x="7045325" y="4625975"/>
          <p14:tracePt t="29567" x="7116763" y="4652963"/>
          <p14:tracePt t="29584" x="7215188" y="4608513"/>
          <p14:tracePt t="29600" x="7286625" y="4518025"/>
          <p14:tracePt t="29617" x="7367588" y="4419600"/>
          <p14:tracePt t="29635" x="7412038" y="4340225"/>
          <p14:tracePt t="29650" x="7439025" y="4313238"/>
          <p14:tracePt t="29684" x="7439025" y="4348163"/>
          <p14:tracePt t="29701" x="7483475" y="4500563"/>
          <p14:tracePt t="29717" x="7545388" y="4598988"/>
          <p14:tracePt t="29734" x="7608888" y="4633913"/>
          <p14:tracePt t="29752" x="7661275" y="4643438"/>
          <p14:tracePt t="29767" x="7688263" y="4616450"/>
          <p14:tracePt t="29784" x="7715250" y="4562475"/>
          <p14:tracePt t="29800" x="7732713" y="4500563"/>
          <p14:tracePt t="29817" x="7751763" y="4446588"/>
          <p14:tracePt t="29834" x="7751763" y="4438650"/>
          <p14:tracePt t="29867" x="7759700" y="4491038"/>
          <p14:tracePt t="29884" x="7796213" y="4589463"/>
          <p14:tracePt t="29900" x="7823200" y="4643438"/>
          <p14:tracePt t="29917" x="7840663" y="4652963"/>
          <p14:tracePt t="29934" x="7848600" y="4652963"/>
          <p14:tracePt t="29952" x="7867650" y="4608513"/>
          <p14:tracePt t="29968" x="7875588" y="4572000"/>
          <p14:tracePt t="29984" x="7894638" y="4554538"/>
          <p14:tracePt t="30037" x="7894638" y="4562475"/>
          <p14:tracePt t="30054" x="7894638" y="4572000"/>
          <p14:tracePt t="30069" x="7902575" y="4572000"/>
          <p14:tracePt t="30452" x="7920038" y="4589463"/>
          <p14:tracePt t="30460" x="7929563" y="4616450"/>
          <p14:tracePt t="30470" x="7947025" y="4643438"/>
          <p14:tracePt t="30484" x="7983538" y="4714875"/>
          <p14:tracePt t="30501" x="8037513" y="4813300"/>
          <p14:tracePt t="30517" x="8089900" y="4894263"/>
          <p14:tracePt t="30534" x="8161338" y="4956175"/>
          <p14:tracePt t="30567" x="8251825" y="4991100"/>
          <p14:tracePt t="30600" x="8259763" y="4991100"/>
          <p14:tracePt t="31007" x="8331200" y="4991100"/>
          <p14:tracePt t="31013" x="8518525" y="4973638"/>
          <p14:tracePt t="31021" x="8732838" y="4929188"/>
          <p14:tracePt t="31034" x="9010650" y="4902200"/>
          <p14:tracePt t="31051" x="9510713" y="4848225"/>
          <p14:tracePt t="31067" x="10045700" y="4786313"/>
          <p14:tracePt t="31100" x="10688638" y="4795838"/>
          <p14:tracePt t="31133" x="10841038" y="4830763"/>
          <p14:tracePt t="31150" x="10848975" y="4830763"/>
          <p14:tracePt t="31279" x="10841038" y="4830763"/>
          <p14:tracePt t="31288" x="10814050" y="4830763"/>
          <p14:tracePt t="31295" x="10769600" y="4830763"/>
          <p14:tracePt t="31304" x="10725150" y="4840288"/>
          <p14:tracePt t="31317" x="10537825" y="4857750"/>
          <p14:tracePt t="31333" x="10313988" y="4867275"/>
          <p14:tracePt t="31350" x="10018713" y="4875213"/>
          <p14:tracePt t="31367" x="9732963" y="4902200"/>
          <p14:tracePt t="31383" x="9518650" y="4911725"/>
          <p14:tracePt t="31400" x="9367838" y="4919663"/>
          <p14:tracePt t="31417" x="9277350" y="4929188"/>
          <p14:tracePt t="31433" x="9242425" y="4929188"/>
          <p14:tracePt t="31521" x="9259888" y="4929188"/>
          <p14:tracePt t="31530" x="9331325" y="4929188"/>
          <p14:tracePt t="31537" x="9412288" y="4919663"/>
          <p14:tracePt t="31550" x="9528175" y="4911725"/>
          <p14:tracePt t="31567" x="10072688" y="4857750"/>
          <p14:tracePt t="31583" x="10501313" y="4830763"/>
          <p14:tracePt t="31600" x="10902950" y="4813300"/>
          <p14:tracePt t="31617" x="11161713" y="4786313"/>
          <p14:tracePt t="31633" x="11331575" y="4776788"/>
          <p14:tracePt t="31650" x="11376025" y="4776788"/>
          <p14:tracePt t="31865" x="11368088" y="4776788"/>
          <p14:tracePt t="32396" x="11368088" y="4786313"/>
          <p14:tracePt t="32403" x="11358563" y="4848225"/>
          <p14:tracePt t="32413" x="11331575" y="4938713"/>
          <p14:tracePt t="32419" x="11296650" y="5010150"/>
          <p14:tracePt t="32433" x="11269663" y="5089525"/>
          <p14:tracePt t="32450" x="11198225" y="5251450"/>
          <p14:tracePt t="32467" x="11055350" y="5500688"/>
          <p14:tracePt t="32500" x="10831513" y="5803900"/>
          <p14:tracePt t="32533" x="10706100" y="6000750"/>
          <p14:tracePt t="32550" x="10671175" y="6062663"/>
          <p14:tracePt t="32567" x="10634663" y="6116638"/>
          <p14:tracePt t="32583" x="10617200" y="6153150"/>
          <p14:tracePt t="32600" x="10590213" y="6215063"/>
          <p14:tracePt t="32616" x="10555288" y="6269038"/>
          <p14:tracePt t="32633" x="10518775" y="6323013"/>
          <p14:tracePt t="32650" x="10491788" y="6384925"/>
          <p14:tracePt t="32666" x="10456863" y="6473825"/>
          <p14:tracePt t="32683" x="10385425" y="6616700"/>
          <p14:tracePt t="32700" x="10331450" y="6759575"/>
          <p14:tracePt t="32717" x="10287000" y="6848475"/>
          <p14:tracePt t="32733" x="10277475" y="6848475"/>
          <p14:tracePt t="32842" x="10277475" y="6840538"/>
          <p14:tracePt t="32850" x="10277475" y="6831013"/>
          <p14:tracePt t="32857" x="10277475" y="6813550"/>
          <p14:tracePt t="32866" x="10287000" y="6742113"/>
          <p14:tracePt t="32885" x="10313988" y="6537325"/>
          <p14:tracePt t="32899" x="10340975" y="6330950"/>
          <p14:tracePt t="32916" x="10348913" y="6232525"/>
          <p14:tracePt t="32933" x="10348913" y="6224588"/>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fbeelding 8"/>
          <p:cNvPicPr>
            <a:picLocks noChangeAspect="1"/>
          </p:cNvPicPr>
          <p:nvPr/>
        </p:nvPicPr>
        <p:blipFill rotWithShape="1">
          <a:blip r:embed="rId4"/>
          <a:srcRect l="16801" t="19048" r="2470" b="23730"/>
          <a:stretch/>
        </p:blipFill>
        <p:spPr>
          <a:xfrm>
            <a:off x="2479676" y="3067050"/>
            <a:ext cx="8469268" cy="3378201"/>
          </a:xfrm>
          <a:prstGeom prst="rect">
            <a:avLst/>
          </a:prstGeom>
          <a:ln>
            <a:noFill/>
          </a:ln>
          <a:effectLst>
            <a:outerShdw blurRad="292100" dist="139700" dir="2700000" algn="tl" rotWithShape="0">
              <a:srgbClr val="333333">
                <a:alpha val="65000"/>
              </a:srgbClr>
            </a:outerShdw>
          </a:effectLst>
        </p:spPr>
      </p:pic>
      <p:sp>
        <p:nvSpPr>
          <p:cNvPr id="2" name="Ovaal 1"/>
          <p:cNvSpPr/>
          <p:nvPr/>
        </p:nvSpPr>
        <p:spPr>
          <a:xfrm>
            <a:off x="7034169" y="5741195"/>
            <a:ext cx="3914775" cy="41751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5" name="Titel 1"/>
          <p:cNvSpPr>
            <a:spLocks noGrp="1"/>
          </p:cNvSpPr>
          <p:nvPr>
            <p:ph type="title"/>
          </p:nvPr>
        </p:nvSpPr>
        <p:spPr>
          <a:xfrm>
            <a:off x="838200" y="365125"/>
            <a:ext cx="10782300" cy="1325563"/>
          </a:xfrm>
        </p:spPr>
        <p:txBody>
          <a:bodyPr>
            <a:normAutofit/>
          </a:bodyPr>
          <a:lstStyle/>
          <a:p>
            <a:r>
              <a:rPr lang="fr-BE" dirty="0"/>
              <a:t>2. Dose monitoring </a:t>
            </a:r>
            <a:r>
              <a:rPr lang="fr-BE" dirty="0" err="1"/>
              <a:t>bij</a:t>
            </a:r>
            <a:r>
              <a:rPr lang="fr-BE" dirty="0"/>
              <a:t> ‘</a:t>
            </a:r>
            <a:r>
              <a:rPr lang="fr-BE" dirty="0" err="1"/>
              <a:t>klassieke</a:t>
            </a:r>
            <a:r>
              <a:rPr lang="fr-BE" dirty="0"/>
              <a:t>’ </a:t>
            </a:r>
            <a:r>
              <a:rPr lang="fr-BE" dirty="0" err="1"/>
              <a:t>optimalisatie</a:t>
            </a:r>
            <a:endParaRPr lang="fr-BE" dirty="0"/>
          </a:p>
        </p:txBody>
      </p:sp>
      <p:sp>
        <p:nvSpPr>
          <p:cNvPr id="6" name="Tijdelijke aanduiding voor inhoud 2"/>
          <p:cNvSpPr txBox="1">
            <a:spLocks/>
          </p:cNvSpPr>
          <p:nvPr/>
        </p:nvSpPr>
        <p:spPr bwMode="auto">
          <a:xfrm>
            <a:off x="895350" y="1491457"/>
            <a:ext cx="1072515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Besluit om de ‘</a:t>
            </a:r>
            <a:r>
              <a:rPr lang="nl-BE" dirty="0" err="1">
                <a:solidFill>
                  <a:schemeClr val="tx1"/>
                </a:solidFill>
              </a:rPr>
              <a:t>microdose</a:t>
            </a:r>
            <a:r>
              <a:rPr lang="nl-BE" dirty="0">
                <a:solidFill>
                  <a:schemeClr val="tx1"/>
                </a:solidFill>
              </a:rPr>
              <a:t>’ option ook voor 12 – 15jarigen te gebruiken,</a:t>
            </a:r>
          </a:p>
          <a:p>
            <a:pPr marL="0" indent="0">
              <a:buNone/>
              <a:defRPr/>
            </a:pPr>
            <a:r>
              <a:rPr lang="nl-BE" dirty="0" err="1">
                <a:solidFill>
                  <a:schemeClr val="tx1"/>
                </a:solidFill>
              </a:rPr>
              <a:t>Gemonitored</a:t>
            </a:r>
            <a:r>
              <a:rPr lang="nl-BE" dirty="0">
                <a:solidFill>
                  <a:schemeClr val="tx1"/>
                </a:solidFill>
              </a:rPr>
              <a:t> van op afstand</a:t>
            </a:r>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3905598"/>
      </p:ext>
    </p:extLst>
  </p:cSld>
  <p:clrMapOvr>
    <a:masterClrMapping/>
  </p:clrMapOvr>
  <mc:AlternateContent xmlns:mc="http://schemas.openxmlformats.org/markup-compatibility/2006" xmlns:p14="http://schemas.microsoft.com/office/powerpoint/2010/main">
    <mc:Choice Requires="p14">
      <p:transition spd="slow" p14:dur="2000" advTm="60577"/>
    </mc:Choice>
    <mc:Fallback xmlns="">
      <p:transition spd="slow" advTm="60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2593" x="10340975" y="6205538"/>
          <p14:tracePt t="2600" x="10252075" y="6153150"/>
          <p14:tracePt t="2609" x="10109200" y="6072188"/>
          <p14:tracePt t="2620" x="9902825" y="5973763"/>
          <p14:tracePt t="2637" x="9331325" y="5759450"/>
          <p14:tracePt t="2654" x="8688388" y="5537200"/>
          <p14:tracePt t="2670" x="8331200" y="5411788"/>
          <p14:tracePt t="2703" x="7974013" y="5276850"/>
          <p14:tracePt t="2736" x="7966075" y="5251450"/>
          <p14:tracePt t="2753" x="8037513" y="5187950"/>
          <p14:tracePt t="2770" x="8180388" y="5099050"/>
          <p14:tracePt t="2786" x="8555038" y="5000625"/>
          <p14:tracePt t="2803" x="9055100" y="4884738"/>
          <p14:tracePt t="2820" x="9885363" y="4795838"/>
          <p14:tracePt t="2836" x="10269538" y="4751388"/>
          <p14:tracePt t="2853" x="10582275" y="4732338"/>
          <p14:tracePt t="2869" x="10787063" y="4768850"/>
          <p14:tracePt t="2886" x="10858500" y="4822825"/>
          <p14:tracePt t="2903" x="10858500" y="4884738"/>
          <p14:tracePt t="2920" x="10733088" y="5072063"/>
          <p14:tracePt t="2936" x="10563225" y="5197475"/>
          <p14:tracePt t="2953" x="10394950" y="5313363"/>
          <p14:tracePt t="2970" x="10144125" y="5402263"/>
          <p14:tracePt t="2986" x="9725025" y="5483225"/>
          <p14:tracePt t="3003" x="9420225" y="5491163"/>
          <p14:tracePt t="3019" x="9224963" y="5465763"/>
          <p14:tracePt t="3036" x="9126538" y="5384800"/>
          <p14:tracePt t="3053" x="9090025" y="5286375"/>
          <p14:tracePt t="3070" x="9144000" y="5133975"/>
          <p14:tracePt t="3086" x="9259888" y="5018088"/>
          <p14:tracePt t="3103" x="9447213" y="4919663"/>
          <p14:tracePt t="3119" x="9680575" y="4894263"/>
          <p14:tracePt t="3136" x="9929813" y="4894263"/>
          <p14:tracePt t="3153" x="10161588" y="4965700"/>
          <p14:tracePt t="3170" x="10439400" y="5126038"/>
          <p14:tracePt t="3186" x="10501313" y="5214938"/>
          <p14:tracePt t="3203" x="10483850" y="5303838"/>
          <p14:tracePt t="3220" x="10394950" y="5402263"/>
          <p14:tracePt t="3236" x="10206038" y="5500688"/>
          <p14:tracePt t="3253" x="9956800" y="5589588"/>
          <p14:tracePt t="3269" x="9617075" y="5634038"/>
          <p14:tracePt t="3286" x="9313863" y="5634038"/>
          <p14:tracePt t="3303" x="9099550" y="5562600"/>
          <p14:tracePt t="3319" x="9037638" y="5456238"/>
          <p14:tracePt t="3336" x="9090025" y="5348288"/>
          <p14:tracePt t="3353" x="9215438" y="5251450"/>
          <p14:tracePt t="3370" x="9439275" y="5180013"/>
          <p14:tracePt t="3386" x="9725025" y="5180013"/>
          <p14:tracePt t="3403" x="10072688" y="5224463"/>
          <p14:tracePt t="3419" x="10466388" y="5384800"/>
          <p14:tracePt t="3436" x="10582275" y="5500688"/>
          <p14:tracePt t="3453" x="10634663" y="5589588"/>
          <p14:tracePt t="3469" x="10634663" y="5653088"/>
          <p14:tracePt t="3486" x="10590213" y="5697538"/>
          <p14:tracePt t="3503" x="10491788" y="5751513"/>
          <p14:tracePt t="3519" x="10358438" y="5795963"/>
          <p14:tracePt t="3536" x="10161588" y="5813425"/>
          <p14:tracePt t="3553" x="9867900" y="5848350"/>
          <p14:tracePt t="3569" x="9653588" y="5848350"/>
          <p14:tracePt t="3586" x="9439275" y="5848350"/>
          <p14:tracePt t="3603" x="9277350" y="5857875"/>
          <p14:tracePt t="3620" x="9205913" y="5857875"/>
          <p14:tracePt t="3636" x="9197975" y="5857875"/>
          <p14:tracePt t="4366" x="9188450" y="5867400"/>
          <p14:tracePt t="4375" x="9170988" y="5884863"/>
          <p14:tracePt t="4386" x="9153525" y="5902325"/>
          <p14:tracePt t="4403" x="9099550" y="5938838"/>
          <p14:tracePt t="4436" x="8939213" y="6018213"/>
          <p14:tracePt t="4469" x="8867775" y="6045200"/>
          <p14:tracePt t="4486" x="8848725" y="6054725"/>
          <p14:tracePt t="4503" x="8840788" y="6054725"/>
          <p14:tracePt t="4519" x="8831263" y="6054725"/>
          <p14:tracePt t="4553" x="8823325" y="6062663"/>
          <p14:tracePt t="4569" x="8804275" y="6062663"/>
          <p14:tracePt t="4586" x="8751888" y="6072188"/>
          <p14:tracePt t="4602" x="8697913" y="6089650"/>
          <p14:tracePt t="4619" x="8653463" y="6099175"/>
          <p14:tracePt t="4636" x="8616950" y="6108700"/>
          <p14:tracePt t="4652" x="8616950" y="6116638"/>
          <p14:tracePt t="4669" x="8626475" y="6116638"/>
          <p14:tracePt t="4686" x="8653463" y="6116638"/>
          <p14:tracePt t="4702" x="8661400" y="6116638"/>
          <p14:tracePt t="4719" x="8680450" y="6134100"/>
          <p14:tracePt t="4773" x="8697913" y="6134100"/>
          <p14:tracePt t="4818" x="8697913" y="6116638"/>
          <p14:tracePt t="4827" x="8697913" y="6099175"/>
          <p14:tracePt t="4836" x="8680450" y="6089650"/>
          <p14:tracePt t="4852" x="8616950" y="6081713"/>
          <p14:tracePt t="4869" x="8466138" y="6081713"/>
          <p14:tracePt t="4886" x="8232775" y="6108700"/>
          <p14:tracePt t="4903" x="7939088" y="6161088"/>
          <p14:tracePt t="4919" x="7697788" y="6215063"/>
          <p14:tracePt t="4936" x="7358063" y="6296025"/>
          <p14:tracePt t="4952" x="7170738" y="6313488"/>
          <p14:tracePt t="4969" x="7010400" y="6340475"/>
          <p14:tracePt t="4986" x="6848475" y="6348413"/>
          <p14:tracePt t="5002" x="6688138" y="6367463"/>
          <p14:tracePt t="5019" x="6527800" y="6384925"/>
          <p14:tracePt t="5036" x="6303963" y="6402388"/>
          <p14:tracePt t="5052" x="6180138" y="6402388"/>
          <p14:tracePt t="5069" x="6045200" y="6394450"/>
          <p14:tracePt t="5086" x="5911850" y="6340475"/>
          <p14:tracePt t="5102" x="5768975" y="6251575"/>
          <p14:tracePt t="5119" x="5626100" y="6180138"/>
          <p14:tracePt t="5136" x="5510213" y="6108700"/>
          <p14:tracePt t="5152" x="5411788" y="6027738"/>
          <p14:tracePt t="5169" x="5330825" y="5946775"/>
          <p14:tracePt t="5186" x="5197475" y="5795963"/>
          <p14:tracePt t="5202" x="5054600" y="5670550"/>
          <p14:tracePt t="5219" x="4902200" y="5562600"/>
          <p14:tracePt t="5236" x="4768850" y="5491163"/>
          <p14:tracePt t="5252" x="4660900" y="5419725"/>
          <p14:tracePt t="5269" x="4572000" y="5348288"/>
          <p14:tracePt t="5286" x="4446588" y="5241925"/>
          <p14:tracePt t="5303" x="4330700" y="5180013"/>
          <p14:tracePt t="5319" x="4152900" y="5108575"/>
          <p14:tracePt t="5336" x="3990975" y="5037138"/>
          <p14:tracePt t="5352" x="3813175" y="4991100"/>
          <p14:tracePt t="5369" x="3679825" y="4965700"/>
          <p14:tracePt t="5386" x="3608388" y="4946650"/>
          <p14:tracePt t="5402" x="3571875" y="4938713"/>
          <p14:tracePt t="5419" x="3554413" y="4938713"/>
          <p14:tracePt t="5467" x="3544888" y="4938713"/>
          <p14:tracePt t="5708" x="3517900" y="4919663"/>
          <p14:tracePt t="5717" x="3482975" y="4919663"/>
          <p14:tracePt t="5724" x="3455988" y="4919663"/>
          <p14:tracePt t="5735" x="3429000" y="4919663"/>
          <p14:tracePt t="5752" x="3384550" y="4938713"/>
          <p14:tracePt t="5769" x="3357563" y="4965700"/>
          <p14:tracePt t="5785" x="3330575" y="4991100"/>
          <p14:tracePt t="5802" x="3322638" y="5000625"/>
          <p14:tracePt t="5819" x="3322638" y="5010150"/>
          <p14:tracePt t="5836" x="3322638" y="5018088"/>
          <p14:tracePt t="5852" x="3330575" y="5054600"/>
          <p14:tracePt t="5869" x="3375025" y="5108575"/>
          <p14:tracePt t="5886" x="3419475" y="5170488"/>
          <p14:tracePt t="5902" x="3455988" y="5224463"/>
          <p14:tracePt t="5919" x="3509963" y="5259388"/>
          <p14:tracePt t="5935" x="3527425" y="5268913"/>
          <p14:tracePt t="6115" x="3527425" y="5241925"/>
          <p14:tracePt t="6122" x="3527425" y="5197475"/>
          <p14:tracePt t="6130" x="3517900" y="5187950"/>
          <p14:tracePt t="6138" x="3500438" y="5160963"/>
          <p14:tracePt t="6152" x="3482975" y="5160963"/>
          <p14:tracePt t="6169" x="3473450" y="5153025"/>
          <p14:tracePt t="6186" x="3438525" y="5133975"/>
          <p14:tracePt t="6202" x="3419475" y="5116513"/>
          <p14:tracePt t="6219" x="3419475" y="5099050"/>
          <p14:tracePt t="6235" x="3419475" y="5089525"/>
          <p14:tracePt t="6252" x="3419475" y="5062538"/>
          <p14:tracePt t="6269" x="3419475" y="5037138"/>
          <p14:tracePt t="6286" x="3411538" y="4973638"/>
          <p14:tracePt t="6302" x="3402013" y="4938713"/>
          <p14:tracePt t="6319" x="3384550" y="4902200"/>
          <p14:tracePt t="6335" x="3375025" y="4884738"/>
          <p14:tracePt t="6352" x="3375025" y="4875213"/>
          <p14:tracePt t="6369" x="3375025" y="4867275"/>
          <p14:tracePt t="6385" x="3367088" y="4857750"/>
          <p14:tracePt t="6402" x="3367088" y="4848225"/>
          <p14:tracePt t="6950" x="3367088" y="4840288"/>
          <p14:tracePt t="6958" x="3367088" y="4822825"/>
          <p14:tracePt t="6969" x="3367088" y="4813300"/>
          <p14:tracePt t="6986" x="3357563" y="4795838"/>
          <p14:tracePt t="7002" x="3348038" y="4776788"/>
          <p14:tracePt t="7019" x="3348038" y="4768850"/>
          <p14:tracePt t="7052" x="3348038" y="4759325"/>
          <p14:tracePt t="7085" x="3348038" y="4741863"/>
          <p14:tracePt t="7123" x="3357563" y="4741863"/>
          <p14:tracePt t="7135" x="3367088" y="4732338"/>
          <p14:tracePt t="7152" x="3384550" y="4732338"/>
          <p14:tracePt t="7168" x="3384550" y="4759325"/>
          <p14:tracePt t="7185" x="3411538" y="4795838"/>
          <p14:tracePt t="7202" x="3446463" y="4803775"/>
          <p14:tracePt t="7218" x="3446463" y="4813300"/>
          <p14:tracePt t="7302" x="3446463" y="4803775"/>
          <p14:tracePt t="7311" x="3438525" y="4776788"/>
          <p14:tracePt t="7318" x="3429000" y="4751388"/>
          <p14:tracePt t="7335" x="3455988" y="4714875"/>
          <p14:tracePt t="7354" x="3455988" y="4705350"/>
          <p14:tracePt t="7370" x="3438525" y="4714875"/>
          <p14:tracePt t="7385" x="3419475" y="4724400"/>
          <p14:tracePt t="7402" x="3419475" y="4741863"/>
          <p14:tracePt t="7418" x="3402013" y="4776788"/>
          <p14:tracePt t="7435" x="3402013" y="4830763"/>
          <p14:tracePt t="7452" x="3384550" y="4875213"/>
          <p14:tracePt t="7469" x="3367088" y="4919663"/>
          <p14:tracePt t="7485" x="3340100" y="4991100"/>
          <p14:tracePt t="7502" x="3286125" y="5089525"/>
          <p14:tracePt t="7518" x="3241675" y="5205413"/>
          <p14:tracePt t="7535" x="3205163" y="5313363"/>
          <p14:tracePt t="7552" x="3170238" y="5465763"/>
          <p14:tracePt t="7568" x="3152775" y="5562600"/>
          <p14:tracePt t="7585" x="3133725" y="5661025"/>
          <p14:tracePt t="7602" x="3098800" y="5768975"/>
          <p14:tracePt t="7618" x="3089275" y="5822950"/>
          <p14:tracePt t="7635" x="3071813" y="5857875"/>
          <p14:tracePt t="7652" x="3071813" y="5867400"/>
          <p14:tracePt t="7668" x="3054350" y="5875338"/>
          <p14:tracePt t="7687" x="3036888" y="5919788"/>
          <p14:tracePt t="7701" x="3000375" y="5965825"/>
          <p14:tracePt t="7718" x="2990850" y="6000750"/>
          <p14:tracePt t="7735" x="2982913" y="6010275"/>
          <p14:tracePt t="7778" x="2982913" y="6000750"/>
          <p14:tracePt t="7786" x="2982913" y="5973763"/>
          <p14:tracePt t="7802" x="2982913" y="5884863"/>
          <p14:tracePt t="7818" x="2982913" y="5786438"/>
          <p14:tracePt t="7835" x="2982913" y="5724525"/>
          <p14:tracePt t="7852" x="2982913" y="5680075"/>
          <p14:tracePt t="7868" x="2990850" y="5626100"/>
          <p14:tracePt t="7885" x="2990850" y="5589588"/>
          <p14:tracePt t="7901" x="2990850" y="5572125"/>
          <p14:tracePt t="7967" x="2982913" y="5599113"/>
          <p14:tracePt t="7974" x="2965450" y="5626100"/>
          <p14:tracePt t="7985" x="2955925" y="5661025"/>
          <p14:tracePt t="8002" x="2894013" y="5803900"/>
          <p14:tracePt t="8018" x="2840038" y="5946775"/>
          <p14:tracePt t="8035" x="2786063" y="6062663"/>
          <p14:tracePt t="8052" x="2732088" y="6215063"/>
          <p14:tracePt t="8068" x="2724150" y="6269038"/>
          <p14:tracePt t="8085" x="2714625" y="6303963"/>
          <p14:tracePt t="8102" x="2714625" y="6323013"/>
          <p14:tracePt t="8420" x="2724150" y="6303963"/>
          <p14:tracePt t="8429" x="2732088" y="6296025"/>
          <p14:tracePt t="8435" x="2741613" y="6296025"/>
          <p14:tracePt t="8452" x="2751138" y="6286500"/>
          <p14:tracePt t="8468" x="2759075" y="6276975"/>
          <p14:tracePt t="8485" x="2768600" y="6259513"/>
          <p14:tracePt t="8811" x="2768600" y="6251575"/>
          <p14:tracePt t="8827" x="2776538" y="6232525"/>
          <p14:tracePt t="8834" x="2803525" y="6224588"/>
          <p14:tracePt t="8841" x="2847975" y="6215063"/>
          <p14:tracePt t="8852" x="2894013" y="6205538"/>
          <p14:tracePt t="8868" x="3054350" y="6188075"/>
          <p14:tracePt t="8901" x="3482975" y="6153150"/>
          <p14:tracePt t="8935" x="4160838" y="6099175"/>
          <p14:tracePt t="8951" x="4456113" y="6099175"/>
          <p14:tracePt t="8968" x="4822825" y="6099175"/>
          <p14:tracePt t="8985" x="5197475" y="6081713"/>
          <p14:tracePt t="9001" x="5572125" y="6062663"/>
          <p14:tracePt t="9018" x="5946775" y="6054725"/>
          <p14:tracePt t="9035" x="6296025" y="6045200"/>
          <p14:tracePt t="9052" x="6732588" y="6010275"/>
          <p14:tracePt t="9068" x="6991350" y="5991225"/>
          <p14:tracePt t="9085" x="7205663" y="5991225"/>
          <p14:tracePt t="9101" x="7456488" y="5991225"/>
          <p14:tracePt t="9118" x="7680325" y="5983288"/>
          <p14:tracePt t="9135" x="7902575" y="5956300"/>
          <p14:tracePt t="9151" x="8134350" y="5938838"/>
          <p14:tracePt t="9168" x="8367713" y="5919788"/>
          <p14:tracePt t="9185" x="8688388" y="5902325"/>
          <p14:tracePt t="9201" x="8929688" y="5884863"/>
          <p14:tracePt t="9218" x="9188450" y="5857875"/>
          <p14:tracePt t="9235" x="9456738" y="5840413"/>
          <p14:tracePt t="9251" x="9671050" y="5822950"/>
          <p14:tracePt t="9268" x="9894888" y="5813425"/>
          <p14:tracePt t="9285" x="10109200" y="5822950"/>
          <p14:tracePt t="9302" x="10420350" y="5848350"/>
          <p14:tracePt t="9318" x="10626725" y="5848350"/>
          <p14:tracePt t="9335" x="10777538" y="5857875"/>
          <p14:tracePt t="9351" x="10939463" y="5875338"/>
          <p14:tracePt t="9368" x="11063288" y="5894388"/>
          <p14:tracePt t="9385" x="11134725" y="5902325"/>
          <p14:tracePt t="9401" x="11171238" y="5911850"/>
          <p14:tracePt t="9418" x="11198225" y="5911850"/>
          <p14:tracePt t="9537" x="11198225" y="5929313"/>
          <p14:tracePt t="9544" x="11161713" y="5938838"/>
          <p14:tracePt t="9553" x="11117263" y="5965825"/>
          <p14:tracePt t="9568" x="10929938" y="5991225"/>
          <p14:tracePt t="9584" x="10644188" y="6027738"/>
          <p14:tracePt t="9601" x="10072688" y="6054725"/>
          <p14:tracePt t="9618" x="9375775" y="6054725"/>
          <p14:tracePt t="9634" x="8528050" y="6072188"/>
          <p14:tracePt t="9651" x="7626350" y="6089650"/>
          <p14:tracePt t="9669" x="6170613" y="6062663"/>
          <p14:tracePt t="9685" x="5268913" y="6072188"/>
          <p14:tracePt t="9703" x="4491038" y="6062663"/>
          <p14:tracePt t="9718" x="3875088" y="6037263"/>
          <p14:tracePt t="9735" x="3455988" y="6010275"/>
          <p14:tracePt t="9751" x="3187700" y="5991225"/>
          <p14:tracePt t="9768" x="3000375" y="5973763"/>
          <p14:tracePt t="9784" x="2874963" y="5965825"/>
          <p14:tracePt t="9802" x="2813050" y="5965825"/>
          <p14:tracePt t="9818" x="2795588" y="5965825"/>
          <p14:tracePt t="9834" x="2786063" y="5965825"/>
          <p14:tracePt t="9851" x="2776538" y="5983288"/>
          <p14:tracePt t="9868" x="2768600" y="5983288"/>
          <p14:tracePt t="9884" x="2759075" y="5991225"/>
          <p14:tracePt t="9943" x="2786063" y="5991225"/>
          <p14:tracePt t="9950" x="2840038" y="5991225"/>
          <p14:tracePt t="9958" x="2928938" y="5991225"/>
          <p14:tracePt t="9968" x="3044825" y="5991225"/>
          <p14:tracePt t="9984" x="3455988" y="5973763"/>
          <p14:tracePt t="10001" x="4098925" y="5946775"/>
          <p14:tracePt t="10018" x="4929188" y="5894388"/>
          <p14:tracePt t="10034" x="5830888" y="5875338"/>
          <p14:tracePt t="10051" x="6831013" y="5822950"/>
          <p14:tracePt t="10068" x="8215313" y="5768975"/>
          <p14:tracePt t="10085" x="9045575" y="5751513"/>
          <p14:tracePt t="10101" x="9680575" y="5759450"/>
          <p14:tracePt t="10118" x="10134600" y="5803900"/>
          <p14:tracePt t="10134" x="10402888" y="5822950"/>
          <p14:tracePt t="10151" x="10599738" y="5840413"/>
          <p14:tracePt t="10168" x="10725150" y="5848350"/>
          <p14:tracePt t="10184" x="10752138" y="5848350"/>
          <p14:tracePt t="10201" x="10760075" y="5848350"/>
          <p14:tracePt t="10318" x="10769600" y="5857875"/>
          <p14:tracePt t="10326" x="10787063" y="5857875"/>
          <p14:tracePt t="10334" x="10804525" y="5857875"/>
          <p14:tracePt t="10351" x="10831513" y="5867400"/>
          <p14:tracePt t="10368" x="10841038" y="5867400"/>
          <p14:tracePt t="10648" x="10841038" y="5875338"/>
          <p14:tracePt t="10663" x="10831513" y="5884863"/>
          <p14:tracePt t="10668" x="10814050" y="5894388"/>
          <p14:tracePt t="10684" x="10769600" y="5902325"/>
          <p14:tracePt t="10701" x="10733088" y="5919788"/>
          <p14:tracePt t="10718" x="10715625" y="5929313"/>
          <p14:tracePt t="10734" x="10698163" y="5929313"/>
          <p14:tracePt t="10751" x="10680700" y="5929313"/>
          <p14:tracePt t="10767" x="10617200" y="5929313"/>
          <p14:tracePt t="10784" x="10518775" y="5929313"/>
          <p14:tracePt t="10801" x="10394950" y="5938838"/>
          <p14:tracePt t="10818" x="10233025" y="5965825"/>
          <p14:tracePt t="10834" x="10117138" y="5983288"/>
          <p14:tracePt t="10851" x="10001250" y="6000750"/>
          <p14:tracePt t="10868" x="9902825" y="6018213"/>
          <p14:tracePt t="10884" x="9831388" y="6037263"/>
          <p14:tracePt t="10901" x="9823450" y="6037263"/>
          <p14:tracePt t="10917" x="9813925" y="6037263"/>
          <p14:tracePt t="10958" x="9804400" y="6045200"/>
          <p14:tracePt t="10967" x="9752013" y="6054725"/>
          <p14:tracePt t="10984" x="9609138" y="6108700"/>
          <p14:tracePt t="11001" x="9439275" y="6134100"/>
          <p14:tracePt t="11018" x="9269413" y="6153150"/>
          <p14:tracePt t="11034" x="9090025" y="6170613"/>
          <p14:tracePt t="11051" x="8920163" y="6180138"/>
          <p14:tracePt t="11068" x="8680450" y="6188075"/>
          <p14:tracePt t="11084" x="8537575" y="6188075"/>
          <p14:tracePt t="11101" x="8394700" y="6188075"/>
          <p14:tracePt t="11117" x="8215313" y="6188075"/>
          <p14:tracePt t="11134" x="8010525" y="6170613"/>
          <p14:tracePt t="11151" x="7796213" y="6134100"/>
          <p14:tracePt t="11168" x="7439025" y="6054725"/>
          <p14:tracePt t="11184" x="7180263" y="5991225"/>
          <p14:tracePt t="11201" x="6894513" y="5911850"/>
          <p14:tracePt t="11217" x="6661150" y="5848350"/>
          <p14:tracePt t="11234" x="6446838" y="5795963"/>
          <p14:tracePt t="11251" x="6251575" y="5732463"/>
          <p14:tracePt t="11267" x="6081713" y="5688013"/>
          <p14:tracePt t="11284" x="5929313" y="5643563"/>
          <p14:tracePt t="11301" x="5786438" y="5608638"/>
          <p14:tracePt t="11317" x="5572125" y="5527675"/>
          <p14:tracePt t="11334" x="5429250" y="5483225"/>
          <p14:tracePt t="11351" x="5330825" y="5429250"/>
          <p14:tracePt t="11368" x="5232400" y="5394325"/>
          <p14:tracePt t="11384" x="5143500" y="5375275"/>
          <p14:tracePt t="11401" x="5045075" y="5348288"/>
          <p14:tracePt t="11418" x="4830763" y="5303838"/>
          <p14:tracePt t="11434" x="4652963" y="5286375"/>
          <p14:tracePt t="11451" x="4483100" y="5276850"/>
          <p14:tracePt t="11467" x="4322763" y="5286375"/>
          <p14:tracePt t="11484" x="4160838" y="5303838"/>
          <p14:tracePt t="11501" x="3990975" y="5348288"/>
          <p14:tracePt t="11518" x="3813175" y="5411788"/>
          <p14:tracePt t="11534" x="3652838" y="5473700"/>
          <p14:tracePt t="11551" x="3490913" y="5527675"/>
          <p14:tracePt t="11567" x="3286125" y="5626100"/>
          <p14:tracePt t="11584" x="3160713" y="5670550"/>
          <p14:tracePt t="11601" x="3036888" y="5705475"/>
          <p14:tracePt t="11618" x="2911475" y="5741988"/>
          <p14:tracePt t="11634" x="2813050" y="5759450"/>
          <p14:tracePt t="11651" x="2759075" y="5768975"/>
          <p14:tracePt t="11668" x="2724150" y="5776913"/>
          <p14:tracePt t="11684" x="2705100" y="5776913"/>
          <p14:tracePt t="11701" x="2687638" y="5759450"/>
          <p14:tracePt t="11718" x="2660650" y="5724525"/>
          <p14:tracePt t="11734" x="2616200" y="5661025"/>
          <p14:tracePt t="11751" x="2571750" y="5554663"/>
          <p14:tracePt t="11767" x="2544763" y="5456238"/>
          <p14:tracePt t="11784" x="2536825" y="5348288"/>
          <p14:tracePt t="11801" x="2544763" y="5251450"/>
          <p14:tracePt t="11817" x="2581275" y="5099050"/>
          <p14:tracePt t="11835" x="2616200" y="4991100"/>
          <p14:tracePt t="11851" x="2625725" y="4911725"/>
          <p14:tracePt t="11867" x="2643188" y="4867275"/>
          <p14:tracePt t="11884" x="2660650" y="4830763"/>
          <p14:tracePt t="11901" x="2670175" y="4803775"/>
          <p14:tracePt t="11917" x="2687638" y="4795838"/>
          <p14:tracePt t="11988" x="2687638" y="4803775"/>
          <p14:tracePt t="11997" x="2687638" y="4822825"/>
          <p14:tracePt t="12005" x="2687638" y="4848225"/>
          <p14:tracePt t="12017" x="2687638" y="4884738"/>
          <p14:tracePt t="12036" x="2679700" y="5045075"/>
          <p14:tracePt t="12051" x="2679700" y="5116513"/>
          <p14:tracePt t="12067" x="2633663" y="5322888"/>
          <p14:tracePt t="12084" x="2598738" y="5456238"/>
          <p14:tracePt t="12100" x="2571750" y="5554663"/>
          <p14:tracePt t="12117" x="2571750" y="5589588"/>
          <p14:tracePt t="12135" x="2562225" y="5599113"/>
          <p14:tracePt t="12193" x="2562225" y="5589588"/>
          <p14:tracePt t="12200" x="2562225" y="5537200"/>
          <p14:tracePt t="12208" x="2562225" y="5483225"/>
          <p14:tracePt t="12217" x="2571750" y="5394325"/>
          <p14:tracePt t="12234" x="2608263" y="5224463"/>
          <p14:tracePt t="12250" x="2643188" y="5062538"/>
          <p14:tracePt t="12267" x="2687638" y="4929188"/>
          <p14:tracePt t="12284" x="2724150" y="4822825"/>
          <p14:tracePt t="12300" x="2741613" y="4786313"/>
          <p14:tracePt t="12317" x="2751138" y="4776788"/>
          <p14:tracePt t="12351" x="2759075" y="4776788"/>
          <p14:tracePt t="12367" x="2768600" y="4803775"/>
          <p14:tracePt t="12384" x="2795588" y="4867275"/>
          <p14:tracePt t="12400" x="2813050" y="4983163"/>
          <p14:tracePt t="12417" x="2813050" y="5081588"/>
          <p14:tracePt t="12434" x="2786063" y="5251450"/>
          <p14:tracePt t="12452" x="2732088" y="5357813"/>
          <p14:tracePt t="12467" x="2687638" y="5419725"/>
          <p14:tracePt t="12484" x="2643188" y="5456238"/>
          <p14:tracePt t="12500" x="2633663" y="5456238"/>
          <p14:tracePt t="12517" x="2625725" y="5456238"/>
          <p14:tracePt t="12534" x="2625725" y="5419725"/>
          <p14:tracePt t="12550" x="2608263" y="5295900"/>
          <p14:tracePt t="12567" x="2581275" y="5099050"/>
          <p14:tracePt t="12584" x="2581275" y="4983163"/>
          <p14:tracePt t="12600" x="2581275" y="4857750"/>
          <p14:tracePt t="12617" x="2598738" y="4768850"/>
          <p14:tracePt t="12634" x="2625725" y="4732338"/>
          <p14:tracePt t="12650" x="2660650" y="4714875"/>
          <p14:tracePt t="12667" x="2705100" y="4705350"/>
          <p14:tracePt t="12684" x="2813050" y="4786313"/>
          <p14:tracePt t="12700" x="2874963" y="4884738"/>
          <p14:tracePt t="12717" x="2911475" y="4983163"/>
          <p14:tracePt t="12734" x="2919413" y="5099050"/>
          <p14:tracePt t="12750" x="2894013" y="5197475"/>
          <p14:tracePt t="12768" x="2830513" y="5295900"/>
          <p14:tracePt t="12784" x="2776538" y="5348288"/>
          <p14:tracePt t="12801" x="2741613" y="5367338"/>
          <p14:tracePt t="12817" x="2732088" y="5357813"/>
          <p14:tracePt t="12834" x="2714625" y="5286375"/>
          <p14:tracePt t="12850" x="2697163" y="5153025"/>
          <p14:tracePt t="12867" x="2687638" y="5018088"/>
          <p14:tracePt t="12885" x="2687638" y="4902200"/>
          <p14:tracePt t="12900" x="2705100" y="4803775"/>
          <p14:tracePt t="12917" x="2724150" y="4741863"/>
          <p14:tracePt t="12934" x="2768600" y="4687888"/>
          <p14:tracePt t="12950" x="2776538" y="4687888"/>
          <p14:tracePt t="12967" x="2795588" y="4687888"/>
          <p14:tracePt t="12984" x="2830513" y="4724400"/>
          <p14:tracePt t="13000" x="2884488" y="4795838"/>
          <p14:tracePt t="13017" x="2911475" y="4894263"/>
          <p14:tracePt t="13034" x="2928938" y="4991100"/>
          <p14:tracePt t="13050" x="2919413" y="5153025"/>
          <p14:tracePt t="13067" x="2884488" y="5251450"/>
          <p14:tracePt t="13085" x="2840038" y="5322888"/>
          <p14:tracePt t="13100" x="2803525" y="5348288"/>
          <p14:tracePt t="13117" x="2803525" y="5357813"/>
          <p14:tracePt t="13134" x="2795588" y="5357813"/>
          <p14:tracePt t="13150" x="2786063" y="5295900"/>
          <p14:tracePt t="13167" x="2768600" y="5170488"/>
          <p14:tracePt t="13185" x="2751138" y="5018088"/>
          <p14:tracePt t="13200" x="2751138" y="4919663"/>
          <p14:tracePt t="13217" x="2776538" y="4813300"/>
          <p14:tracePt t="13233" x="2822575" y="4741863"/>
          <p14:tracePt t="13250" x="2867025" y="4697413"/>
          <p14:tracePt t="13267" x="2911475" y="4697413"/>
          <p14:tracePt t="13284" x="2965450" y="4705350"/>
          <p14:tracePt t="13300" x="3044825" y="4795838"/>
          <p14:tracePt t="13317" x="3062288" y="4884738"/>
          <p14:tracePt t="13334" x="3062288" y="4973638"/>
          <p14:tracePt t="13350" x="3044825" y="5081588"/>
          <p14:tracePt t="13367" x="2982913" y="5160963"/>
          <p14:tracePt t="13383" x="2928938" y="5214938"/>
          <p14:tracePt t="13400" x="2894013" y="5232400"/>
          <p14:tracePt t="13417" x="2857500" y="5232400"/>
          <p14:tracePt t="13433" x="2795588" y="5153025"/>
          <p14:tracePt t="13450" x="2768600" y="5072063"/>
          <p14:tracePt t="13467" x="2759075" y="4991100"/>
          <p14:tracePt t="13483" x="2759075" y="4938713"/>
          <p14:tracePt t="13501" x="2759075" y="4894263"/>
          <p14:tracePt t="13517" x="2759075" y="4875213"/>
          <p14:tracePt t="13583" x="2768600" y="4894263"/>
          <p14:tracePt t="13591" x="2768600" y="4902200"/>
          <p14:tracePt t="13600" x="2768600" y="4911725"/>
          <p14:tracePt t="13617" x="2759075" y="4919663"/>
          <p14:tracePt t="13634" x="2759075" y="4929188"/>
          <p14:tracePt t="13650" x="2759075" y="4938713"/>
          <p14:tracePt t="14067" x="2759075" y="4946650"/>
          <p14:tracePt t="14074" x="2786063" y="4956175"/>
          <p14:tracePt t="14084" x="2830513" y="4973638"/>
          <p14:tracePt t="14100" x="2894013" y="5010150"/>
          <p14:tracePt t="14117" x="2911475" y="5054600"/>
          <p14:tracePt t="14133" x="2919413" y="5089525"/>
          <p14:tracePt t="14167" x="3009900" y="5143500"/>
          <p14:tracePt t="14200" x="3081338" y="5160963"/>
          <p14:tracePt t="14238" x="3089275" y="5160963"/>
          <p14:tracePt t="14250" x="3098800" y="5160963"/>
          <p14:tracePt t="14267" x="3125788" y="5153025"/>
          <p14:tracePt t="14284" x="3187700" y="5143500"/>
          <p14:tracePt t="14300" x="3286125" y="5143500"/>
          <p14:tracePt t="14317" x="3429000" y="5160963"/>
          <p14:tracePt t="14333" x="3581400" y="5180013"/>
          <p14:tracePt t="14350" x="3687763" y="5187950"/>
          <p14:tracePt t="14367" x="3786188" y="5205413"/>
          <p14:tracePt t="14383" x="3875088" y="5214938"/>
          <p14:tracePt t="14400" x="3911600" y="5214938"/>
          <p14:tracePt t="14417" x="3919538" y="5205413"/>
          <p14:tracePt t="14434" x="3911600" y="5143500"/>
          <p14:tracePt t="14450" x="3867150" y="5081588"/>
          <p14:tracePt t="14467" x="3822700" y="5037138"/>
          <p14:tracePt t="14483" x="3813175" y="5037138"/>
          <p14:tracePt t="14528" x="3803650" y="5045075"/>
          <p14:tracePt t="14534" x="3795713" y="5062538"/>
          <p14:tracePt t="14550" x="3786188" y="5108575"/>
          <p14:tracePt t="14567" x="3776663" y="5133975"/>
          <p14:tracePt t="14583" x="3776663" y="5153025"/>
          <p14:tracePt t="14600" x="3776663" y="5160963"/>
          <p14:tracePt t="14616" x="3786188" y="5160963"/>
          <p14:tracePt t="14633" x="3803650" y="5160963"/>
          <p14:tracePt t="14650" x="3848100" y="5143500"/>
          <p14:tracePt t="14666" x="3875088" y="5116513"/>
          <p14:tracePt t="14683" x="3911600" y="5081588"/>
          <p14:tracePt t="14700" x="3938588" y="5072063"/>
          <p14:tracePt t="14716" x="3965575" y="5062538"/>
          <p14:tracePt t="14733" x="4000500" y="5062538"/>
          <p14:tracePt t="14750" x="4044950" y="5081588"/>
          <p14:tracePt t="14767" x="4089400" y="5099050"/>
          <p14:tracePt t="14783" x="4179888" y="5126038"/>
          <p14:tracePt t="14800" x="4340225" y="5143500"/>
          <p14:tracePt t="14816" x="4465638" y="5133975"/>
          <p14:tracePt t="14833" x="4554538" y="5099050"/>
          <p14:tracePt t="14850" x="4633913" y="5062538"/>
          <p14:tracePt t="14866" x="4670425" y="5027613"/>
          <p14:tracePt t="14883" x="4679950" y="5000625"/>
          <p14:tracePt t="14900" x="4697413" y="5000625"/>
          <p14:tracePt t="14916" x="4697413" y="4991100"/>
          <p14:tracePt t="14964" x="4705350" y="4991100"/>
          <p14:tracePt t="14973" x="4705350" y="5000625"/>
          <p14:tracePt t="14983" x="4714875" y="5010150"/>
          <p14:tracePt t="15000" x="4724400" y="5018088"/>
          <p14:tracePt t="15016" x="4741863" y="5018088"/>
          <p14:tracePt t="15033" x="4759325" y="5018088"/>
          <p14:tracePt t="15050" x="4768850" y="5000625"/>
          <p14:tracePt t="15066" x="4786313" y="4991100"/>
          <p14:tracePt t="15083" x="4795838" y="4991100"/>
          <p14:tracePt t="15100" x="4803775" y="4983163"/>
          <p14:tracePt t="15116" x="4857750" y="4983163"/>
          <p14:tracePt t="15133" x="4919663" y="4983163"/>
          <p14:tracePt t="15150" x="4983163" y="5000625"/>
          <p14:tracePt t="15166" x="5062538" y="5010150"/>
          <p14:tracePt t="15183" x="5153025" y="5027613"/>
          <p14:tracePt t="15200" x="5313363" y="5054600"/>
          <p14:tracePt t="15216" x="5411788" y="5054600"/>
          <p14:tracePt t="15233" x="5510213" y="5054600"/>
          <p14:tracePt t="15250" x="5581650" y="5045075"/>
          <p14:tracePt t="15266" x="5653088" y="5037138"/>
          <p14:tracePt t="15283" x="5697538" y="5018088"/>
          <p14:tracePt t="15300" x="5759450" y="5010150"/>
          <p14:tracePt t="15316" x="5803900" y="5010150"/>
          <p14:tracePt t="15333" x="5840413" y="5018088"/>
          <p14:tracePt t="15350" x="5884863" y="5037138"/>
          <p14:tracePt t="15366" x="5956300" y="5072063"/>
          <p14:tracePt t="15383" x="6027738" y="5108575"/>
          <p14:tracePt t="15400" x="6099175" y="5133975"/>
          <p14:tracePt t="15416" x="6170613" y="5143500"/>
          <p14:tracePt t="15433" x="6242050" y="5153025"/>
          <p14:tracePt t="15450" x="6323013" y="5170488"/>
          <p14:tracePt t="15466" x="6375400" y="5170488"/>
          <p14:tracePt t="15483" x="6429375" y="5180013"/>
          <p14:tracePt t="15500" x="6483350" y="5187950"/>
          <p14:tracePt t="15516" x="6545263" y="5205413"/>
          <p14:tracePt t="15533" x="6608763" y="5214938"/>
          <p14:tracePt t="15550" x="6661150" y="5241925"/>
          <p14:tracePt t="15566" x="6697663" y="5251450"/>
          <p14:tracePt t="15583" x="6705600" y="5268913"/>
          <p14:tracePt t="15600" x="6715125" y="5268913"/>
          <p14:tracePt t="16206" x="6732588" y="5268913"/>
          <p14:tracePt t="16214" x="6759575" y="5276850"/>
          <p14:tracePt t="16222" x="6804025" y="5303838"/>
          <p14:tracePt t="16233" x="6858000" y="5322888"/>
          <p14:tracePt t="16250" x="6929438" y="5330825"/>
          <p14:tracePt t="16266" x="6965950" y="5330825"/>
          <p14:tracePt t="16472" x="6983413" y="5330825"/>
          <p14:tracePt t="16480" x="7018338" y="5330825"/>
          <p14:tracePt t="16489" x="7054850" y="5340350"/>
          <p14:tracePt t="16499" x="7108825" y="5348288"/>
          <p14:tracePt t="16516" x="7215188" y="5367338"/>
          <p14:tracePt t="16533" x="7340600" y="5384800"/>
          <p14:tracePt t="16550" x="7500938" y="5402263"/>
          <p14:tracePt t="16566" x="7572375" y="5402263"/>
          <p14:tracePt t="16583" x="7616825" y="5402263"/>
          <p14:tracePt t="16645" x="7626350" y="5402263"/>
          <p14:tracePt t="16669" x="7626350" y="5394325"/>
          <p14:tracePt t="17059" x="7608888" y="5394325"/>
          <p14:tracePt t="17067" x="7572375" y="5384800"/>
          <p14:tracePt t="17074" x="7545388" y="5384800"/>
          <p14:tracePt t="17083" x="7527925" y="5367338"/>
          <p14:tracePt t="17099" x="7491413" y="5330825"/>
          <p14:tracePt t="17116" x="7446963" y="5295900"/>
          <p14:tracePt t="17133" x="7402513" y="5259388"/>
          <p14:tracePt t="17166" x="7331075" y="5180013"/>
          <p14:tracePt t="17199" x="7215188" y="5062538"/>
          <p14:tracePt t="17216" x="7153275" y="5018088"/>
          <p14:tracePt t="17233" x="7099300" y="4983163"/>
          <p14:tracePt t="17249" x="7081838" y="4973638"/>
          <p14:tracePt t="17266" x="7072313" y="4965700"/>
          <p14:tracePt t="17282" x="7062788" y="4956175"/>
          <p14:tracePt t="17300" x="7054850" y="4938713"/>
          <p14:tracePt t="17316" x="7045325" y="4911725"/>
          <p14:tracePt t="17332" x="7010400" y="4875213"/>
          <p14:tracePt t="17349" x="6965950" y="4830763"/>
          <p14:tracePt t="17366" x="6929438" y="4795838"/>
          <p14:tracePt t="17383" x="6894513" y="4776788"/>
          <p14:tracePt t="17399" x="6884988" y="4768850"/>
          <p14:tracePt t="17416" x="6875463" y="4759325"/>
          <p14:tracePt t="17432" x="6875463" y="4751388"/>
          <p14:tracePt t="17449" x="6875463" y="4741863"/>
          <p14:tracePt t="17466" x="6884988" y="4732338"/>
          <p14:tracePt t="17482" x="6884988" y="4724400"/>
          <p14:tracePt t="17499" x="6894513" y="4705350"/>
          <p14:tracePt t="17516" x="6911975" y="4679950"/>
          <p14:tracePt t="17532" x="6919913" y="4660900"/>
          <p14:tracePt t="17550" x="6929438" y="4625975"/>
          <p14:tracePt t="17566" x="6929438" y="4616450"/>
          <p14:tracePt t="17582" x="6938963" y="4598988"/>
          <p14:tracePt t="17676" x="6938963" y="4589463"/>
          <p14:tracePt t="17792" x="6938963" y="4598988"/>
          <p14:tracePt t="17801" x="6938963" y="4616450"/>
          <p14:tracePt t="17808" x="6938963" y="4643438"/>
          <p14:tracePt t="17816" x="6938963" y="4670425"/>
          <p14:tracePt t="17832" x="6946900" y="4724400"/>
          <p14:tracePt t="17849" x="6965950" y="4776788"/>
          <p14:tracePt t="17867" x="6965950" y="4830763"/>
          <p14:tracePt t="17882" x="6973888" y="4902200"/>
          <p14:tracePt t="17899" x="6991350" y="4991100"/>
          <p14:tracePt t="17916" x="7010400" y="5081588"/>
          <p14:tracePt t="17932" x="7037388" y="5214938"/>
          <p14:tracePt t="17949" x="7062788" y="5322888"/>
          <p14:tracePt t="17966" x="7072313" y="5411788"/>
          <p14:tracePt t="17982" x="7089775" y="5500688"/>
          <p14:tracePt t="17999" x="7108825" y="5572125"/>
          <p14:tracePt t="18016" x="7116763" y="5661025"/>
          <p14:tracePt t="18032" x="7116763" y="5715000"/>
          <p14:tracePt t="18049" x="7116763" y="5768975"/>
          <p14:tracePt t="18066" x="7116763" y="5848350"/>
          <p14:tracePt t="18082" x="7116763" y="5902325"/>
          <p14:tracePt t="18099" x="7116763" y="5956300"/>
          <p14:tracePt t="18116" x="7116763" y="6010275"/>
          <p14:tracePt t="18132" x="7108825" y="6062663"/>
          <p14:tracePt t="18149" x="7108825" y="6099175"/>
          <p14:tracePt t="18166" x="7108825" y="6143625"/>
          <p14:tracePt t="18182" x="7099300" y="6188075"/>
          <p14:tracePt t="18199" x="7099300" y="6205538"/>
          <p14:tracePt t="18216" x="7089775" y="6215063"/>
          <p14:tracePt t="18232" x="7089775" y="6232525"/>
          <p14:tracePt t="18249" x="7089775" y="6242050"/>
          <p14:tracePt t="18266" x="7089775" y="6251575"/>
          <p14:tracePt t="18282" x="7089775" y="6259513"/>
          <p14:tracePt t="18299" x="7081838" y="6269038"/>
          <p14:tracePt t="18315" x="7081838" y="6276975"/>
          <p14:tracePt t="18378" x="7072313" y="6276975"/>
          <p14:tracePt t="18386" x="7062788" y="6242050"/>
          <p14:tracePt t="18395" x="7054850" y="6161088"/>
          <p14:tracePt t="18402" x="7045325" y="6089650"/>
          <p14:tracePt t="18415" x="7037388" y="6018213"/>
          <p14:tracePt t="18432" x="7010400" y="5803900"/>
          <p14:tracePt t="18449" x="7000875" y="5643563"/>
          <p14:tracePt t="18465" x="6991350" y="5500688"/>
          <p14:tracePt t="18482" x="6991350" y="5357813"/>
          <p14:tracePt t="18499" x="6991350" y="5224463"/>
          <p14:tracePt t="18516" x="6973888" y="5126038"/>
          <p14:tracePt t="18532" x="6965950" y="5062538"/>
          <p14:tracePt t="18549" x="6965950" y="5010150"/>
          <p14:tracePt t="18566" x="6956425" y="4929188"/>
          <p14:tracePt t="18582" x="6946900" y="4867275"/>
          <p14:tracePt t="18599" x="6946900" y="4822825"/>
          <p14:tracePt t="18615" x="6946900" y="4786313"/>
          <p14:tracePt t="18632" x="6956425" y="4751388"/>
          <p14:tracePt t="18649" x="6973888" y="4724400"/>
          <p14:tracePt t="18665" x="6973888" y="4705350"/>
          <p14:tracePt t="18682" x="6973888" y="4687888"/>
          <p14:tracePt t="18700" x="6983413" y="4679950"/>
          <p14:tracePt t="18808" x="6983413" y="4687888"/>
          <p14:tracePt t="18816" x="6983413" y="4714875"/>
          <p14:tracePt t="18826" x="6983413" y="4751388"/>
          <p14:tracePt t="18832" x="6983413" y="4795838"/>
          <p14:tracePt t="18849" x="6973888" y="4919663"/>
          <p14:tracePt t="18865" x="6973888" y="5062538"/>
          <p14:tracePt t="18882" x="6973888" y="5205413"/>
          <p14:tracePt t="18899" x="6991350" y="5340350"/>
          <p14:tracePt t="18917" x="6991350" y="5510213"/>
          <p14:tracePt t="18932" x="6991350" y="5608638"/>
          <p14:tracePt t="18949" x="6983413" y="5715000"/>
          <p14:tracePt t="18965" x="6973888" y="5830888"/>
          <p14:tracePt t="18982" x="6956425" y="5965825"/>
          <p14:tracePt t="18999" x="6938963" y="6108700"/>
          <p14:tracePt t="19017" x="6919913" y="6251575"/>
          <p14:tracePt t="19032" x="6902450" y="6384925"/>
          <p14:tracePt t="19049" x="6884988" y="6491288"/>
          <p14:tracePt t="19066" x="6867525" y="6572250"/>
          <p14:tracePt t="19082" x="6867525" y="6599238"/>
          <p14:tracePt t="19099" x="6867525" y="6608763"/>
          <p14:tracePt t="19175" x="6867525" y="6589713"/>
          <p14:tracePt t="19182" x="6867525" y="6562725"/>
          <p14:tracePt t="19190" x="6875463" y="6491288"/>
          <p14:tracePt t="19199" x="6884988" y="6411913"/>
          <p14:tracePt t="19215" x="6919913" y="6242050"/>
          <p14:tracePt t="19232" x="6965950" y="6062663"/>
          <p14:tracePt t="19249" x="6991350" y="5884863"/>
          <p14:tracePt t="19265" x="7018338" y="5680075"/>
          <p14:tracePt t="19282" x="7045325" y="5465763"/>
          <p14:tracePt t="19299" x="7054850" y="5286375"/>
          <p14:tracePt t="19317" x="7054850" y="5010150"/>
          <p14:tracePt t="19332" x="7037388" y="4857750"/>
          <p14:tracePt t="19349" x="7037388" y="4751388"/>
          <p14:tracePt t="19365" x="7037388" y="4660900"/>
          <p14:tracePt t="19383" x="7045325" y="4589463"/>
          <p14:tracePt t="19399" x="7054850" y="4537075"/>
          <p14:tracePt t="19416" x="7054850" y="4491038"/>
          <p14:tracePt t="19432" x="7054850" y="4465638"/>
          <p14:tracePt t="19449" x="7054850" y="4456113"/>
          <p14:tracePt t="19465" x="7062788" y="4438650"/>
          <p14:tracePt t="19482" x="7062788" y="4429125"/>
          <p14:tracePt t="19566" x="7054850" y="4429125"/>
          <p14:tracePt t="19572" x="7045325" y="4446588"/>
          <p14:tracePt t="19582" x="7037388" y="4465638"/>
          <p14:tracePt t="19598" x="6991350" y="4527550"/>
          <p14:tracePt t="19615" x="6946900" y="4616450"/>
          <p14:tracePt t="19632" x="6894513" y="4741863"/>
          <p14:tracePt t="19649" x="6848475" y="4894263"/>
          <p14:tracePt t="19666" x="6823075" y="5062538"/>
          <p14:tracePt t="19682" x="6823075" y="5160963"/>
          <p14:tracePt t="19699" x="6823075" y="5251450"/>
          <p14:tracePt t="19715" x="6831013" y="5313363"/>
          <p14:tracePt t="19732" x="6848475" y="5394325"/>
          <p14:tracePt t="19748" x="6867525" y="5483225"/>
          <p14:tracePt t="19765" x="6875463" y="5581650"/>
          <p14:tracePt t="19782" x="6875463" y="5688013"/>
          <p14:tracePt t="19799" x="6884988" y="5795963"/>
          <p14:tracePt t="19815" x="6911975" y="5956300"/>
          <p14:tracePt t="19832" x="6911975" y="6054725"/>
          <p14:tracePt t="19848" x="6929438" y="6143625"/>
          <p14:tracePt t="19865" x="6938963" y="6197600"/>
          <p14:tracePt t="19882" x="6946900" y="6251575"/>
          <p14:tracePt t="19898" x="6946900" y="6296025"/>
          <p14:tracePt t="19915" x="6946900" y="6323013"/>
          <p14:tracePt t="19932" x="6946900" y="6357938"/>
          <p14:tracePt t="19948" x="6946900" y="6367463"/>
          <p14:tracePt t="19965" x="6946900" y="6384925"/>
          <p14:tracePt t="19982" x="6946900" y="6394450"/>
          <p14:tracePt t="19998" x="6946900" y="6402388"/>
          <p14:tracePt t="20015" x="6946900" y="6411913"/>
          <p14:tracePt t="20300" x="6946900" y="6402388"/>
          <p14:tracePt t="20308" x="6946900" y="6375400"/>
          <p14:tracePt t="20315" x="6946900" y="6357938"/>
          <p14:tracePt t="20332" x="6956425" y="6330950"/>
          <p14:tracePt t="20349" x="6965950" y="6313488"/>
          <p14:tracePt t="20366" x="6965950" y="6303963"/>
          <p14:tracePt t="20398" x="6965950" y="6286500"/>
          <p14:tracePt t="22261" x="6956425" y="6286500"/>
          <p14:tracePt t="22268" x="6938963" y="6286500"/>
          <p14:tracePt t="22278" x="6919913" y="6286500"/>
          <p14:tracePt t="22284" x="6894513" y="6286500"/>
          <p14:tracePt t="22300" x="6884988" y="6286500"/>
          <p14:tracePt t="22331" x="6884988" y="6296025"/>
          <p14:tracePt t="22348" x="6875463" y="6303963"/>
          <p14:tracePt t="22381" x="6848475" y="6296025"/>
          <p14:tracePt t="22440" x="6848475" y="6286500"/>
          <p14:tracePt t="22449" x="6840538" y="6269038"/>
          <p14:tracePt t="22456" x="6831013" y="6269038"/>
          <p14:tracePt t="22464" x="6831013" y="6259513"/>
          <p14:tracePt t="22481" x="6823075" y="6251575"/>
          <p14:tracePt t="22498" x="6813550" y="6242050"/>
          <p14:tracePt t="22514" x="6813550" y="6232525"/>
          <p14:tracePt t="22531" x="6813550" y="6215063"/>
          <p14:tracePt t="22548" x="6831013" y="6197600"/>
          <p14:tracePt t="22636" x="6840538" y="6188075"/>
          <p14:tracePt t="22894" x="6848475" y="6188075"/>
          <p14:tracePt t="22910" x="6858000" y="6180138"/>
          <p14:tracePt t="22925" x="6867525" y="6170613"/>
          <p14:tracePt t="22933" x="6884988" y="6170613"/>
          <p14:tracePt t="22940" x="6894513" y="6161088"/>
          <p14:tracePt t="22950" x="6902450" y="6161088"/>
          <p14:tracePt t="22981" x="6973888" y="6134100"/>
          <p14:tracePt t="23014" x="7054850" y="6116638"/>
          <p14:tracePt t="23031" x="7099300" y="6116638"/>
          <p14:tracePt t="23048" x="7143750" y="6116638"/>
          <p14:tracePt t="23064" x="7188200" y="6116638"/>
          <p14:tracePt t="23081" x="7242175" y="6126163"/>
          <p14:tracePt t="23098" x="7277100" y="6126163"/>
          <p14:tracePt t="23114" x="7304088" y="6143625"/>
          <p14:tracePt t="23131" x="7323138" y="6153150"/>
          <p14:tracePt t="23148" x="7340600" y="6161088"/>
          <p14:tracePt t="23164" x="7367588" y="6180138"/>
          <p14:tracePt t="23181" x="7394575" y="6188075"/>
          <p14:tracePt t="23198" x="7446963" y="6205538"/>
          <p14:tracePt t="23214" x="7483475" y="6215063"/>
          <p14:tracePt t="23231" x="7527925" y="6215063"/>
          <p14:tracePt t="23247" x="7581900" y="6215063"/>
          <p14:tracePt t="23264" x="7626350" y="6215063"/>
          <p14:tracePt t="23281" x="7688263" y="6215063"/>
          <p14:tracePt t="23297" x="7751763" y="6215063"/>
          <p14:tracePt t="23314" x="7875588" y="6215063"/>
          <p14:tracePt t="23331" x="7983538" y="6215063"/>
          <p14:tracePt t="23348" x="8099425" y="6215063"/>
          <p14:tracePt t="23364" x="8232775" y="6215063"/>
          <p14:tracePt t="23381" x="8375650" y="6215063"/>
          <p14:tracePt t="23398" x="8545513" y="6215063"/>
          <p14:tracePt t="23414" x="8724900" y="6215063"/>
          <p14:tracePt t="23431" x="8920163" y="6215063"/>
          <p14:tracePt t="23448" x="9188450" y="6188075"/>
          <p14:tracePt t="23464" x="9367838" y="6170613"/>
          <p14:tracePt t="23481" x="9537700" y="6143625"/>
          <p14:tracePt t="23498" x="9698038" y="6089650"/>
          <p14:tracePt t="23515" x="9858375" y="6054725"/>
          <p14:tracePt t="23531" x="10010775" y="6027738"/>
          <p14:tracePt t="23548" x="10144125" y="6000750"/>
          <p14:tracePt t="23564" x="10313988" y="5965825"/>
          <p14:tracePt t="23581" x="10367963" y="5946775"/>
          <p14:tracePt t="23597" x="10385425" y="5938838"/>
          <p14:tracePt t="23948" x="10385425" y="5929313"/>
          <p14:tracePt t="24924" x="10394950" y="5929313"/>
          <p14:tracePt t="24933" x="10394950" y="5919788"/>
          <p14:tracePt t="24941" x="10420350" y="5911850"/>
          <p14:tracePt t="24949" x="10474325" y="5911850"/>
          <p14:tracePt t="24964" x="10563225" y="5894388"/>
          <p14:tracePt t="24981" x="10644188" y="5894388"/>
          <p14:tracePt t="24997" x="10706100" y="5894388"/>
          <p14:tracePt t="25030" x="10760075" y="5894388"/>
          <p14:tracePt t="25106" x="10769600" y="5884863"/>
          <p14:tracePt t="25379" x="10777538" y="5884863"/>
          <p14:tracePt t="25394" x="10787063" y="5894388"/>
          <p14:tracePt t="25401" x="10796588" y="5902325"/>
          <p14:tracePt t="25430" x="10814050" y="5911850"/>
          <p14:tracePt t="25464" x="10831513" y="5938838"/>
          <p14:tracePt t="25580" x="10848975" y="5938838"/>
          <p14:tracePt t="25588" x="10858500" y="5938838"/>
          <p14:tracePt t="25597" x="10868025" y="5938838"/>
          <p14:tracePt t="25614" x="10875963" y="5938838"/>
          <p14:tracePt t="25630" x="10885488" y="5929313"/>
          <p14:tracePt t="25647" x="10895013" y="5929313"/>
          <p14:tracePt t="25823" x="10895013" y="5919788"/>
          <p14:tracePt t="25987" x="10895013" y="5911850"/>
          <p14:tracePt t="26425" x="10895013" y="5894388"/>
          <p14:tracePt t="26440" x="10885488" y="5884863"/>
          <p14:tracePt t="26457" x="10875963" y="5875338"/>
          <p14:tracePt t="26466" x="10868025" y="5867400"/>
          <p14:tracePt t="26486" x="10868025" y="5857875"/>
          <p14:tracePt t="26550" x="10858500" y="5857875"/>
          <p14:tracePt t="26683" x="10848975" y="5857875"/>
          <p14:tracePt t="26700" x="10841038" y="5857875"/>
          <p14:tracePt t="26706" x="10831513" y="5857875"/>
          <p14:tracePt t="26716" x="10814050" y="5857875"/>
          <p14:tracePt t="26730" x="10777538" y="5840413"/>
          <p14:tracePt t="26747" x="10715625" y="5830888"/>
          <p14:tracePt t="26763" x="10582275" y="5813425"/>
          <p14:tracePt t="26780" x="10420350" y="5795963"/>
          <p14:tracePt t="26797" x="10252075" y="5768975"/>
          <p14:tracePt t="26813" x="10072688" y="5751513"/>
          <p14:tracePt t="26830" x="9831388" y="5732463"/>
          <p14:tracePt t="26847" x="9671050" y="5715000"/>
          <p14:tracePt t="26863" x="9501188" y="5697538"/>
          <p14:tracePt t="26880" x="9340850" y="5680075"/>
          <p14:tracePt t="26897" x="9180513" y="5670550"/>
          <p14:tracePt t="26913" x="9045575" y="5661025"/>
          <p14:tracePt t="26930" x="8939213" y="5653088"/>
          <p14:tracePt t="26946" x="8848725" y="5634038"/>
          <p14:tracePt t="26964" x="8751888" y="5626100"/>
          <p14:tracePt t="26980" x="8697913" y="5616575"/>
          <p14:tracePt t="26997" x="8670925" y="5616575"/>
          <p14:tracePt t="27013" x="8643938" y="5616575"/>
          <p14:tracePt t="27030" x="8626475" y="5608638"/>
          <p14:tracePt t="27046" x="8609013" y="5608638"/>
          <p14:tracePt t="27064" x="8562975" y="5599113"/>
          <p14:tracePt t="27081" x="8510588" y="5581650"/>
          <p14:tracePt t="27097" x="8439150" y="5581650"/>
          <p14:tracePt t="27113" x="8385175" y="5581650"/>
          <p14:tracePt t="27130" x="8304213" y="5581650"/>
          <p14:tracePt t="27147" x="8224838" y="5599113"/>
          <p14:tracePt t="27163" x="8143875" y="5599113"/>
          <p14:tracePt t="27180" x="8081963" y="5599113"/>
          <p14:tracePt t="27197" x="8037513" y="5589588"/>
          <p14:tracePt t="27214" x="7974013" y="5572125"/>
          <p14:tracePt t="27230" x="7939088" y="5562600"/>
          <p14:tracePt t="27247" x="7902575" y="5545138"/>
          <p14:tracePt t="27264" x="7875588" y="5545138"/>
          <p14:tracePt t="27280" x="7840663" y="5537200"/>
          <p14:tracePt t="27296" x="7813675" y="5537200"/>
          <p14:tracePt t="27314" x="7742238" y="5527675"/>
          <p14:tracePt t="27330" x="7697788" y="5527675"/>
          <p14:tracePt t="27346" x="7653338" y="5527675"/>
          <p14:tracePt t="27363" x="7616825" y="5527675"/>
          <p14:tracePt t="27380" x="7562850" y="5527675"/>
          <p14:tracePt t="27396" x="7527925" y="5527675"/>
          <p14:tracePt t="27413" x="7491413" y="5527675"/>
          <p14:tracePt t="27430" x="7446963" y="5527675"/>
          <p14:tracePt t="27447" x="7412038" y="5518150"/>
          <p14:tracePt t="27463" x="7358063" y="5518150"/>
          <p14:tracePt t="27480" x="7348538" y="5518150"/>
          <p14:tracePt t="27565" x="7331075" y="5510213"/>
          <p14:tracePt t="27573" x="7304088" y="5500688"/>
          <p14:tracePt t="27581" x="7277100" y="5500688"/>
          <p14:tracePt t="27596" x="7224713" y="5491163"/>
          <p14:tracePt t="27613" x="7197725" y="5491163"/>
          <p14:tracePt t="27631" x="7188200" y="5491163"/>
          <p14:tracePt t="27675" x="7180263" y="5491163"/>
          <p14:tracePt t="27785" x="7180263" y="5483225"/>
          <p14:tracePt t="27823" x="7180263" y="5473700"/>
          <p14:tracePt t="27840" x="7161213" y="5465763"/>
          <p14:tracePt t="27846" x="7143750" y="5456238"/>
          <p14:tracePt t="27854" x="7126288" y="5446713"/>
          <p14:tracePt t="27863" x="7099300" y="5446713"/>
          <p14:tracePt t="27880" x="7000875" y="5429250"/>
          <p14:tracePt t="27896" x="6848475" y="5411788"/>
          <p14:tracePt t="27913" x="6661150" y="5394325"/>
          <p14:tracePt t="27930" x="6456363" y="5384800"/>
          <p14:tracePt t="27946" x="6286500" y="5357813"/>
          <p14:tracePt t="27963" x="6134100" y="5340350"/>
          <p14:tracePt t="27980" x="5884863" y="5295900"/>
          <p14:tracePt t="27996" x="5697538" y="5259388"/>
          <p14:tracePt t="28013" x="5446713" y="5241925"/>
          <p14:tracePt t="28030" x="5153025" y="5241925"/>
          <p14:tracePt t="28046" x="4894263" y="5241925"/>
          <p14:tracePt t="28063" x="4670425" y="5241925"/>
          <p14:tracePt t="28080" x="4375150" y="5251450"/>
          <p14:tracePt t="28096" x="4205288" y="5268913"/>
          <p14:tracePt t="28113" x="4116388" y="5286375"/>
          <p14:tracePt t="28130" x="4062413" y="5313363"/>
          <p14:tracePt t="28146" x="4027488" y="5340350"/>
          <p14:tracePt t="28163" x="4017963" y="5394325"/>
          <p14:tracePt t="28180" x="4000500" y="5446713"/>
          <p14:tracePt t="28196" x="3990975" y="5518150"/>
          <p14:tracePt t="28213" x="4017963" y="5653088"/>
          <p14:tracePt t="28229" x="4108450" y="5705475"/>
          <p14:tracePt t="28246" x="4232275" y="5759450"/>
          <p14:tracePt t="28263" x="4429125" y="5786438"/>
          <p14:tracePt t="28280" x="4705350" y="5759450"/>
          <p14:tracePt t="28296" x="5108575" y="5680075"/>
          <p14:tracePt t="28313" x="5491163" y="5599113"/>
          <p14:tracePt t="28330" x="5894388" y="5465763"/>
          <p14:tracePt t="28346" x="6018213" y="5394325"/>
          <p14:tracePt t="28363" x="6045200" y="5330825"/>
          <p14:tracePt t="28380" x="6045200" y="5286375"/>
          <p14:tracePt t="28396" x="5983288" y="5224463"/>
          <p14:tracePt t="28413" x="5840413" y="5143500"/>
          <p14:tracePt t="28429" x="5634038" y="5081588"/>
          <p14:tracePt t="28446" x="5268913" y="5000625"/>
          <p14:tracePt t="28463" x="4687888" y="4965700"/>
          <p14:tracePt t="28480" x="4411663" y="4965700"/>
          <p14:tracePt t="28496" x="4170363" y="5018088"/>
          <p14:tracePt t="28513" x="3990975" y="5081588"/>
          <p14:tracePt t="28530" x="3919538" y="5126038"/>
          <p14:tracePt t="28546" x="3884613" y="5160963"/>
          <p14:tracePt t="28563" x="3875088" y="5224463"/>
          <p14:tracePt t="28580" x="3867150" y="5357813"/>
          <p14:tracePt t="28596" x="3884613" y="5446713"/>
          <p14:tracePt t="28613" x="3919538" y="5537200"/>
          <p14:tracePt t="28630" x="4044950" y="5599113"/>
          <p14:tracePt t="28646" x="4197350" y="5626100"/>
          <p14:tracePt t="28663" x="4402138" y="5643563"/>
          <p14:tracePt t="28679" x="4660900" y="5626100"/>
          <p14:tracePt t="28696" x="4965700" y="5572125"/>
          <p14:tracePt t="28713" x="5384800" y="5473700"/>
          <p14:tracePt t="28730" x="5545138" y="5394325"/>
          <p14:tracePt t="28746" x="5643563" y="5330825"/>
          <p14:tracePt t="28763" x="5670550" y="5268913"/>
          <p14:tracePt t="28779" x="5653088" y="5214938"/>
          <p14:tracePt t="28796" x="5572125" y="5153025"/>
          <p14:tracePt t="28813" x="5394325" y="5099050"/>
          <p14:tracePt t="28830" x="4956175" y="5054600"/>
          <p14:tracePt t="28846" x="4714875" y="5045075"/>
          <p14:tracePt t="28863" x="4537075" y="5062538"/>
          <p14:tracePt t="28879" x="4384675" y="5108575"/>
          <p14:tracePt t="28896" x="4303713" y="5153025"/>
          <p14:tracePt t="28914" x="4276725" y="5187950"/>
          <p14:tracePt t="28929" x="4276725" y="5241925"/>
          <p14:tracePt t="28946" x="4276725" y="5303838"/>
          <p14:tracePt t="28963" x="4286250" y="5394325"/>
          <p14:tracePt t="28979" x="4330700" y="5473700"/>
          <p14:tracePt t="28996" x="4419600" y="5554663"/>
          <p14:tracePt t="29013" x="4554538" y="5608638"/>
          <p14:tracePt t="29029" x="4751388" y="5616575"/>
          <p14:tracePt t="29046" x="4973638" y="5616575"/>
          <p14:tracePt t="29063" x="5214938" y="5581650"/>
          <p14:tracePt t="29079" x="5510213" y="5456238"/>
          <p14:tracePt t="29096" x="5626100" y="5384800"/>
          <p14:tracePt t="29113" x="5680075" y="5322888"/>
          <p14:tracePt t="29129" x="5705475" y="5268913"/>
          <p14:tracePt t="29146" x="5715000" y="5214938"/>
          <p14:tracePt t="29163" x="5724525" y="5170488"/>
          <p14:tracePt t="29179" x="5724525" y="5143500"/>
          <p14:tracePt t="29196" x="5724525" y="5126038"/>
          <p14:tracePt t="29229" x="5715000" y="5126038"/>
          <p14:tracePt t="29246" x="5705475" y="5133975"/>
          <p14:tracePt t="29263" x="5697538" y="5143500"/>
          <p14:tracePt t="29279" x="5680075" y="5170488"/>
          <p14:tracePt t="29296" x="5680075" y="5187950"/>
          <p14:tracePt t="29313" x="5697538" y="5224463"/>
          <p14:tracePt t="29329" x="5768975" y="5251450"/>
          <p14:tracePt t="29346" x="5857875" y="5268913"/>
          <p14:tracePt t="29363" x="5973763" y="5276850"/>
          <p14:tracePt t="29379" x="6143625" y="5276850"/>
          <p14:tracePt t="29396" x="6323013" y="5241925"/>
          <p14:tracePt t="29413" x="6483350" y="5224463"/>
          <p14:tracePt t="29429" x="6608763" y="5205413"/>
          <p14:tracePt t="29446" x="6697663" y="5187950"/>
          <p14:tracePt t="29463" x="6705600" y="5180013"/>
          <p14:tracePt t="29572" x="6715125" y="5180013"/>
          <p14:tracePt t="29581" x="6724650" y="5180013"/>
          <p14:tracePt t="29588" x="6751638" y="5180013"/>
          <p14:tracePt t="29597" x="6777038" y="5180013"/>
          <p14:tracePt t="29612" x="6884988" y="5187950"/>
          <p14:tracePt t="29629" x="7027863" y="5205413"/>
          <p14:tracePt t="29646" x="7188200" y="5232400"/>
          <p14:tracePt t="29663" x="7348538" y="5268913"/>
          <p14:tracePt t="29679" x="7473950" y="5313363"/>
          <p14:tracePt t="29696" x="7608888" y="5375275"/>
          <p14:tracePt t="29712" x="7661275" y="5402263"/>
          <p14:tracePt t="29730" x="7670800" y="5419725"/>
          <p14:tracePt t="29746" x="7670800" y="5429250"/>
          <p14:tracePt t="29762" x="7680325" y="5446713"/>
          <p14:tracePt t="29779" x="7680325" y="5483225"/>
          <p14:tracePt t="29796" x="7680325" y="5491163"/>
          <p14:tracePt t="29812" x="7680325" y="5510213"/>
          <p14:tracePt t="29829" x="7670800" y="5518150"/>
          <p14:tracePt t="29846" x="7661275" y="5527675"/>
          <p14:tracePt t="29862" x="7653338" y="5537200"/>
          <p14:tracePt t="29879" x="7643813" y="5545138"/>
          <p14:tracePt t="29896" x="7634288" y="5554663"/>
          <p14:tracePt t="29979" x="7626350" y="5554663"/>
          <p14:tracePt t="30003" x="7608888" y="5545138"/>
          <p14:tracePt t="30010" x="7608888" y="5537200"/>
          <p14:tracePt t="30016" x="7589838" y="5537200"/>
          <p14:tracePt t="30029" x="7581900" y="5527675"/>
          <p14:tracePt t="30046" x="7562850" y="5518150"/>
          <p14:tracePt t="30072" x="7562850" y="5510213"/>
          <p14:tracePt t="30120" x="7562850" y="5500688"/>
          <p14:tracePt t="30135" x="7572375" y="5491163"/>
          <p14:tracePt t="30142" x="7581900" y="5483225"/>
          <p14:tracePt t="30152" x="7608888" y="5483225"/>
          <p14:tracePt t="30162" x="7626350" y="5473700"/>
          <p14:tracePt t="30179" x="7688263" y="5456238"/>
          <p14:tracePt t="30196" x="7840663" y="5446713"/>
          <p14:tracePt t="30212" x="7939088" y="5446713"/>
          <p14:tracePt t="30229" x="8037513" y="5491163"/>
          <p14:tracePt t="30246" x="8134350" y="5545138"/>
          <p14:tracePt t="30262" x="8188325" y="5599113"/>
          <p14:tracePt t="30279" x="8205788" y="5653088"/>
          <p14:tracePt t="30296" x="8215313" y="5724525"/>
          <p14:tracePt t="30312" x="8205788" y="5803900"/>
          <p14:tracePt t="30329" x="8180388" y="5902325"/>
          <p14:tracePt t="30346" x="8081963" y="6072188"/>
          <p14:tracePt t="30362" x="8027988" y="6180138"/>
          <p14:tracePt t="30379" x="7966075" y="6269038"/>
          <p14:tracePt t="30396" x="7939088" y="6303963"/>
          <p14:tracePt t="30412" x="7929563" y="6313488"/>
          <p14:tracePt t="30478" x="7920038" y="6303963"/>
          <p14:tracePt t="30487" x="7912100" y="6286500"/>
          <p14:tracePt t="30496" x="7894638" y="6269038"/>
          <p14:tracePt t="30512" x="7858125" y="6232525"/>
          <p14:tracePt t="30529" x="7804150" y="6224588"/>
          <p14:tracePt t="30546" x="7732713" y="6205538"/>
          <p14:tracePt t="30562" x="7661275" y="6197600"/>
          <p14:tracePt t="30579" x="7589838" y="6188075"/>
          <p14:tracePt t="30596" x="7527925" y="6170613"/>
          <p14:tracePt t="30612" x="7510463" y="6153150"/>
          <p14:tracePt t="30629" x="7500938" y="6143625"/>
          <p14:tracePt t="30752" x="7510463" y="6134100"/>
          <p14:tracePt t="30758" x="7545388" y="6116638"/>
          <p14:tracePt t="30766" x="7589838" y="6108700"/>
          <p14:tracePt t="30779" x="7661275" y="6089650"/>
          <p14:tracePt t="30796" x="7867650" y="6072188"/>
          <p14:tracePt t="30812" x="8143875" y="6054725"/>
          <p14:tracePt t="30829" x="8582025" y="6027738"/>
          <p14:tracePt t="30846" x="9367838" y="6000750"/>
          <p14:tracePt t="30862" x="9796463" y="5973763"/>
          <p14:tracePt t="30879" x="10171113" y="5946775"/>
          <p14:tracePt t="30896" x="10447338" y="5938838"/>
          <p14:tracePt t="30912" x="10671175" y="5919788"/>
          <p14:tracePt t="30929" x="10796588" y="5911850"/>
          <p14:tracePt t="30946" x="10875963" y="5902325"/>
          <p14:tracePt t="31048" x="10841038" y="5902325"/>
          <p14:tracePt t="31056" x="10787063" y="5911850"/>
          <p14:tracePt t="31065" x="10698163" y="5919788"/>
          <p14:tracePt t="31079" x="10563225" y="5929313"/>
          <p14:tracePt t="31096" x="9920288" y="6045200"/>
          <p14:tracePt t="31112" x="9402763" y="6153150"/>
          <p14:tracePt t="31129" x="8867775" y="6232525"/>
          <p14:tracePt t="31146" x="8367713" y="6269038"/>
          <p14:tracePt t="31164" x="8062913" y="6286500"/>
          <p14:tracePt t="31179" x="7867650" y="6296025"/>
          <p14:tracePt t="31196" x="7786688" y="6303963"/>
          <p14:tracePt t="31258" x="7796213" y="6303963"/>
          <p14:tracePt t="31267" x="7823200" y="6296025"/>
          <p14:tracePt t="31279" x="7894638" y="6286500"/>
          <p14:tracePt t="31296" x="8089900" y="6259513"/>
          <p14:tracePt t="31312" x="8375650" y="6232525"/>
          <p14:tracePt t="31329" x="8751888" y="6205538"/>
          <p14:tracePt t="31345" x="9224963" y="6153150"/>
          <p14:tracePt t="31362" x="9439275" y="6134100"/>
          <p14:tracePt t="31379" x="9545638" y="6134100"/>
          <p14:tracePt t="31396" x="9563100" y="6134100"/>
          <p14:tracePt t="31502" x="9582150" y="6134100"/>
          <p14:tracePt t="31508" x="9617075" y="6153150"/>
          <p14:tracePt t="31516" x="9661525" y="6170613"/>
          <p14:tracePt t="31529" x="9715500" y="6197600"/>
          <p14:tracePt t="31545" x="9848850" y="6251575"/>
          <p14:tracePt t="31562" x="9983788" y="6276975"/>
          <p14:tracePt t="31579" x="10153650" y="6286500"/>
          <p14:tracePt t="31595" x="10296525" y="6286500"/>
          <p14:tracePt t="31612" x="10439400" y="6286500"/>
          <p14:tracePt t="31629" x="10563225" y="6269038"/>
          <p14:tracePt t="31645" x="10644188" y="6242050"/>
          <p14:tracePt t="31662" x="10680700" y="6215063"/>
          <p14:tracePt t="31679" x="10698163" y="6180138"/>
          <p14:tracePt t="31695" x="10725150" y="6153150"/>
          <p14:tracePt t="31712" x="10733088" y="6134100"/>
          <p14:tracePt t="31729" x="10752138" y="6108700"/>
          <p14:tracePt t="31745" x="10777538" y="6081713"/>
          <p14:tracePt t="31762" x="10796588" y="6062663"/>
          <p14:tracePt t="31779" x="10814050" y="6045200"/>
          <p14:tracePt t="31796" x="10823575" y="6037263"/>
          <p14:tracePt t="31900" x="10831513" y="6037263"/>
          <p14:tracePt t="31908" x="10858500" y="6010275"/>
          <p14:tracePt t="31916" x="10885488" y="5991225"/>
          <p14:tracePt t="31929" x="10912475" y="5983288"/>
          <p14:tracePt t="31945" x="11055350" y="5946775"/>
          <p14:tracePt t="31962" x="11109325" y="5938838"/>
          <p14:tracePt t="31979" x="11161713" y="5919788"/>
          <p14:tracePt t="31995" x="11225213" y="5911850"/>
          <p14:tracePt t="32012" x="11260138" y="5902325"/>
          <p14:tracePt t="32028" x="11287125" y="5894388"/>
          <p14:tracePt t="32045" x="11304588" y="5894388"/>
          <p14:tracePt t="32062" x="11314113" y="5884863"/>
          <p14:tracePt t="32143" x="11323638" y="5875338"/>
          <p14:tracePt t="38259" x="11198225" y="5867400"/>
          <p14:tracePt t="38267" x="10939463" y="5813425"/>
          <p14:tracePt t="38277" x="10661650" y="5705475"/>
          <p14:tracePt t="38294" x="10055225" y="5384800"/>
          <p14:tracePt t="38311" x="9626600" y="5143500"/>
          <p14:tracePt t="38328" x="9340850" y="4973638"/>
          <p14:tracePt t="38360" x="8609013" y="4625975"/>
          <p14:tracePt t="38394" x="8037513" y="4384675"/>
          <p14:tracePt t="38410" x="7858125" y="4303713"/>
          <p14:tracePt t="38427" x="7688263" y="4259263"/>
          <p14:tracePt t="38443" x="7527925" y="4241800"/>
          <p14:tracePt t="38461" x="7412038" y="4232275"/>
          <p14:tracePt t="38477" x="7313613" y="4241800"/>
          <p14:tracePt t="38494" x="7242175" y="4259263"/>
          <p14:tracePt t="38510" x="7188200" y="4276725"/>
          <p14:tracePt t="38527" x="7116763" y="4286250"/>
          <p14:tracePt t="38544" x="6991350" y="4286250"/>
          <p14:tracePt t="38560" x="6858000" y="4268788"/>
          <p14:tracePt t="38577" x="6715125" y="4259263"/>
          <p14:tracePt t="38593" x="6634163" y="4251325"/>
          <p14:tracePt t="38610" x="6608763" y="4241800"/>
          <p14:tracePt t="38736" x="6608763" y="4232275"/>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p:cNvPicPr>
            <a:picLocks noChangeAspect="1"/>
          </p:cNvPicPr>
          <p:nvPr/>
        </p:nvPicPr>
        <p:blipFill rotWithShape="1">
          <a:blip r:embed="rId4"/>
          <a:srcRect l="17327" t="40494" r="2778" b="11729"/>
          <a:stretch/>
        </p:blipFill>
        <p:spPr>
          <a:xfrm>
            <a:off x="1524001" y="3186114"/>
            <a:ext cx="8958263" cy="3013075"/>
          </a:xfrm>
          <a:prstGeom prst="rect">
            <a:avLst/>
          </a:prstGeom>
          <a:ln>
            <a:noFill/>
          </a:ln>
          <a:effectLst>
            <a:outerShdw blurRad="292100" dist="139700" dir="2700000" algn="tl" rotWithShape="0">
              <a:srgbClr val="333333">
                <a:alpha val="65000"/>
              </a:srgbClr>
            </a:outerShdw>
          </a:effectLst>
        </p:spPr>
      </p:pic>
      <p:cxnSp>
        <p:nvCxnSpPr>
          <p:cNvPr id="8" name="Rechte verbindingslijn met pijl 7"/>
          <p:cNvCxnSpPr/>
          <p:nvPr/>
        </p:nvCxnSpPr>
        <p:spPr>
          <a:xfrm>
            <a:off x="9083675" y="3127376"/>
            <a:ext cx="33338" cy="1565275"/>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sp>
        <p:nvSpPr>
          <p:cNvPr id="14" name="Rechthoek 13"/>
          <p:cNvSpPr/>
          <p:nvPr/>
        </p:nvSpPr>
        <p:spPr>
          <a:xfrm>
            <a:off x="7181112" y="2566379"/>
            <a:ext cx="3097578" cy="530915"/>
          </a:xfrm>
          <a:prstGeom prst="rect">
            <a:avLst/>
          </a:prstGeom>
        </p:spPr>
        <p:style>
          <a:lnRef idx="2">
            <a:schemeClr val="accent2"/>
          </a:lnRef>
          <a:fillRef idx="1">
            <a:schemeClr val="lt1"/>
          </a:fillRef>
          <a:effectRef idx="0">
            <a:schemeClr val="accent2"/>
          </a:effectRef>
          <a:fontRef idx="minor">
            <a:schemeClr val="dk1"/>
          </a:fontRef>
        </p:style>
        <p:txBody>
          <a:bodyPr wrap="none" lIns="68580" tIns="34290" rIns="68580" bIns="34290">
            <a:spAutoFit/>
          </a:bodyPr>
          <a:lstStyle/>
          <a:p>
            <a:pPr algn="ctr">
              <a:defRPr/>
            </a:pPr>
            <a:r>
              <a:rPr lang="nl-NL" sz="1500" b="1" dirty="0">
                <a:ln w="22225">
                  <a:solidFill>
                    <a:schemeClr val="accent2"/>
                  </a:solidFill>
                  <a:prstDash val="solid"/>
                </a:ln>
                <a:solidFill>
                  <a:schemeClr val="accent2">
                    <a:lumMod val="40000"/>
                    <a:lumOff val="60000"/>
                  </a:schemeClr>
                </a:solidFill>
              </a:rPr>
              <a:t>Instructie om waar mogelijk slechts 1</a:t>
            </a:r>
          </a:p>
          <a:p>
            <a:pPr algn="ctr">
              <a:defRPr/>
            </a:pPr>
            <a:r>
              <a:rPr lang="nl-NL" sz="1500" b="1" dirty="0">
                <a:ln w="22225">
                  <a:solidFill>
                    <a:schemeClr val="accent2"/>
                  </a:solidFill>
                  <a:prstDash val="solid"/>
                </a:ln>
                <a:solidFill>
                  <a:schemeClr val="accent2">
                    <a:lumMod val="40000"/>
                    <a:lumOff val="60000"/>
                  </a:schemeClr>
                </a:solidFill>
              </a:rPr>
              <a:t>opname te maken</a:t>
            </a:r>
          </a:p>
        </p:txBody>
      </p:sp>
      <p:sp>
        <p:nvSpPr>
          <p:cNvPr id="9" name="Tijdelijke aanduiding voor inhoud 2"/>
          <p:cNvSpPr txBox="1">
            <a:spLocks/>
          </p:cNvSpPr>
          <p:nvPr/>
        </p:nvSpPr>
        <p:spPr bwMode="auto">
          <a:xfrm>
            <a:off x="838200" y="1690688"/>
            <a:ext cx="107061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Besluit om enkel 2 opnamen te maken als 3D info nodig is</a:t>
            </a:r>
          </a:p>
        </p:txBody>
      </p:sp>
      <p:sp>
        <p:nvSpPr>
          <p:cNvPr id="6" name="Titel 1"/>
          <p:cNvSpPr>
            <a:spLocks noGrp="1"/>
          </p:cNvSpPr>
          <p:nvPr>
            <p:ph type="title"/>
          </p:nvPr>
        </p:nvSpPr>
        <p:spPr>
          <a:xfrm>
            <a:off x="838200" y="365125"/>
            <a:ext cx="10839450" cy="1325563"/>
          </a:xfrm>
        </p:spPr>
        <p:txBody>
          <a:bodyPr>
            <a:normAutofit/>
          </a:bodyPr>
          <a:lstStyle/>
          <a:p>
            <a:r>
              <a:rPr lang="fr-BE" dirty="0"/>
              <a:t>2. Dose monitoring </a:t>
            </a:r>
            <a:r>
              <a:rPr lang="fr-BE" dirty="0" err="1"/>
              <a:t>bij</a:t>
            </a:r>
            <a:r>
              <a:rPr lang="fr-BE" dirty="0"/>
              <a:t> ‘</a:t>
            </a:r>
            <a:r>
              <a:rPr lang="fr-BE" dirty="0" err="1"/>
              <a:t>klassieke</a:t>
            </a:r>
            <a:r>
              <a:rPr lang="fr-BE" dirty="0"/>
              <a:t>’ </a:t>
            </a:r>
            <a:r>
              <a:rPr lang="fr-BE" dirty="0" err="1"/>
              <a:t>optimalisatie</a:t>
            </a:r>
            <a:endParaRPr lang="fr-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3866847"/>
      </p:ext>
    </p:extLst>
  </p:cSld>
  <p:clrMapOvr>
    <a:masterClrMapping/>
  </p:clrMapOvr>
  <mc:AlternateContent xmlns:mc="http://schemas.openxmlformats.org/markup-compatibility/2006" xmlns:p14="http://schemas.microsoft.com/office/powerpoint/2010/main">
    <mc:Choice Requires="p14">
      <p:transition spd="slow" p14:dur="2000" advTm="50671"/>
    </mc:Choice>
    <mc:Fallback xmlns="">
      <p:transition spd="slow" advTm="50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921" x="6670675" y="4197350"/>
          <p14:tracePt t="1929" x="6813550" y="4152900"/>
          <p14:tracePt t="1944" x="6919913" y="4133850"/>
          <p14:tracePt t="1961" x="7180263" y="4089400"/>
          <p14:tracePt t="1977" x="7439025" y="4037013"/>
          <p14:tracePt t="2010" x="8242300" y="4125913"/>
          <p14:tracePt t="2044" x="9242425" y="4268788"/>
          <p14:tracePt t="2061" x="9599613" y="4295775"/>
          <p14:tracePt t="2077" x="9902825" y="4313238"/>
          <p14:tracePt t="2094" x="10063163" y="4303713"/>
          <p14:tracePt t="2110" x="10171113" y="4251325"/>
          <p14:tracePt t="2127" x="10233025" y="4214813"/>
          <p14:tracePt t="2144" x="10252075" y="4197350"/>
          <p14:tracePt t="2227" x="10260013" y="4187825"/>
          <p14:tracePt t="2235" x="10260013" y="4179888"/>
          <p14:tracePt t="2243" x="10269538" y="4179888"/>
          <p14:tracePt t="2260" x="10287000" y="4170363"/>
          <p14:tracePt t="2277" x="10304463" y="4152900"/>
          <p14:tracePt t="2293" x="10340975" y="4143375"/>
          <p14:tracePt t="2311" x="10367963" y="4125913"/>
          <p14:tracePt t="2327" x="10375900" y="4116388"/>
          <p14:tracePt t="2344" x="10385425" y="4108450"/>
          <p14:tracePt t="2680" x="10367963" y="4116388"/>
          <p14:tracePt t="2687" x="10367963" y="4133850"/>
          <p14:tracePt t="2695" x="10358438" y="4133850"/>
          <p14:tracePt t="2727" x="10331450" y="4160838"/>
          <p14:tracePt t="2760" x="10304463" y="4179888"/>
          <p14:tracePt t="2777" x="10287000" y="4187825"/>
          <p14:tracePt t="2793" x="10277475" y="4197350"/>
          <p14:tracePt t="2810" x="10242550" y="4214813"/>
          <p14:tracePt t="2827" x="10153650" y="4276725"/>
          <p14:tracePt t="2843" x="10045700" y="4330700"/>
          <p14:tracePt t="2860" x="9894888" y="4375150"/>
          <p14:tracePt t="2877" x="9752013" y="4438650"/>
          <p14:tracePt t="2893" x="9626600" y="4491038"/>
          <p14:tracePt t="2910" x="9518650" y="4518025"/>
          <p14:tracePt t="2927" x="9429750" y="4527550"/>
          <p14:tracePt t="2943" x="9348788" y="4545013"/>
          <p14:tracePt t="2961" x="9296400" y="4562475"/>
          <p14:tracePt t="2977" x="9286875" y="4562475"/>
          <p14:tracePt t="3212" x="9277350" y="4562475"/>
          <p14:tracePt t="3219" x="9259888" y="4581525"/>
          <p14:tracePt t="3228" x="9259888" y="4589463"/>
          <p14:tracePt t="3243" x="9242425" y="4608513"/>
          <p14:tracePt t="3260" x="9215438" y="4633913"/>
          <p14:tracePt t="3293" x="9134475" y="4751388"/>
          <p14:tracePt t="3327" x="9099550" y="4840288"/>
          <p14:tracePt t="3343" x="9090025" y="4875213"/>
          <p14:tracePt t="3360" x="9072563" y="4911725"/>
          <p14:tracePt t="3377" x="9055100" y="4946650"/>
          <p14:tracePt t="3393" x="9037638" y="4983163"/>
          <p14:tracePt t="3410" x="9028113" y="5010150"/>
          <p14:tracePt t="3426" x="9010650" y="5027613"/>
          <p14:tracePt t="3430" x="9010650" y="5037138"/>
          <p14:tracePt t="3443" x="9001125" y="5045075"/>
          <p14:tracePt t="3461" x="8974138" y="5099050"/>
          <p14:tracePt t="3477" x="8966200" y="5126038"/>
          <p14:tracePt t="3493" x="8956675" y="5126038"/>
          <p14:tracePt t="3633" x="8947150" y="5116513"/>
          <p14:tracePt t="3639" x="8920163" y="5072063"/>
          <p14:tracePt t="3647" x="8912225" y="5045075"/>
          <p14:tracePt t="3660" x="8894763" y="5018088"/>
          <p14:tracePt t="3676" x="8875713" y="4956175"/>
          <p14:tracePt t="3693" x="8848725" y="4902200"/>
          <p14:tracePt t="3710" x="8840788" y="4857750"/>
          <p14:tracePt t="3727" x="8813800" y="4786313"/>
          <p14:tracePt t="3743" x="8804275" y="4741863"/>
          <p14:tracePt t="3760" x="8777288" y="4687888"/>
          <p14:tracePt t="3777" x="8715375" y="4608513"/>
          <p14:tracePt t="3793" x="8626475" y="4527550"/>
          <p14:tracePt t="3810" x="8501063" y="4456113"/>
          <p14:tracePt t="3828" x="8215313" y="4330700"/>
          <p14:tracePt t="3843" x="7929563" y="4251325"/>
          <p14:tracePt t="3860" x="7661275" y="4224338"/>
          <p14:tracePt t="3876" x="7385050" y="4205288"/>
          <p14:tracePt t="3893" x="7099300" y="4170363"/>
          <p14:tracePt t="3910" x="6724650" y="4108450"/>
          <p14:tracePt t="3927" x="6197600" y="4062413"/>
          <p14:tracePt t="3943" x="5510213" y="4037013"/>
          <p14:tracePt t="3960" x="4751388" y="4000500"/>
          <p14:tracePt t="3978" x="3705225" y="3990975"/>
          <p14:tracePt t="3993" x="2990850" y="4010025"/>
          <p14:tracePt t="4010" x="2339975" y="4116388"/>
          <p14:tracePt t="4028" x="1704975" y="4197350"/>
          <p14:tracePt t="4043" x="1044575" y="4303713"/>
          <p14:tracePt t="4060" x="581025" y="4375150"/>
          <p14:tracePt t="4077" x="250825" y="4500563"/>
          <p14:tracePt t="4093" x="142875" y="4562475"/>
          <p14:tracePt t="4110" x="88900" y="4608513"/>
          <p14:tracePt t="4126" x="44450" y="4652963"/>
          <p14:tracePt t="4144" x="9525" y="4714875"/>
          <p14:tracePt t="4160" x="0" y="4813300"/>
          <p14:tracePt t="4176" x="0" y="4902200"/>
          <p14:tracePt t="4193" x="0" y="5037138"/>
          <p14:tracePt t="4210" x="0" y="5187950"/>
          <p14:tracePt t="4226" x="36513" y="5419725"/>
          <p14:tracePt t="4243" x="98425" y="5545138"/>
          <p14:tracePt t="4260" x="179388" y="5643563"/>
          <p14:tracePt t="4276" x="295275" y="5715000"/>
          <p14:tracePt t="4293" x="419100" y="5768975"/>
          <p14:tracePt t="4310" x="608013" y="5813425"/>
          <p14:tracePt t="4327" x="928688" y="5840413"/>
          <p14:tracePt t="4343" x="1160463" y="5840413"/>
          <p14:tracePt t="4360" x="1339850" y="5830888"/>
          <p14:tracePt t="4376" x="1490663" y="5813425"/>
          <p14:tracePt t="4393" x="1562100" y="5768975"/>
          <p14:tracePt t="4410" x="1589088" y="5759450"/>
          <p14:tracePt t="4483" x="1589088" y="5751513"/>
          <p14:tracePt t="4609" x="1608138" y="5751513"/>
          <p14:tracePt t="4617" x="1652588" y="5751513"/>
          <p14:tracePt t="4626" x="1724025" y="5751513"/>
          <p14:tracePt t="4643" x="1938338" y="5732463"/>
          <p14:tracePt t="4660" x="2170113" y="5732463"/>
          <p14:tracePt t="4676" x="2446338" y="5741988"/>
          <p14:tracePt t="4693" x="2697163" y="5751513"/>
          <p14:tracePt t="4710" x="2955925" y="5751513"/>
          <p14:tracePt t="4726" x="3348038" y="5768975"/>
          <p14:tracePt t="4743" x="3697288" y="5776913"/>
          <p14:tracePt t="4760" x="4000500" y="5795963"/>
          <p14:tracePt t="4776" x="4276725" y="5795963"/>
          <p14:tracePt t="4793" x="4491038" y="5776913"/>
          <p14:tracePt t="4810" x="4705350" y="5759450"/>
          <p14:tracePt t="4827" x="4991100" y="5741988"/>
          <p14:tracePt t="4843" x="5197475" y="5724525"/>
          <p14:tracePt t="4859" x="5367338" y="5715000"/>
          <p14:tracePt t="4876" x="5545138" y="5705475"/>
          <p14:tracePt t="4893" x="5741988" y="5705475"/>
          <p14:tracePt t="4909" x="5938838" y="5705475"/>
          <p14:tracePt t="4926" x="6126163" y="5705475"/>
          <p14:tracePt t="4943" x="6303963" y="5715000"/>
          <p14:tracePt t="4960" x="6456363" y="5715000"/>
          <p14:tracePt t="4976" x="6572250" y="5715000"/>
          <p14:tracePt t="5009" x="6500813" y="5724525"/>
          <p14:tracePt t="5026" x="6456363" y="5724525"/>
          <p14:tracePt t="5059" x="6446838" y="5715000"/>
          <p14:tracePt t="5203" x="6446838" y="5705475"/>
          <p14:tracePt t="5211" x="6473825" y="5705475"/>
          <p14:tracePt t="5217" x="6500813" y="5705475"/>
          <p14:tracePt t="5226" x="6537325" y="5705475"/>
          <p14:tracePt t="5243" x="6634163" y="5724525"/>
          <p14:tracePt t="5260" x="6777038" y="5741988"/>
          <p14:tracePt t="5276" x="6946900" y="5751513"/>
          <p14:tracePt t="5293" x="7126288" y="5751513"/>
          <p14:tracePt t="5309" x="7331075" y="5751513"/>
          <p14:tracePt t="5326" x="7537450" y="5741988"/>
          <p14:tracePt t="5343" x="7626350" y="5741988"/>
          <p14:tracePt t="5359" x="7715250" y="5732463"/>
          <p14:tracePt t="5376" x="7751763" y="5724525"/>
          <p14:tracePt t="5393" x="7759700" y="5724525"/>
          <p14:tracePt t="5409" x="7769225" y="5724525"/>
          <p14:tracePt t="5426" x="7769225" y="5715000"/>
          <p14:tracePt t="5445" x="7777163" y="5715000"/>
          <p14:tracePt t="5459" x="7813675" y="5715000"/>
          <p14:tracePt t="5476" x="7858125" y="5724525"/>
          <p14:tracePt t="5493" x="7912100" y="5732463"/>
          <p14:tracePt t="5509" x="7983538" y="5751513"/>
          <p14:tracePt t="5526" x="8045450" y="5759450"/>
          <p14:tracePt t="5543" x="8116888" y="5776913"/>
          <p14:tracePt t="5559" x="8170863" y="5795963"/>
          <p14:tracePt t="5576" x="8205788" y="5803900"/>
          <p14:tracePt t="5593" x="8232775" y="5813425"/>
          <p14:tracePt t="5609" x="8251825" y="5813425"/>
          <p14:tracePt t="5757" x="8251825" y="5822950"/>
          <p14:tracePt t="5789" x="8251825" y="5830888"/>
          <p14:tracePt t="5796" x="8251825" y="5840413"/>
          <p14:tracePt t="5809" x="8259763" y="5848350"/>
          <p14:tracePt t="5826" x="8269288" y="5867400"/>
          <p14:tracePt t="5843" x="8286750" y="5884863"/>
          <p14:tracePt t="7312" x="8304213" y="5894388"/>
          <p14:tracePt t="7319" x="8375650" y="5902325"/>
          <p14:tracePt t="7327" x="8456613" y="5911850"/>
          <p14:tracePt t="7343" x="8616950" y="5919788"/>
          <p14:tracePt t="7359" x="8759825" y="5929313"/>
          <p14:tracePt t="7376" x="8875713" y="5946775"/>
          <p14:tracePt t="7393" x="8956675" y="5956300"/>
          <p14:tracePt t="7426" x="9028113" y="5956300"/>
          <p14:tracePt t="7459" x="9037638" y="5956300"/>
          <p14:tracePt t="8397" x="9037638" y="5946775"/>
          <p14:tracePt t="8413" x="9055100" y="5929313"/>
          <p14:tracePt t="8421" x="9072563" y="5911850"/>
          <p14:tracePt t="8429" x="9099550" y="5875338"/>
          <p14:tracePt t="8459" x="9224963" y="5751513"/>
          <p14:tracePt t="8492" x="9394825" y="5634038"/>
          <p14:tracePt t="8509" x="9456738" y="5581650"/>
          <p14:tracePt t="8525" x="9501188" y="5545138"/>
          <p14:tracePt t="8542" x="9563100" y="5473700"/>
          <p14:tracePt t="8559" x="9626600" y="5375275"/>
          <p14:tracePt t="8575" x="9671050" y="5259388"/>
          <p14:tracePt t="8592" x="9715500" y="5143500"/>
          <p14:tracePt t="8609" x="9777413" y="4983163"/>
          <p14:tracePt t="8625" x="9813925" y="4884738"/>
          <p14:tracePt t="8642" x="9823450" y="4813300"/>
          <p14:tracePt t="8658" x="9840913" y="4724400"/>
          <p14:tracePt t="8675" x="9858375" y="4652963"/>
          <p14:tracePt t="8692" x="9867900" y="4562475"/>
          <p14:tracePt t="8710" x="9875838" y="4411663"/>
          <p14:tracePt t="8725" x="9848850" y="4286250"/>
          <p14:tracePt t="8742" x="9823450" y="4160838"/>
          <p14:tracePt t="8758" x="9804400" y="4027488"/>
          <p14:tracePt t="8775" x="9786938" y="3884613"/>
          <p14:tracePt t="8792" x="9769475" y="3751263"/>
          <p14:tracePt t="8808" x="9742488" y="3633788"/>
          <p14:tracePt t="8825" x="9688513" y="3517900"/>
          <p14:tracePt t="8842" x="9599613" y="3419475"/>
          <p14:tracePt t="8859" x="9348788" y="3259138"/>
          <p14:tracePt t="8875" x="9188450" y="3152775"/>
          <p14:tracePt t="8893" x="9028113" y="3116263"/>
          <p14:tracePt t="8909" x="8920163" y="3108325"/>
          <p14:tracePt t="8925" x="8875713" y="3108325"/>
          <p14:tracePt t="8928" x="8867775" y="3108325"/>
          <p14:tracePt t="9209" x="8840788" y="3098800"/>
          <p14:tracePt t="9217" x="8804275" y="3071813"/>
          <p14:tracePt t="9225" x="8777288" y="3062288"/>
          <p14:tracePt t="9242" x="8759825" y="3044825"/>
          <p14:tracePt t="9258" x="8759825" y="3036888"/>
          <p14:tracePt t="9296" x="8759825" y="3017838"/>
          <p14:tracePt t="9304" x="8786813" y="3000375"/>
          <p14:tracePt t="9312" x="8840788" y="2990850"/>
          <p14:tracePt t="9325" x="8902700" y="2973388"/>
          <p14:tracePt t="9342" x="9082088" y="2946400"/>
          <p14:tracePt t="9358" x="9402763" y="2928938"/>
          <p14:tracePt t="9375" x="9653588" y="2928938"/>
          <p14:tracePt t="9392" x="9875838" y="2938463"/>
          <p14:tracePt t="9409" x="10037763" y="2955925"/>
          <p14:tracePt t="9425" x="10109200" y="2973388"/>
          <p14:tracePt t="9442" x="10126663" y="2982913"/>
          <p14:tracePt t="9484" x="10117138" y="3000375"/>
          <p14:tracePt t="9491" x="10109200" y="3000375"/>
          <p14:tracePt t="9499" x="10090150" y="3017838"/>
          <p14:tracePt t="9508" x="10072688" y="3027363"/>
          <p14:tracePt t="9525" x="10028238" y="3054350"/>
          <p14:tracePt t="9541" x="9983788" y="3089275"/>
          <p14:tracePt t="9558" x="9956800" y="3133725"/>
          <p14:tracePt t="9575" x="9947275" y="3143250"/>
          <p14:tracePt t="9774" x="9939338" y="3152775"/>
          <p14:tracePt t="9779" x="9929813" y="3152775"/>
          <p14:tracePt t="9792" x="9920288" y="3160713"/>
          <p14:tracePt t="9808" x="9894888" y="3170238"/>
          <p14:tracePt t="9825" x="9875838" y="3179763"/>
          <p14:tracePt t="9842" x="9867900" y="3197225"/>
          <p14:tracePt t="9858" x="9848850" y="3205163"/>
          <p14:tracePt t="9875" x="9823450" y="3205163"/>
          <p14:tracePt t="9892" x="9786938" y="3205163"/>
          <p14:tracePt t="9908" x="9752013" y="3205163"/>
          <p14:tracePt t="9925" x="9715500" y="3205163"/>
          <p14:tracePt t="9941" x="9680575" y="3214688"/>
          <p14:tracePt t="9943" x="9671050" y="3214688"/>
          <p14:tracePt t="9959" x="9653588" y="3214688"/>
          <p14:tracePt t="9975" x="9644063" y="3214688"/>
          <p14:tracePt t="10030" x="9634538" y="3197225"/>
          <p14:tracePt t="10037" x="9634538" y="3187700"/>
          <p14:tracePt t="10045" x="9634538" y="3170238"/>
          <p14:tracePt t="10058" x="9634538" y="3152775"/>
          <p14:tracePt t="10075" x="9634538" y="3125788"/>
          <p14:tracePt t="10091" x="9634538" y="3108325"/>
          <p14:tracePt t="10108" x="9644063" y="3098800"/>
          <p14:tracePt t="10125" x="9680575" y="3081338"/>
          <p14:tracePt t="10141" x="9732963" y="3071813"/>
          <p14:tracePt t="10158" x="9804400" y="3054350"/>
          <p14:tracePt t="10175" x="9858375" y="3044825"/>
          <p14:tracePt t="10191" x="9885363" y="3036888"/>
          <p14:tracePt t="10208" x="9894888" y="3027363"/>
          <p14:tracePt t="10303" x="9894888" y="3036888"/>
          <p14:tracePt t="10312" x="9894888" y="3044825"/>
          <p14:tracePt t="10325" x="9875838" y="3054350"/>
          <p14:tracePt t="10341" x="9867900" y="3081338"/>
          <p14:tracePt t="10358" x="9848850" y="3098800"/>
          <p14:tracePt t="10375" x="9831388" y="3125788"/>
          <p14:tracePt t="10391" x="9796463" y="3170238"/>
          <p14:tracePt t="10408" x="9742488" y="3259138"/>
          <p14:tracePt t="10425" x="9644063" y="3419475"/>
          <p14:tracePt t="10443" x="9447213" y="3848100"/>
          <p14:tracePt t="10460" x="9304338" y="4205288"/>
          <p14:tracePt t="10475" x="9153525" y="4562475"/>
          <p14:tracePt t="10491" x="9072563" y="4813300"/>
          <p14:tracePt t="10508" x="9055100" y="4946650"/>
          <p14:tracePt t="10525" x="9055100" y="4991100"/>
          <p14:tracePt t="10541" x="9055100" y="5000625"/>
          <p14:tracePt t="11173" x="9055100" y="5054600"/>
          <p14:tracePt t="11179" x="9055100" y="5133975"/>
          <p14:tracePt t="11191" x="9072563" y="5232400"/>
          <p14:tracePt t="11209" x="9134475" y="5491163"/>
          <p14:tracePt t="11225" x="9197975" y="5599113"/>
          <p14:tracePt t="11241" x="9259888" y="5670550"/>
          <p14:tracePt t="11258" x="9367838" y="5715000"/>
          <p14:tracePt t="11291" x="9777413" y="5741988"/>
          <p14:tracePt t="11325" x="10348913" y="5705475"/>
          <p14:tracePt t="11341" x="10617200" y="5616575"/>
          <p14:tracePt t="11358" x="10698163" y="5510213"/>
          <p14:tracePt t="11374" x="10725150" y="5367338"/>
          <p14:tracePt t="11391" x="10733088" y="5224463"/>
          <p14:tracePt t="11408" x="10725150" y="5089525"/>
          <p14:tracePt t="11424" x="10706100" y="4965700"/>
          <p14:tracePt t="11441" x="10671175" y="4867275"/>
          <p14:tracePt t="11443" x="10644188" y="4813300"/>
          <p14:tracePt t="11458" x="10617200" y="4768850"/>
          <p14:tracePt t="11475" x="10456863" y="4616450"/>
          <p14:tracePt t="11491" x="10313988" y="4527550"/>
          <p14:tracePt t="11508" x="10144125" y="4446588"/>
          <p14:tracePt t="11524" x="9966325" y="4394200"/>
          <p14:tracePt t="11541" x="9796463" y="4375150"/>
          <p14:tracePt t="11558" x="9617075" y="4375150"/>
          <p14:tracePt t="11574" x="9439275" y="4402138"/>
          <p14:tracePt t="11591" x="9197975" y="4510088"/>
          <p14:tracePt t="11609" x="9072563" y="4652963"/>
          <p14:tracePt t="11624" x="8939213" y="4822825"/>
          <p14:tracePt t="11641" x="8840788" y="5000625"/>
          <p14:tracePt t="11658" x="8769350" y="5170488"/>
          <p14:tracePt t="11674" x="8732838" y="5340350"/>
          <p14:tracePt t="11691" x="8715375" y="5483225"/>
          <p14:tracePt t="11708" x="8724900" y="5634038"/>
          <p14:tracePt t="11725" x="8858250" y="5875338"/>
          <p14:tracePt t="11741" x="8991600" y="5991225"/>
          <p14:tracePt t="11758" x="9153525" y="6054725"/>
          <p14:tracePt t="11774" x="9385300" y="6089650"/>
          <p14:tracePt t="11791" x="9634538" y="6089650"/>
          <p14:tracePt t="11808" x="9858375" y="6081713"/>
          <p14:tracePt t="11824" x="10045700" y="6027738"/>
          <p14:tracePt t="11841" x="10198100" y="5946775"/>
          <p14:tracePt t="11858" x="10225088" y="5919788"/>
          <p14:tracePt t="11874" x="10233025" y="5911850"/>
          <p14:tracePt t="12021" x="10233025" y="5902325"/>
          <p14:tracePt t="12365" x="10233025" y="5911850"/>
          <p14:tracePt t="12374" x="10188575" y="5938838"/>
          <p14:tracePt t="12381" x="10126663" y="5965825"/>
          <p14:tracePt t="12391" x="10055225" y="6000750"/>
          <p14:tracePt t="12408" x="9777413" y="6072188"/>
          <p14:tracePt t="12424" x="9348788" y="6143625"/>
          <p14:tracePt t="12458" x="8769350" y="6197600"/>
          <p14:tracePt t="12491" x="8769350" y="6205538"/>
          <p14:tracePt t="12537" x="8777288" y="6205538"/>
          <p14:tracePt t="12545" x="8786813" y="6205538"/>
          <p14:tracePt t="12599" x="8796338" y="6205538"/>
          <p14:tracePt t="12607" x="8823325" y="6197600"/>
          <p14:tracePt t="12615" x="8823325" y="6188075"/>
          <p14:tracePt t="12631" x="8823325" y="6180138"/>
          <p14:tracePt t="12641" x="8796338" y="6170613"/>
          <p14:tracePt t="12659" x="8732838" y="6161088"/>
          <p14:tracePt t="12674" x="8589963" y="6143625"/>
          <p14:tracePt t="12691" x="8385175" y="6134100"/>
          <p14:tracePt t="12707" x="8197850" y="6126163"/>
          <p14:tracePt t="12725" x="7929563" y="6116638"/>
          <p14:tracePt t="12741" x="7777163" y="6116638"/>
          <p14:tracePt t="12757" x="7589838" y="6108700"/>
          <p14:tracePt t="12774" x="7323138" y="6089650"/>
          <p14:tracePt t="12791" x="7062788" y="6089650"/>
          <p14:tracePt t="12807" x="6875463" y="6108700"/>
          <p14:tracePt t="12825" x="6653213" y="6134100"/>
          <p14:tracePt t="12841" x="6545263" y="6143625"/>
          <p14:tracePt t="12857" x="6491288" y="6143625"/>
          <p14:tracePt t="12875" x="6446838" y="6153150"/>
          <p14:tracePt t="12891" x="6411913" y="6153150"/>
          <p14:tracePt t="12907" x="6394450" y="6161088"/>
          <p14:tracePt t="12924" x="6357938" y="6170613"/>
          <p14:tracePt t="12941" x="6330950" y="6180138"/>
          <p14:tracePt t="12957" x="6286500" y="6188075"/>
          <p14:tracePt t="12960" x="6259513" y="6197600"/>
          <p14:tracePt t="12975" x="6215063" y="6205538"/>
          <p14:tracePt t="12991" x="6161088" y="6215063"/>
          <p14:tracePt t="13007" x="6116638" y="6224588"/>
          <p14:tracePt t="13024" x="6062663" y="6232525"/>
          <p14:tracePt t="13041" x="6010275" y="6232525"/>
          <p14:tracePt t="13057" x="5965825" y="6232525"/>
          <p14:tracePt t="13074" x="5894388" y="6242050"/>
          <p14:tracePt t="13091" x="5840413" y="6242050"/>
          <p14:tracePt t="13107" x="5795963" y="6251575"/>
          <p14:tracePt t="13124" x="5759450" y="6259513"/>
          <p14:tracePt t="13141" x="5705475" y="6259513"/>
          <p14:tracePt t="13157" x="5688013" y="6269038"/>
          <p14:tracePt t="13174" x="5680075" y="6269038"/>
          <p14:tracePt t="13191" x="5670550" y="6269038"/>
          <p14:tracePt t="13224" x="5634038" y="6269038"/>
          <p14:tracePt t="13241" x="5589588" y="6269038"/>
          <p14:tracePt t="13257" x="5537200" y="6269038"/>
          <p14:tracePt t="13274" x="5456238" y="6259513"/>
          <p14:tracePt t="13293" x="5357813" y="6259513"/>
          <p14:tracePt t="13307" x="5295900" y="6259513"/>
          <p14:tracePt t="13324" x="5224463" y="6259513"/>
          <p14:tracePt t="13341" x="5143500" y="6259513"/>
          <p14:tracePt t="13357" x="5108575" y="6259513"/>
          <p14:tracePt t="13374" x="5081588" y="6259513"/>
          <p14:tracePt t="13391" x="5054600" y="6259513"/>
          <p14:tracePt t="13407" x="5037138" y="6259513"/>
          <p14:tracePt t="13424" x="5018088" y="6259513"/>
          <p14:tracePt t="13441" x="5010150" y="6259513"/>
          <p14:tracePt t="13457" x="5000625" y="6259513"/>
          <p14:tracePt t="13562" x="4991100" y="6259513"/>
          <p14:tracePt t="13567" x="4983163" y="6259513"/>
          <p14:tracePt t="13669" x="4983163" y="6251575"/>
          <p14:tracePt t="13686" x="4983163" y="6232525"/>
          <p14:tracePt t="13702" x="4983163" y="6224588"/>
          <p14:tracePt t="13718" x="4983163" y="6215063"/>
          <p14:tracePt t="13726" x="4983163" y="6205538"/>
          <p14:tracePt t="13741" x="4983163" y="6197600"/>
          <p14:tracePt t="13849" x="4983163" y="6188075"/>
          <p14:tracePt t="13874" x="4991100" y="6180138"/>
          <p14:tracePt t="13881" x="4991100" y="6170613"/>
          <p14:tracePt t="13890" x="5000625" y="6170613"/>
          <p14:tracePt t="13907" x="5010150" y="6161088"/>
          <p14:tracePt t="13924" x="5018088" y="6153150"/>
          <p14:tracePt t="13940" x="5018088" y="6143625"/>
          <p14:tracePt t="14263" x="5018088" y="6153150"/>
          <p14:tracePt t="14279" x="5010150" y="6161088"/>
          <p14:tracePt t="14287" x="5010150" y="6170613"/>
          <p14:tracePt t="14295" x="5000625" y="6180138"/>
          <p14:tracePt t="14307" x="4991100" y="6188075"/>
          <p14:tracePt t="14340" x="4983163" y="6205538"/>
          <p14:tracePt t="14374" x="4973638" y="6205538"/>
          <p14:tracePt t="14661" x="4965700" y="6205538"/>
          <p14:tracePt t="14686" x="4956175" y="6205538"/>
          <p14:tracePt t="14701" x="4946650" y="6205538"/>
          <p14:tracePt t="14718" x="4938713" y="6205538"/>
          <p14:tracePt t="14827" x="4938713" y="6197600"/>
          <p14:tracePt t="14833" x="4938713" y="6188075"/>
          <p14:tracePt t="14857" x="4938713" y="6180138"/>
          <p14:tracePt t="14881" x="4929188" y="6180138"/>
          <p14:tracePt t="14890" x="4929188" y="6161088"/>
          <p14:tracePt t="14907" x="4929188" y="6153150"/>
          <p14:tracePt t="14923" x="4929188" y="6143625"/>
          <p14:tracePt t="15240" x="4929188" y="6161088"/>
          <p14:tracePt t="15248" x="4929188" y="6180138"/>
          <p14:tracePt t="15257" x="4929188" y="6197600"/>
          <p14:tracePt t="15273" x="4938713" y="6215063"/>
          <p14:tracePt t="15307" x="4938713" y="6232525"/>
          <p14:tracePt t="15340" x="4946650" y="6251575"/>
          <p14:tracePt t="15482" x="4946650" y="6259513"/>
          <p14:tracePt t="15554" x="4946650" y="6269038"/>
          <p14:tracePt t="16005" x="4946650" y="6259513"/>
          <p14:tracePt t="16013" x="4946650" y="6251575"/>
          <p14:tracePt t="16030" x="4946650" y="6242050"/>
          <p14:tracePt t="16045" x="4956175" y="6242050"/>
          <p14:tracePt t="16140" x="4956175" y="6224588"/>
          <p14:tracePt t="16145" x="4965700" y="6205538"/>
          <p14:tracePt t="16156" x="4973638" y="6180138"/>
          <p14:tracePt t="16191" x="4991100" y="6143625"/>
          <p14:tracePt t="16223" x="5000625" y="6126163"/>
          <p14:tracePt t="19264" x="5000625" y="6143625"/>
          <p14:tracePt t="19271" x="4983163" y="6161088"/>
          <p14:tracePt t="19279" x="4973638" y="6180138"/>
          <p14:tracePt t="19289" x="4956175" y="6197600"/>
          <p14:tracePt t="19306" x="4929188" y="6224588"/>
          <p14:tracePt t="19322" x="4911725" y="6232525"/>
          <p14:tracePt t="19411" x="4902200" y="6232525"/>
          <p14:tracePt t="19419" x="4902200" y="6205538"/>
          <p14:tracePt t="19427" x="4894263" y="6170613"/>
          <p14:tracePt t="19439" x="4894263" y="6143625"/>
          <p14:tracePt t="19456" x="4875213" y="6089650"/>
          <p14:tracePt t="19473" x="4867275" y="6045200"/>
          <p14:tracePt t="19489" x="4867275" y="6010275"/>
          <p14:tracePt t="19506" x="4875213" y="5983288"/>
          <p14:tracePt t="19522" x="4902200" y="5965825"/>
          <p14:tracePt t="19539" x="4946650" y="5938838"/>
          <p14:tracePt t="19556" x="4991100" y="5929313"/>
          <p14:tracePt t="19572" x="5027613" y="5929313"/>
          <p14:tracePt t="19589" x="5072063" y="5929313"/>
          <p14:tracePt t="19606" x="5116513" y="5946775"/>
          <p14:tracePt t="19622" x="5160963" y="6000750"/>
          <p14:tracePt t="19639" x="5170488" y="6018213"/>
          <p14:tracePt t="19656" x="5170488" y="6062663"/>
          <p14:tracePt t="19672" x="5143500" y="6099175"/>
          <p14:tracePt t="19689" x="5108575" y="6143625"/>
          <p14:tracePt t="19706" x="5062538" y="6188075"/>
          <p14:tracePt t="19723" x="5000625" y="6215063"/>
          <p14:tracePt t="19739" x="4983163" y="6232525"/>
          <p14:tracePt t="19772" x="4973638" y="6232525"/>
          <p14:tracePt t="19789" x="4965700" y="6197600"/>
          <p14:tracePt t="19806" x="4929188" y="6134100"/>
          <p14:tracePt t="19822" x="4884738" y="6099175"/>
          <p14:tracePt t="19839" x="4857750" y="6045200"/>
          <p14:tracePt t="19856" x="4840288" y="6010275"/>
          <p14:tracePt t="19872" x="4848225" y="5973763"/>
          <p14:tracePt t="19889" x="4857750" y="5965825"/>
          <p14:tracePt t="19906" x="4894263" y="5956300"/>
          <p14:tracePt t="19922" x="4946650" y="5956300"/>
          <p14:tracePt t="19939" x="5010150" y="5956300"/>
          <p14:tracePt t="19956" x="5062538" y="5983288"/>
          <p14:tracePt t="19973" x="5081588" y="6027738"/>
          <p14:tracePt t="19989" x="5062538" y="6062663"/>
          <p14:tracePt t="20005" x="5018088" y="6108700"/>
          <p14:tracePt t="20022" x="4956175" y="6153150"/>
          <p14:tracePt t="20039" x="4848225" y="6197600"/>
          <p14:tracePt t="20055" x="4741863" y="6205538"/>
          <p14:tracePt t="20072" x="4670425" y="6197600"/>
          <p14:tracePt t="20089" x="4625975" y="6161088"/>
          <p14:tracePt t="20105" x="4581525" y="6108700"/>
          <p14:tracePt t="20123" x="4581525" y="6000750"/>
          <p14:tracePt t="20139" x="4616450" y="5929313"/>
          <p14:tracePt t="20155" x="4679950" y="5875338"/>
          <p14:tracePt t="20172" x="4795838" y="5840413"/>
          <p14:tracePt t="20189" x="4894263" y="5830888"/>
          <p14:tracePt t="20206" x="4956175" y="5840413"/>
          <p14:tracePt t="20223" x="5010150" y="5894388"/>
          <p14:tracePt t="20239" x="5027613" y="5946775"/>
          <p14:tracePt t="20255" x="5027613" y="5991225"/>
          <p14:tracePt t="20272" x="5018088" y="6037263"/>
          <p14:tracePt t="20289" x="4983163" y="6081713"/>
          <p14:tracePt t="20305" x="4938713" y="6108700"/>
          <p14:tracePt t="20322" x="4894263" y="6108700"/>
          <p14:tracePt t="20339" x="4840288" y="6108700"/>
          <p14:tracePt t="20355" x="4759325" y="6054725"/>
          <p14:tracePt t="20373" x="4687888" y="5991225"/>
          <p14:tracePt t="20389" x="4679950" y="5956300"/>
          <p14:tracePt t="20405" x="4679950" y="5929313"/>
          <p14:tracePt t="20422" x="4714875" y="5911850"/>
          <p14:tracePt t="20439" x="4813300" y="5902325"/>
          <p14:tracePt t="20456" x="4973638" y="5911850"/>
          <p14:tracePt t="20473" x="5205413" y="5983288"/>
          <p14:tracePt t="20489" x="5286375" y="6037263"/>
          <p14:tracePt t="20505" x="5303838" y="6062663"/>
          <p14:tracePt t="20522" x="5295900" y="6081713"/>
          <p14:tracePt t="20539" x="5241925" y="6108700"/>
          <p14:tracePt t="20556" x="5180013" y="6108700"/>
          <p14:tracePt t="20572" x="5072063" y="6108700"/>
          <p14:tracePt t="20589" x="4956175" y="6099175"/>
          <p14:tracePt t="20605" x="4884738" y="6045200"/>
          <p14:tracePt t="20622" x="4830763" y="5973763"/>
          <p14:tracePt t="20639" x="4822825" y="5938838"/>
          <p14:tracePt t="20655" x="4822825" y="5911850"/>
          <p14:tracePt t="20672" x="4848225" y="5894388"/>
          <p14:tracePt t="20689" x="4894263" y="5884863"/>
          <p14:tracePt t="20705" x="4956175" y="5884863"/>
          <p14:tracePt t="20723" x="5027613" y="5929313"/>
          <p14:tracePt t="20739" x="5045075" y="5973763"/>
          <p14:tracePt t="20755" x="5045075" y="6018213"/>
          <p14:tracePt t="20772" x="5000625" y="6062663"/>
          <p14:tracePt t="20789" x="4929188" y="6108700"/>
          <p14:tracePt t="20805" x="4840288" y="6134100"/>
          <p14:tracePt t="20822" x="4714875" y="6143625"/>
          <p14:tracePt t="20839" x="4616450" y="6126163"/>
          <p14:tracePt t="20855" x="4554538" y="6081713"/>
          <p14:tracePt t="20872" x="4527550" y="6000750"/>
          <p14:tracePt t="20889" x="4527550" y="5965825"/>
          <p14:tracePt t="20905" x="4545013" y="5938838"/>
          <p14:tracePt t="20922" x="4589463" y="5919788"/>
          <p14:tracePt t="20939" x="4670425" y="5919788"/>
          <p14:tracePt t="20955" x="4741863" y="5938838"/>
          <p14:tracePt t="20972" x="4786313" y="5965825"/>
          <p14:tracePt t="20989" x="4830763" y="6010275"/>
          <p14:tracePt t="21005" x="4830763" y="6037263"/>
          <p14:tracePt t="21022" x="4840288" y="6045200"/>
          <p14:tracePt t="21039" x="4840288" y="6054725"/>
          <p14:tracePt t="21592" x="4840288" y="6062663"/>
          <p14:tracePt t="21599" x="4840288" y="6081713"/>
          <p14:tracePt t="21607" x="4840288" y="6099175"/>
          <p14:tracePt t="21622" x="4840288" y="6108700"/>
          <p14:tracePt t="21639" x="4840288" y="6143625"/>
          <p14:tracePt t="21655" x="4848225" y="6170613"/>
          <p14:tracePt t="21688" x="4857750" y="6259513"/>
          <p14:tracePt t="21722" x="4867275" y="6286500"/>
          <p14:tracePt t="21738" x="4867275" y="6303963"/>
          <p14:tracePt t="21756" x="4867275" y="6313488"/>
          <p14:tracePt t="22014" x="4875213" y="6313488"/>
          <p14:tracePt t="22028" x="4884738" y="6303963"/>
          <p14:tracePt t="22035" x="4894263" y="6296025"/>
          <p14:tracePt t="22052" x="4902200" y="6286500"/>
          <p14:tracePt t="22067" x="4911725" y="6276975"/>
          <p14:tracePt t="22088" x="4919663" y="6269038"/>
          <p14:tracePt t="22122" x="4946650" y="6242050"/>
          <p14:tracePt t="22138" x="4983163" y="6232525"/>
          <p14:tracePt t="22155" x="5010150" y="6224588"/>
          <p14:tracePt t="22172" x="5054600" y="6215063"/>
          <p14:tracePt t="22188" x="5081588" y="6215063"/>
          <p14:tracePt t="22205" x="5116513" y="6215063"/>
          <p14:tracePt t="22222" x="5170488" y="6215063"/>
          <p14:tracePt t="22238" x="5232400" y="6215063"/>
          <p14:tracePt t="22255" x="5268913" y="6215063"/>
          <p14:tracePt t="22272" x="5303838" y="6215063"/>
          <p14:tracePt t="22288" x="5322888" y="6215063"/>
          <p14:tracePt t="22305" x="5330825" y="6205538"/>
          <p14:tracePt t="22322" x="5357813" y="6197600"/>
          <p14:tracePt t="22338" x="5384800" y="6188075"/>
          <p14:tracePt t="22355" x="5411788" y="6180138"/>
          <p14:tracePt t="22372" x="5419725" y="6161088"/>
          <p14:tracePt t="22388" x="5429250" y="6153150"/>
          <p14:tracePt t="22405" x="5438775" y="6143625"/>
          <p14:tracePt t="22422" x="5446713" y="6134100"/>
          <p14:tracePt t="22438" x="5456238" y="6126163"/>
          <p14:tracePt t="22559" x="5473700" y="6108700"/>
          <p14:tracePt t="22896" x="5456238" y="6116638"/>
          <p14:tracePt t="22903" x="5438775" y="6126163"/>
          <p14:tracePt t="22911" x="5411788" y="6134100"/>
          <p14:tracePt t="22922" x="5384800" y="6134100"/>
          <p14:tracePt t="22938" x="5340350" y="6153150"/>
          <p14:tracePt t="22941" x="5322888" y="6161088"/>
          <p14:tracePt t="22955" x="5303838" y="6161088"/>
          <p14:tracePt t="22989" x="5241925" y="6170613"/>
          <p14:tracePt t="23091" x="5224463" y="6170613"/>
          <p14:tracePt t="23099" x="5214938" y="6170613"/>
          <p14:tracePt t="23106" x="5205413" y="6161088"/>
          <p14:tracePt t="23121" x="5197475" y="6161088"/>
          <p14:tracePt t="24060" x="5197475" y="6153150"/>
          <p14:tracePt t="24067" x="5214938" y="6143625"/>
          <p14:tracePt t="24075" x="5232400" y="6126163"/>
          <p14:tracePt t="24104" x="5348288" y="6081713"/>
          <p14:tracePt t="24138" x="5483225" y="6037263"/>
          <p14:tracePt t="24154" x="5491163" y="6037263"/>
          <p14:tracePt t="25482" x="5500688" y="6037263"/>
          <p14:tracePt t="25489" x="5500688" y="6054725"/>
          <p14:tracePt t="25497" x="5510213" y="6072188"/>
          <p14:tracePt t="25506" x="5510213" y="6081713"/>
          <p14:tracePt t="25521" x="5510213" y="6116638"/>
          <p14:tracePt t="25554" x="5527675" y="6170613"/>
          <p14:tracePt t="25661" x="5527675" y="6180138"/>
          <p14:tracePt t="25677" x="5527675" y="6197600"/>
          <p14:tracePt t="25693" x="5527675" y="6205538"/>
          <p14:tracePt t="25708" x="5527675" y="6215063"/>
          <p14:tracePt t="25997" x="5537200" y="6215063"/>
          <p14:tracePt t="26005" x="5545138" y="6205538"/>
          <p14:tracePt t="26013" x="5554663" y="6205538"/>
          <p14:tracePt t="26031" x="5554663" y="6197600"/>
          <p14:tracePt t="26037" x="5562600" y="6197600"/>
          <p14:tracePt t="26117" x="5572125" y="6197600"/>
          <p14:tracePt t="26138" x="5589588" y="6197600"/>
          <p14:tracePt t="26145" x="5608638" y="6205538"/>
          <p14:tracePt t="26155" x="5626100" y="6205538"/>
          <p14:tracePt t="26171" x="5653088" y="6215063"/>
          <p14:tracePt t="26187" x="5680075" y="6224588"/>
          <p14:tracePt t="26204" x="5697538" y="6224588"/>
          <p14:tracePt t="26221" x="5715000" y="6224588"/>
          <p14:tracePt t="26254" x="5724525" y="6224588"/>
          <p14:tracePt t="26270" x="5741988" y="6224588"/>
          <p14:tracePt t="26287" x="5768975" y="6205538"/>
          <p14:tracePt t="26304" x="5803900" y="6197600"/>
          <p14:tracePt t="26321" x="5840413" y="6188075"/>
          <p14:tracePt t="26337" x="5857875" y="6180138"/>
          <p14:tracePt t="26354" x="5867400" y="6170613"/>
          <p14:tracePt t="26497" x="5875338" y="6180138"/>
          <p14:tracePt t="26506" x="5875338" y="6188075"/>
          <p14:tracePt t="26513" x="5884863" y="6188075"/>
          <p14:tracePt t="26522" x="5884863" y="6197600"/>
          <p14:tracePt t="26537" x="5894388" y="6205538"/>
          <p14:tracePt t="26599" x="5894388" y="6215063"/>
          <p14:tracePt t="26613" x="5894388" y="6232525"/>
          <p14:tracePt t="26629" x="5894388" y="6242050"/>
          <p14:tracePt t="26777" x="5894388" y="6232525"/>
          <p14:tracePt t="26785" x="5894388" y="6205538"/>
          <p14:tracePt t="26793" x="5894388" y="6188075"/>
          <p14:tracePt t="26804" x="5894388" y="6170613"/>
          <p14:tracePt t="26820" x="5902325" y="6126163"/>
          <p14:tracePt t="26839" x="5919788" y="6089650"/>
          <p14:tracePt t="26854" x="5919788" y="6054725"/>
          <p14:tracePt t="26870" x="5929313" y="6045200"/>
          <p14:tracePt t="27035" x="5929313" y="6037263"/>
          <p14:tracePt t="27053" x="5929313" y="6018213"/>
          <p14:tracePt t="27059" x="5911850" y="5991225"/>
          <p14:tracePt t="27070" x="5884863" y="5956300"/>
          <p14:tracePt t="27087" x="5840413" y="5911850"/>
          <p14:tracePt t="27104" x="5795963" y="5867400"/>
          <p14:tracePt t="27121" x="5724525" y="5795963"/>
          <p14:tracePt t="27137" x="5661025" y="5715000"/>
          <p14:tracePt t="27154" x="5562600" y="5634038"/>
          <p14:tracePt t="27170" x="5446713" y="5562600"/>
          <p14:tracePt t="27187" x="5357813" y="5500688"/>
          <p14:tracePt t="27204" x="5330825" y="5483225"/>
          <p14:tracePt t="27237" x="5322888" y="5473700"/>
          <p14:tracePt t="27285" x="5303838" y="5465763"/>
          <p14:tracePt t="27293" x="5276850" y="5456238"/>
          <p14:tracePt t="27304" x="5224463" y="5438775"/>
          <p14:tracePt t="27320" x="5099050" y="5411788"/>
          <p14:tracePt t="27337" x="4956175" y="5394325"/>
          <p14:tracePt t="27354" x="4803775" y="5384800"/>
          <p14:tracePt t="27370" x="4545013" y="5367338"/>
          <p14:tracePt t="27387" x="4357688" y="5357813"/>
          <p14:tracePt t="27404" x="4187825" y="5340350"/>
          <p14:tracePt t="27420" x="4027488" y="5322888"/>
          <p14:tracePt t="27437" x="3911600" y="5303838"/>
          <p14:tracePt t="27454" x="3857625" y="5295900"/>
          <p14:tracePt t="27470" x="3857625" y="5286375"/>
          <p14:tracePt t="27489" x="3857625" y="5276850"/>
          <p14:tracePt t="27505" x="3867150" y="5268913"/>
          <p14:tracePt t="27521" x="3938588" y="5259388"/>
          <p14:tracePt t="27537" x="4089400" y="5259388"/>
          <p14:tracePt t="27553" x="4303713" y="5276850"/>
          <p14:tracePt t="27570" x="4608513" y="5295900"/>
          <p14:tracePt t="27587" x="4919663" y="5322888"/>
          <p14:tracePt t="27603" x="5170488" y="5367338"/>
          <p14:tracePt t="27621" x="5510213" y="5483225"/>
          <p14:tracePt t="27637" x="5680075" y="5554663"/>
          <p14:tracePt t="27654" x="5768975" y="5643563"/>
          <p14:tracePt t="27670" x="5822950" y="5705475"/>
          <p14:tracePt t="27687" x="5840413" y="5759450"/>
          <p14:tracePt t="27703" x="5848350" y="5795963"/>
          <p14:tracePt t="27720" x="5857875" y="5830888"/>
          <p14:tracePt t="27737" x="5857875" y="5875338"/>
          <p14:tracePt t="27754" x="5857875" y="5902325"/>
          <p14:tracePt t="27770" x="5867400" y="5929313"/>
          <p14:tracePt t="27787" x="5875338" y="5946775"/>
          <p14:tracePt t="27803" x="5875338" y="5956300"/>
          <p14:tracePt t="27820" x="5875338" y="5965825"/>
          <p14:tracePt t="27837" x="5875338" y="5973763"/>
          <p14:tracePt t="27853" x="5875338" y="5983288"/>
          <p14:tracePt t="27871" x="5875338" y="6000750"/>
          <p14:tracePt t="27887" x="5875338" y="6037263"/>
          <p14:tracePt t="27903" x="5875338" y="6072188"/>
          <p14:tracePt t="27920" x="5875338" y="6116638"/>
          <p14:tracePt t="27937" x="5894388" y="6153150"/>
          <p14:tracePt t="27953" x="5902325" y="6180138"/>
          <p14:tracePt t="27970" x="5911850" y="6197600"/>
          <p14:tracePt t="27987" x="5929313" y="6205538"/>
          <p14:tracePt t="28003" x="5938838" y="6224588"/>
          <p14:tracePt t="28020" x="5946775" y="6232525"/>
          <p14:tracePt t="28037" x="5973763" y="6232525"/>
          <p14:tracePt t="28053" x="6000750" y="6232525"/>
          <p14:tracePt t="28070" x="6045200" y="6232525"/>
          <p14:tracePt t="28087" x="6099175" y="6242050"/>
          <p14:tracePt t="28103" x="6143625" y="6242050"/>
          <p14:tracePt t="28121" x="6197600" y="6242050"/>
          <p14:tracePt t="28137" x="6232525" y="6242050"/>
          <p14:tracePt t="28153" x="6269038" y="6242050"/>
          <p14:tracePt t="28170" x="6313488" y="6232525"/>
          <p14:tracePt t="28187" x="6357938" y="6224588"/>
          <p14:tracePt t="28203" x="6402388" y="6215063"/>
          <p14:tracePt t="28220" x="6429375" y="6205538"/>
          <p14:tracePt t="28237" x="6446838" y="6197600"/>
          <p14:tracePt t="28253" x="6456363" y="6188075"/>
          <p14:tracePt t="28333" x="6456363" y="6180138"/>
          <p14:tracePt t="28341" x="6465888" y="6180138"/>
          <p14:tracePt t="28353" x="6473825" y="6170613"/>
          <p14:tracePt t="28370" x="6483350" y="6161088"/>
          <p14:tracePt t="28387" x="6491288" y="6143625"/>
          <p14:tracePt t="28403" x="6510338" y="6143625"/>
          <p14:tracePt t="28420" x="6510338" y="6126163"/>
          <p14:tracePt t="28437" x="6518275" y="6126163"/>
          <p14:tracePt t="28453" x="6527800" y="6116638"/>
          <p14:tracePt t="28470" x="6527800" y="6108700"/>
          <p14:tracePt t="28487" x="6527800" y="6099175"/>
          <p14:tracePt t="28503" x="6537325" y="6099175"/>
          <p14:tracePt t="28707" x="6527800" y="6099175"/>
          <p14:tracePt t="28715" x="6527800" y="6108700"/>
          <p14:tracePt t="28739" x="6518275" y="6108700"/>
          <p14:tracePt t="28934" x="6500813" y="6108700"/>
          <p14:tracePt t="28941" x="6473825" y="6108700"/>
          <p14:tracePt t="28953" x="6456363" y="6116638"/>
          <p14:tracePt t="28970" x="6419850" y="6134100"/>
          <p14:tracePt t="28987" x="6375400" y="6134100"/>
          <p14:tracePt t="29003" x="6340475" y="6153150"/>
          <p14:tracePt t="29106" x="6340475" y="6143625"/>
          <p14:tracePt t="29115" x="6348413" y="6143625"/>
          <p14:tracePt t="29121" x="6375400" y="6126163"/>
          <p14:tracePt t="29136" x="6394450" y="6116638"/>
          <p14:tracePt t="29153" x="6402388" y="6108700"/>
          <p14:tracePt t="29170" x="6411913" y="6108700"/>
          <p14:tracePt t="29223" x="6419850" y="6108700"/>
          <p14:tracePt t="29240" x="6419850" y="6116638"/>
          <p14:tracePt t="29247" x="6429375" y="6126163"/>
          <p14:tracePt t="29264" x="6438900" y="6134100"/>
          <p14:tracePt t="29277" x="6446838" y="6143625"/>
          <p14:tracePt t="29301" x="6446838" y="6153150"/>
          <p14:tracePt t="29334" x="6456363" y="6153150"/>
          <p14:tracePt t="29372" x="6465888" y="6153150"/>
          <p14:tracePt t="29379" x="6465888" y="6143625"/>
          <p14:tracePt t="29387" x="6473825" y="6143625"/>
          <p14:tracePt t="29403" x="6473825" y="6134100"/>
          <p14:tracePt t="29420" x="6483350" y="6116638"/>
          <p14:tracePt t="29436" x="6491288" y="6108700"/>
          <p14:tracePt t="29453" x="6491288" y="6089650"/>
          <p14:tracePt t="29470" x="6500813" y="6081713"/>
          <p14:tracePt t="29486" x="6500813" y="6072188"/>
          <p14:tracePt t="30277" x="6500813" y="6062663"/>
          <p14:tracePt t="30285" x="6510338" y="6062663"/>
          <p14:tracePt t="30293" x="6510338" y="6054725"/>
          <p14:tracePt t="30303" x="6518275" y="6045200"/>
          <p14:tracePt t="30320" x="6527800" y="6037263"/>
          <p14:tracePt t="30336" x="6537325" y="6027738"/>
          <p14:tracePt t="30370" x="6545263" y="6000750"/>
          <p14:tracePt t="30403" x="6562725" y="5973763"/>
          <p14:tracePt t="30436" x="6562725" y="5965825"/>
          <p14:tracePt t="30453" x="6554788" y="5946775"/>
          <p14:tracePt t="30470" x="6537325" y="5929313"/>
          <p14:tracePt t="30486" x="6491288" y="5919788"/>
          <p14:tracePt t="30503" x="6419850" y="5902325"/>
          <p14:tracePt t="30519" x="6330950" y="5884863"/>
          <p14:tracePt t="30536" x="6232525" y="5875338"/>
          <p14:tracePt t="30553" x="6126163" y="5875338"/>
          <p14:tracePt t="30570" x="6027738" y="5884863"/>
          <p14:tracePt t="30586" x="5946775" y="5902325"/>
          <p14:tracePt t="30603" x="5894388" y="5911850"/>
          <p14:tracePt t="30619" x="5848350" y="5919788"/>
          <p14:tracePt t="30637" x="5813425" y="5938838"/>
          <p14:tracePt t="30653" x="5795963" y="5946775"/>
          <p14:tracePt t="30670" x="5776913" y="5956300"/>
          <p14:tracePt t="30686" x="5759450" y="5973763"/>
          <p14:tracePt t="30703" x="5741988" y="6018213"/>
          <p14:tracePt t="30720" x="5732463" y="6045200"/>
          <p14:tracePt t="30736" x="5715000" y="6089650"/>
          <p14:tracePt t="30753" x="5715000" y="6153150"/>
          <p14:tracePt t="30769" x="5732463" y="6188075"/>
          <p14:tracePt t="30786" x="5768975" y="6224588"/>
          <p14:tracePt t="30803" x="5840413" y="6251575"/>
          <p14:tracePt t="30819" x="5938838" y="6259513"/>
          <p14:tracePt t="30836" x="6081713" y="6269038"/>
          <p14:tracePt t="30853" x="6242050" y="6269038"/>
          <p14:tracePt t="30869" x="6419850" y="6232525"/>
          <p14:tracePt t="30886" x="6643688" y="6170613"/>
          <p14:tracePt t="30903" x="6724650" y="6126163"/>
          <p14:tracePt t="30919" x="6759575" y="6089650"/>
          <p14:tracePt t="30936" x="6769100" y="6062663"/>
          <p14:tracePt t="30953" x="6769100" y="6027738"/>
          <p14:tracePt t="30969" x="6724650" y="5973763"/>
          <p14:tracePt t="30986" x="6661150" y="5919788"/>
          <p14:tracePt t="31003" x="6483350" y="5840413"/>
          <p14:tracePt t="31019" x="6330950" y="5813425"/>
          <p14:tracePt t="31036" x="6180138" y="5795963"/>
          <p14:tracePt t="31053" x="6037263" y="5795963"/>
          <p14:tracePt t="31069" x="5929313" y="5803900"/>
          <p14:tracePt t="31086" x="5840413" y="5822950"/>
          <p14:tracePt t="31103" x="5786438" y="5857875"/>
          <p14:tracePt t="31119" x="5741988" y="5902325"/>
          <p14:tracePt t="31136" x="5670550" y="5965825"/>
          <p14:tracePt t="31153" x="5626100" y="6027738"/>
          <p14:tracePt t="31169" x="5572125" y="6089650"/>
          <p14:tracePt t="31186" x="5562600" y="6143625"/>
          <p14:tracePt t="31203" x="5562600" y="6188075"/>
          <p14:tracePt t="31219" x="5562600" y="6224588"/>
          <p14:tracePt t="31236" x="5608638" y="6269038"/>
          <p14:tracePt t="31253" x="5741988" y="6303963"/>
          <p14:tracePt t="31269" x="5884863" y="6313488"/>
          <p14:tracePt t="31286" x="6072188" y="6313488"/>
          <p14:tracePt t="31303" x="6259513" y="6286500"/>
          <p14:tracePt t="31319" x="6446838" y="6224588"/>
          <p14:tracePt t="31336" x="6589713" y="6170613"/>
          <p14:tracePt t="31353" x="6643688" y="6108700"/>
          <p14:tracePt t="31369" x="6661150" y="6062663"/>
          <p14:tracePt t="31386" x="6643688" y="6000750"/>
          <p14:tracePt t="31403" x="6554788" y="5919788"/>
          <p14:tracePt t="31419" x="6473825" y="5857875"/>
          <p14:tracePt t="31436" x="6367463" y="5822950"/>
          <p14:tracePt t="31453" x="6251575" y="5813425"/>
          <p14:tracePt t="31469" x="6126163" y="5803900"/>
          <p14:tracePt t="31487" x="5973763" y="5830888"/>
          <p14:tracePt t="31502" x="5911850" y="5875338"/>
          <p14:tracePt t="31520" x="5867400" y="5929313"/>
          <p14:tracePt t="31536" x="5840413" y="5991225"/>
          <p14:tracePt t="31553" x="5822950" y="6045200"/>
          <p14:tracePt t="31569" x="5822950" y="6108700"/>
          <p14:tracePt t="31586" x="5822950" y="6161088"/>
          <p14:tracePt t="31603" x="5830888" y="6215063"/>
          <p14:tracePt t="31619" x="5867400" y="6276975"/>
          <p14:tracePt t="31636" x="5929313" y="6323013"/>
          <p14:tracePt t="31653" x="6089650" y="6348413"/>
          <p14:tracePt t="31669" x="6251575" y="6340475"/>
          <p14:tracePt t="31686" x="6438900" y="6276975"/>
          <p14:tracePt t="31702" x="6608763" y="6205538"/>
          <p14:tracePt t="31719" x="6705600" y="6116638"/>
          <p14:tracePt t="31736" x="6759575" y="5983288"/>
          <p14:tracePt t="31753" x="6751638" y="5911850"/>
          <p14:tracePt t="31769" x="6715125" y="5857875"/>
          <p14:tracePt t="31786" x="6634163" y="5803900"/>
          <p14:tracePt t="31802" x="6518275" y="5776913"/>
          <p14:tracePt t="31819" x="6411913" y="5776913"/>
          <p14:tracePt t="31836" x="6296025" y="5803900"/>
          <p14:tracePt t="31852" x="6188075" y="5857875"/>
          <p14:tracePt t="31869" x="6134100" y="5911850"/>
          <p14:tracePt t="31886" x="6099175" y="5973763"/>
          <p14:tracePt t="31902" x="6062663" y="6089650"/>
          <p14:tracePt t="31919" x="6062663" y="6153150"/>
          <p14:tracePt t="31936" x="6089650" y="6224588"/>
          <p14:tracePt t="31953" x="6134100" y="6259513"/>
          <p14:tracePt t="31969" x="6205538" y="6286500"/>
          <p14:tracePt t="31986" x="6330950" y="6313488"/>
          <p14:tracePt t="32002" x="6581775" y="6323013"/>
          <p14:tracePt t="32019" x="6742113" y="6313488"/>
          <p14:tracePt t="32036" x="6875463" y="6296025"/>
          <p14:tracePt t="32052" x="6973888" y="6276975"/>
          <p14:tracePt t="32069" x="7045325" y="6269038"/>
          <p14:tracePt t="32086" x="7081838" y="6251575"/>
          <p14:tracePt t="32102" x="7116763" y="6242050"/>
          <p14:tracePt t="32119" x="7126288" y="6232525"/>
          <p14:tracePt t="32136" x="7134225" y="6232525"/>
          <p14:tracePt t="32153" x="7143750" y="6232525"/>
          <p14:tracePt t="32183" x="7161213" y="6242050"/>
          <p14:tracePt t="32191" x="7170738" y="6259513"/>
          <p14:tracePt t="32202" x="7180263" y="6269038"/>
          <p14:tracePt t="32219" x="7224713" y="6296025"/>
          <p14:tracePt t="32236" x="7251700" y="6313488"/>
          <p14:tracePt t="32253" x="7269163" y="6323013"/>
          <p14:tracePt t="35239" x="7510463" y="6303963"/>
          <p14:tracePt t="35247" x="7956550" y="6259513"/>
          <p14:tracePt t="35253" x="8375650" y="6188075"/>
          <p14:tracePt t="35269" x="9082088" y="6010275"/>
          <p14:tracePt t="35285" x="9439275" y="5857875"/>
          <p14:tracePt t="35302" x="9705975" y="5759450"/>
          <p14:tracePt t="35318" x="9912350" y="5680075"/>
          <p14:tracePt t="35352" x="10215563" y="5545138"/>
          <p14:tracePt t="35385" x="10242550" y="5491163"/>
          <p14:tracePt t="35402" x="10242550" y="5483225"/>
          <p14:tracePt t="35418" x="10242550" y="5465763"/>
          <p14:tracePt t="35435" x="10242550" y="5419725"/>
          <p14:tracePt t="35451" x="10242550" y="5384800"/>
          <p14:tracePt t="35468" x="10269538" y="5348288"/>
          <p14:tracePt t="35485" x="10296525" y="5303838"/>
          <p14:tracePt t="35501" x="10331450" y="5268913"/>
          <p14:tracePt t="35519" x="10348913" y="5232400"/>
          <p14:tracePt t="35535" x="10358438" y="5187950"/>
          <p14:tracePt t="35551" x="10367963" y="5153025"/>
          <p14:tracePt t="35568" x="10375900" y="5108575"/>
          <p14:tracePt t="35585" x="10375900" y="5072063"/>
          <p14:tracePt t="35601" x="10367963" y="5027613"/>
          <p14:tracePt t="35618" x="10331450" y="4973638"/>
          <p14:tracePt t="35635" x="10287000" y="4938713"/>
          <p14:tracePt t="35651" x="10161588" y="4875213"/>
          <p14:tracePt t="35668" x="10055225" y="4848225"/>
          <p14:tracePt t="35685" x="9966325" y="4830763"/>
          <p14:tracePt t="35701" x="9867900" y="4813300"/>
          <p14:tracePt t="35718" x="9769475" y="4803775"/>
          <p14:tracePt t="35735" x="9680575" y="4786313"/>
          <p14:tracePt t="35751" x="9626600" y="4768850"/>
          <p14:tracePt t="35769" x="9537700" y="4751388"/>
          <p14:tracePt t="35785" x="9483725" y="4732338"/>
          <p14:tracePt t="35801" x="9429750" y="4714875"/>
          <p14:tracePt t="35818" x="9385300" y="4697413"/>
          <p14:tracePt t="35835" x="9358313" y="4670425"/>
          <p14:tracePt t="35851" x="9323388" y="4625975"/>
          <p14:tracePt t="35868" x="9304338" y="4581525"/>
          <p14:tracePt t="35885" x="9286875" y="4527550"/>
          <p14:tracePt t="35901" x="9269413" y="4438650"/>
          <p14:tracePt t="35918" x="9259888" y="4384675"/>
          <p14:tracePt t="35935" x="9259888" y="4340225"/>
          <p14:tracePt t="35951" x="9259888" y="4303713"/>
          <p14:tracePt t="35968" x="9259888" y="4276725"/>
          <p14:tracePt t="35985" x="9259888" y="4268788"/>
          <p14:tracePt t="36001" x="9277350" y="4251325"/>
          <p14:tracePt t="36018" x="9286875" y="4241800"/>
          <p14:tracePt t="36035" x="9296400" y="4232275"/>
          <p14:tracePt t="36051" x="9304338" y="4214813"/>
          <p14:tracePt t="36068" x="9323388" y="4205288"/>
          <p14:tracePt t="36169" x="9323388" y="4232275"/>
          <p14:tracePt t="36175" x="9331325" y="4303713"/>
          <p14:tracePt t="36184" x="9331325" y="4375150"/>
          <p14:tracePt t="36201" x="9331325" y="4554538"/>
          <p14:tracePt t="36218" x="9348788" y="4759325"/>
          <p14:tracePt t="36235" x="9367838" y="4929188"/>
          <p14:tracePt t="36251" x="9385300" y="5062538"/>
          <p14:tracePt t="36268" x="9412288" y="5205413"/>
          <p14:tracePt t="36284" x="9420225" y="5259388"/>
          <p14:tracePt t="36301" x="9439275" y="5303838"/>
          <p14:tracePt t="36318" x="9439275" y="5322888"/>
          <p14:tracePt t="36396" x="9439275" y="5303838"/>
          <p14:tracePt t="36402" x="9429750" y="5259388"/>
          <p14:tracePt t="36409" x="9402763" y="5205413"/>
          <p14:tracePt t="36418" x="9385300" y="5160963"/>
          <p14:tracePt t="36435" x="9323388" y="5037138"/>
          <p14:tracePt t="36452" x="9251950" y="4929188"/>
          <p14:tracePt t="36468" x="9180513" y="4822825"/>
          <p14:tracePt t="36485" x="9117013" y="4724400"/>
          <p14:tracePt t="36501" x="9037638" y="4625975"/>
          <p14:tracePt t="36518" x="8974138" y="4545013"/>
          <p14:tracePt t="36534" x="8929688" y="4473575"/>
          <p14:tracePt t="36551" x="8929688" y="4438650"/>
          <p14:tracePt t="36568" x="8929688" y="4419600"/>
          <p14:tracePt t="36651" x="8929688" y="4438650"/>
          <p14:tracePt t="36659" x="8929688" y="4465638"/>
          <p14:tracePt t="36668" x="8929688" y="4491038"/>
          <p14:tracePt t="36686" x="8929688" y="4545013"/>
          <p14:tracePt t="36701" x="8929688" y="4589463"/>
          <p14:tracePt t="36718" x="8929688" y="4625975"/>
          <p14:tracePt t="36734" x="8929688" y="4633913"/>
          <p14:tracePt t="36801" x="8929688" y="4581525"/>
          <p14:tracePt t="36809" x="8939213" y="4491038"/>
          <p14:tracePt t="36818" x="8947150" y="4411663"/>
          <p14:tracePt t="36834" x="8966200" y="4214813"/>
          <p14:tracePt t="36851" x="8974138" y="4010025"/>
          <p14:tracePt t="36868" x="8974138" y="3803650"/>
          <p14:tracePt t="36884" x="8974138" y="3589338"/>
          <p14:tracePt t="36901" x="8974138" y="3490913"/>
          <p14:tracePt t="36918" x="8956675" y="3402013"/>
          <p14:tracePt t="36934" x="8947150" y="3357563"/>
          <p14:tracePt t="36951" x="8939213" y="3313113"/>
          <p14:tracePt t="36968" x="8939213" y="3276600"/>
          <p14:tracePt t="36984" x="8939213" y="3259138"/>
          <p14:tracePt t="37001" x="8939213" y="3241675"/>
          <p14:tracePt t="37018" x="8947150" y="3232150"/>
          <p14:tracePt t="37035" x="8966200" y="3214688"/>
          <p14:tracePt t="37051" x="8983663" y="3197225"/>
          <p14:tracePt t="37068" x="8991600" y="3187700"/>
          <p14:tracePt t="37084" x="8991600" y="3179763"/>
          <p14:tracePt t="37136" x="9010650" y="3205163"/>
          <p14:tracePt t="37143" x="9028113" y="3232150"/>
          <p14:tracePt t="37151" x="9045575" y="3259138"/>
          <p14:tracePt t="37168" x="9082088" y="3330575"/>
          <p14:tracePt t="37184" x="9109075" y="3394075"/>
          <p14:tracePt t="37201" x="9126538" y="3446463"/>
          <p14:tracePt t="37219" x="9144000" y="3544888"/>
          <p14:tracePt t="37234" x="9153525" y="3660775"/>
          <p14:tracePt t="37251" x="9153525" y="3803650"/>
          <p14:tracePt t="37268" x="9153525" y="3956050"/>
          <p14:tracePt t="37284" x="9144000" y="4170363"/>
          <p14:tracePt t="37301" x="9126538" y="4295775"/>
          <p14:tracePt t="37318" x="9109075" y="4394200"/>
          <p14:tracePt t="37334" x="9109075" y="4456113"/>
          <p14:tracePt t="37351" x="9099550" y="4510088"/>
          <p14:tracePt t="37368" x="9082088" y="4537075"/>
          <p14:tracePt t="37385" x="9082088" y="4554538"/>
          <p14:tracePt t="37401" x="9072563" y="4554538"/>
          <p14:tracePt t="37419" x="9072563" y="4572000"/>
          <p14:tracePt t="37434" x="9063038" y="4581525"/>
          <p14:tracePt t="37589" x="9063038" y="4589463"/>
          <p14:tracePt t="37597" x="9055100" y="4608513"/>
          <p14:tracePt t="37605" x="9055100" y="4616450"/>
          <p14:tracePt t="37618" x="9045575" y="4633913"/>
          <p14:tracePt t="37634" x="9037638" y="4679950"/>
          <p14:tracePt t="37651" x="9037638" y="4732338"/>
          <p14:tracePt t="37667" x="9037638" y="4776788"/>
          <p14:tracePt t="37684" x="9037638" y="4822825"/>
          <p14:tracePt t="37701" x="9037638" y="4857750"/>
          <p14:tracePt t="37718" x="9037638" y="4884738"/>
          <p14:tracePt t="37734" x="9045575" y="4911725"/>
          <p14:tracePt t="37751" x="9063038" y="4919663"/>
          <p14:tracePt t="37815" x="9055100" y="4902200"/>
          <p14:tracePt t="37823" x="9055100" y="4894263"/>
          <p14:tracePt t="37834" x="9045575" y="4884738"/>
          <p14:tracePt t="37885" x="9037638" y="4884738"/>
          <p14:tracePt t="37893" x="9037638" y="4894263"/>
          <p14:tracePt t="37902" x="9028113" y="4894263"/>
          <p14:tracePt t="37917" x="8991600" y="4938713"/>
          <p14:tracePt t="37934" x="8947150" y="5000625"/>
          <p14:tracePt t="37951" x="8912225" y="5054600"/>
          <p14:tracePt t="37967" x="8902700" y="5099050"/>
          <p14:tracePt t="37984" x="8885238" y="5143500"/>
          <p14:tracePt t="38001" x="8885238" y="5187950"/>
          <p14:tracePt t="38018" x="8885238" y="5251450"/>
          <p14:tracePt t="38035" x="8920163" y="5330825"/>
          <p14:tracePt t="38051" x="8974138" y="5384800"/>
          <p14:tracePt t="38068" x="9018588" y="5429250"/>
          <p14:tracePt t="38084" x="9099550" y="5483225"/>
          <p14:tracePt t="38101" x="9153525" y="5518150"/>
          <p14:tracePt t="38117" x="9259888" y="5562600"/>
          <p14:tracePt t="38135" x="9456738" y="5599113"/>
          <p14:tracePt t="38151" x="9617075" y="5608638"/>
          <p14:tracePt t="38167" x="9769475" y="5608638"/>
          <p14:tracePt t="38184" x="9920288" y="5608638"/>
          <p14:tracePt t="38201" x="10045700" y="5608638"/>
          <p14:tracePt t="38217" x="10153650" y="5599113"/>
          <p14:tracePt t="38234" x="10225088" y="5581650"/>
          <p14:tracePt t="38251" x="10269538" y="5572125"/>
          <p14:tracePt t="38267" x="10296525" y="5554663"/>
          <p14:tracePt t="38285" x="10313988" y="5527675"/>
          <p14:tracePt t="38301" x="10313988" y="5500688"/>
          <p14:tracePt t="38317" x="10313988" y="5446713"/>
          <p14:tracePt t="38334" x="10313988" y="5357813"/>
          <p14:tracePt t="38351" x="10304463" y="5259388"/>
          <p14:tracePt t="38367" x="10269538" y="5143500"/>
          <p14:tracePt t="38386" x="10171113" y="5010150"/>
          <p14:tracePt t="38402" x="10063163" y="4929188"/>
          <p14:tracePt t="38417" x="9929813" y="4857750"/>
          <p14:tracePt t="38434" x="9786938" y="4840288"/>
          <p14:tracePt t="38451" x="9653588" y="4840288"/>
          <p14:tracePt t="38467" x="9510713" y="4857750"/>
          <p14:tracePt t="38484" x="9358313" y="4902200"/>
          <p14:tracePt t="38501" x="9242425" y="4956175"/>
          <p14:tracePt t="38517" x="9161463" y="4991100"/>
          <p14:tracePt t="38534" x="9109075" y="5037138"/>
          <p14:tracePt t="38551" x="9082088" y="5081588"/>
          <p14:tracePt t="38567" x="9063038" y="5133975"/>
          <p14:tracePt t="38584" x="9045575" y="5205413"/>
          <p14:tracePt t="38601" x="9028113" y="5295900"/>
          <p14:tracePt t="38617" x="9028113" y="5384800"/>
          <p14:tracePt t="38634" x="9037638" y="5491163"/>
          <p14:tracePt t="38651" x="9090025" y="5643563"/>
          <p14:tracePt t="38667" x="9161463" y="5715000"/>
          <p14:tracePt t="38684" x="9251950" y="5776913"/>
          <p14:tracePt t="38701" x="9367838" y="5813425"/>
          <p14:tracePt t="38717" x="9518650" y="5830888"/>
          <p14:tracePt t="38734" x="9680575" y="5830888"/>
          <p14:tracePt t="38750" x="9823450" y="5795963"/>
          <p14:tracePt t="38767" x="9939338" y="5741988"/>
          <p14:tracePt t="38784" x="10018713" y="5643563"/>
          <p14:tracePt t="38801" x="10037763" y="5572125"/>
          <p14:tracePt t="38817" x="10037763" y="5473700"/>
          <p14:tracePt t="38834" x="10037763" y="5348288"/>
          <p14:tracePt t="38851" x="10028238" y="5241925"/>
          <p14:tracePt t="38867" x="10010775" y="5170488"/>
          <p14:tracePt t="38884" x="9956800" y="5116513"/>
          <p14:tracePt t="38900" x="9867900" y="5099050"/>
          <p14:tracePt t="38917" x="9786938" y="5089525"/>
          <p14:tracePt t="38934" x="9688513" y="5089525"/>
          <p14:tracePt t="38951" x="9582150" y="5116513"/>
          <p14:tracePt t="38967" x="9483725" y="5153025"/>
          <p14:tracePt t="38984" x="9412288" y="5205413"/>
          <p14:tracePt t="39001" x="9340850" y="5268913"/>
          <p14:tracePt t="39017" x="9296400" y="5330825"/>
          <p14:tracePt t="39034" x="9286875" y="5446713"/>
          <p14:tracePt t="39050" x="9286875" y="5527675"/>
          <p14:tracePt t="39067" x="9286875" y="5634038"/>
          <p14:tracePt t="39084" x="9340850" y="5732463"/>
          <p14:tracePt t="39101" x="9420225" y="5830888"/>
          <p14:tracePt t="39117" x="9545638" y="5919788"/>
          <p14:tracePt t="39134" x="9688513" y="5956300"/>
          <p14:tracePt t="39151" x="9929813" y="5965825"/>
          <p14:tracePt t="39167" x="10090150" y="5902325"/>
          <p14:tracePt t="39184" x="10206038" y="5830888"/>
          <p14:tracePt t="39200" x="10287000" y="5741988"/>
          <p14:tracePt t="39217" x="10340975" y="5608638"/>
          <p14:tracePt t="39234" x="10375900" y="5473700"/>
          <p14:tracePt t="39251" x="10375900" y="5367338"/>
          <p14:tracePt t="39267" x="10358438" y="5259388"/>
          <p14:tracePt t="39284" x="10252075" y="5133975"/>
          <p14:tracePt t="39300" x="10126663" y="5062538"/>
          <p14:tracePt t="39317" x="9929813" y="5018088"/>
          <p14:tracePt t="39334" x="9705975" y="5010150"/>
          <p14:tracePt t="39350" x="9501188" y="5010150"/>
          <p14:tracePt t="39367" x="9348788" y="5045075"/>
          <p14:tracePt t="39384" x="9259888" y="5099050"/>
          <p14:tracePt t="39400" x="9180513" y="5170488"/>
          <p14:tracePt t="39417" x="9170988" y="5224463"/>
          <p14:tracePt t="39434" x="9153525" y="5303838"/>
          <p14:tracePt t="39450" x="9153525" y="5402263"/>
          <p14:tracePt t="39467" x="9161463" y="5500688"/>
          <p14:tracePt t="39484" x="9215438" y="5599113"/>
          <p14:tracePt t="39500" x="9304338" y="5688013"/>
          <p14:tracePt t="39517" x="9439275" y="5732463"/>
          <p14:tracePt t="39534" x="9688513" y="5741988"/>
          <p14:tracePt t="39550" x="9867900" y="5688013"/>
          <p14:tracePt t="39567" x="10001250" y="5616575"/>
          <p14:tracePt t="39584" x="10082213" y="5527675"/>
          <p14:tracePt t="39600" x="10134600" y="5429250"/>
          <p14:tracePt t="39617" x="10153650" y="5322888"/>
          <p14:tracePt t="39634" x="10153650" y="5241925"/>
          <p14:tracePt t="39650" x="10109200" y="5160963"/>
          <p14:tracePt t="39667" x="10028238" y="5108575"/>
          <p14:tracePt t="39684" x="9920288" y="5081588"/>
          <p14:tracePt t="39700" x="9759950" y="5081588"/>
          <p14:tracePt t="39717" x="9590088" y="5108575"/>
          <p14:tracePt t="39734" x="9429750" y="5160963"/>
          <p14:tracePt t="39750" x="9313863" y="5232400"/>
          <p14:tracePt t="39767" x="9197975" y="5367338"/>
          <p14:tracePt t="39784" x="9170988" y="5429250"/>
          <p14:tracePt t="39800" x="9161463" y="5510213"/>
          <p14:tracePt t="39817" x="9180513" y="5599113"/>
          <p14:tracePt t="39834" x="9232900" y="5670550"/>
          <p14:tracePt t="39850" x="9304338" y="5732463"/>
          <p14:tracePt t="39867" x="9420225" y="5768975"/>
          <p14:tracePt t="39884" x="9599613" y="5786438"/>
          <p14:tracePt t="39900" x="9974263" y="5759450"/>
          <p14:tracePt t="39917" x="10180638" y="5697538"/>
          <p14:tracePt t="39934" x="10340975" y="5616575"/>
          <p14:tracePt t="39950" x="10420350" y="5518150"/>
          <p14:tracePt t="39967" x="10439400" y="5419725"/>
          <p14:tracePt t="39984" x="10429875" y="5330825"/>
          <p14:tracePt t="40000" x="10385425" y="5251450"/>
          <p14:tracePt t="40017" x="10277475" y="5170488"/>
          <p14:tracePt t="40034" x="10188575" y="5143500"/>
          <p14:tracePt t="40050" x="10099675" y="5126038"/>
          <p14:tracePt t="40067" x="10010775" y="5126038"/>
          <p14:tracePt t="40084" x="9939338" y="5133975"/>
          <p14:tracePt t="40100" x="9885363" y="5170488"/>
          <p14:tracePt t="40117" x="9840913" y="5205413"/>
          <p14:tracePt t="40133" x="9831388" y="5268913"/>
          <p14:tracePt t="40151" x="9813925" y="5402263"/>
          <p14:tracePt t="40167" x="9840913" y="5500688"/>
          <p14:tracePt t="40183" x="9894888" y="5608638"/>
          <p14:tracePt t="40200" x="9956800" y="5688013"/>
          <p14:tracePt t="40217" x="10063163" y="5732463"/>
          <p14:tracePt t="40234" x="10198100" y="5732463"/>
          <p14:tracePt t="40250" x="10304463" y="5705475"/>
          <p14:tracePt t="40267" x="10412413" y="5626100"/>
          <p14:tracePt t="40283" x="10447338" y="5572125"/>
          <p14:tracePt t="40300" x="10466388" y="5537200"/>
          <p14:tracePt t="40317" x="10466388" y="5518150"/>
          <p14:tracePt t="40417" x="10439400" y="5527675"/>
          <p14:tracePt t="40423" x="10412413" y="5537200"/>
          <p14:tracePt t="40433" x="10375900" y="5545138"/>
          <p14:tracePt t="40450" x="10225088" y="5572125"/>
          <p14:tracePt t="40467" x="10001250" y="5634038"/>
          <p14:tracePt t="40484" x="9653588" y="5705475"/>
          <p14:tracePt t="40501" x="8956675" y="5795963"/>
          <p14:tracePt t="40517" x="8518525" y="5803900"/>
          <p14:tracePt t="40533" x="8027988" y="5795963"/>
          <p14:tracePt t="40550" x="7581900" y="5786438"/>
          <p14:tracePt t="40567" x="7232650" y="5776913"/>
          <p14:tracePt t="40583" x="6983413" y="5776913"/>
          <p14:tracePt t="40600" x="6840538" y="5776913"/>
          <p14:tracePt t="40617" x="6751638" y="5776913"/>
          <p14:tracePt t="40633" x="6697663" y="5776913"/>
          <p14:tracePt t="40651" x="6661150" y="5776913"/>
          <p14:tracePt t="40667" x="6643688" y="5776913"/>
          <p14:tracePt t="40683" x="6616700" y="5786438"/>
          <p14:tracePt t="40700" x="6581775" y="5803900"/>
          <p14:tracePt t="40717" x="6537325" y="5813425"/>
          <p14:tracePt t="40733" x="6465888" y="5830888"/>
          <p14:tracePt t="40750" x="6303963" y="5857875"/>
          <p14:tracePt t="40767" x="6161088" y="5875338"/>
          <p14:tracePt t="40783" x="5991225" y="5894388"/>
          <p14:tracePt t="40800" x="5822950" y="5911850"/>
          <p14:tracePt t="40817" x="5697538" y="5929313"/>
          <p14:tracePt t="40833" x="5562600" y="5946775"/>
          <p14:tracePt t="40850" x="5473700" y="5965825"/>
          <p14:tracePt t="40867" x="5429250" y="5973763"/>
          <p14:tracePt t="40883" x="5384800" y="5991225"/>
          <p14:tracePt t="40900" x="5357813" y="6000750"/>
          <p14:tracePt t="40917" x="5340350" y="6018213"/>
          <p14:tracePt t="41017" x="5348288" y="6010275"/>
          <p14:tracePt t="41025" x="5357813" y="6010275"/>
          <p14:tracePt t="41034" x="5375275" y="6000750"/>
          <p14:tracePt t="41050" x="5402263" y="6000750"/>
          <p14:tracePt t="41067" x="5438775" y="6000750"/>
          <p14:tracePt t="41083" x="5473700" y="6010275"/>
          <p14:tracePt t="41100" x="5491163" y="6018213"/>
          <p14:tracePt t="41117" x="5500688" y="6027738"/>
          <p14:tracePt t="41133" x="5510213" y="6037263"/>
          <p14:tracePt t="41150" x="5518150" y="6037263"/>
          <p14:tracePt t="41167" x="5527675" y="6037263"/>
          <p14:tracePt t="41198" x="5527675" y="6027738"/>
          <p14:tracePt t="41205" x="5527675" y="6018213"/>
          <p14:tracePt t="41217" x="5527675" y="6000750"/>
          <p14:tracePt t="41233" x="5473700" y="5946775"/>
          <p14:tracePt t="41250" x="5384800" y="5884863"/>
          <p14:tracePt t="41268" x="5180013" y="5830888"/>
          <p14:tracePt t="41283" x="5010150" y="5813425"/>
          <p14:tracePt t="41300" x="4857750" y="5803900"/>
          <p14:tracePt t="41317" x="4732338" y="5795963"/>
          <p14:tracePt t="41333" x="4643438" y="5803900"/>
          <p14:tracePt t="41350" x="4608513" y="5813425"/>
          <p14:tracePt t="41367" x="4598988" y="5822950"/>
          <p14:tracePt t="41383" x="4581525" y="5848350"/>
          <p14:tracePt t="41400" x="4581525" y="5894388"/>
          <p14:tracePt t="41417" x="4562475" y="5956300"/>
          <p14:tracePt t="41433" x="4562475" y="6010275"/>
          <p14:tracePt t="41450" x="4589463" y="6072188"/>
          <p14:tracePt t="41467" x="4652963" y="6134100"/>
          <p14:tracePt t="41483" x="4741863" y="6170613"/>
          <p14:tracePt t="41500" x="4983163" y="6197600"/>
          <p14:tracePt t="41517" x="5187950" y="6205538"/>
          <p14:tracePt t="41533" x="5402263" y="6205538"/>
          <p14:tracePt t="41550" x="5562600" y="6188075"/>
          <p14:tracePt t="41567" x="5705475" y="6143625"/>
          <p14:tracePt t="41583" x="5795963" y="6099175"/>
          <p14:tracePt t="41600" x="5830888" y="6072188"/>
          <p14:tracePt t="41617" x="5840413" y="6045200"/>
          <p14:tracePt t="41633" x="5840413" y="6010275"/>
          <p14:tracePt t="41650" x="5840413" y="5973763"/>
          <p14:tracePt t="41666" x="5840413" y="5919788"/>
          <p14:tracePt t="41684" x="5830888" y="5902325"/>
          <p14:tracePt t="41700" x="5813425" y="5875338"/>
          <p14:tracePt t="41717" x="5795963" y="5867400"/>
          <p14:tracePt t="41733" x="5741988" y="5848350"/>
          <p14:tracePt t="41750" x="5670550" y="5830888"/>
          <p14:tracePt t="41766" x="5518150" y="5813425"/>
          <p14:tracePt t="41783" x="5411788" y="5813425"/>
          <p14:tracePt t="41800" x="5330825" y="5822950"/>
          <p14:tracePt t="41816" x="5251450" y="5840413"/>
          <p14:tracePt t="41833" x="5214938" y="5857875"/>
          <p14:tracePt t="41850" x="5180013" y="5894388"/>
          <p14:tracePt t="41866" x="5160963" y="5919788"/>
          <p14:tracePt t="41885" x="5133975" y="5983288"/>
          <p14:tracePt t="41900" x="5126038" y="6000750"/>
          <p14:tracePt t="41916" x="5108575" y="6062663"/>
          <p14:tracePt t="41933" x="5099050" y="6089650"/>
          <p14:tracePt t="41950" x="5108575" y="6108700"/>
          <p14:tracePt t="41967" x="5126038" y="6126163"/>
          <p14:tracePt t="41983" x="5143500" y="6134100"/>
          <p14:tracePt t="42000" x="5170488" y="6153150"/>
          <p14:tracePt t="42016" x="5241925" y="6153150"/>
          <p14:tracePt t="42033" x="5303838" y="6153150"/>
          <p14:tracePt t="42050" x="5357813" y="6153150"/>
          <p14:tracePt t="42066" x="5384800" y="6143625"/>
          <p14:tracePt t="42083" x="5394325" y="6126163"/>
          <p14:tracePt t="42100" x="5394325" y="6116638"/>
          <p14:tracePt t="42116" x="5394325" y="6089650"/>
          <p14:tracePt t="42133" x="5394325" y="6081713"/>
          <p14:tracePt t="42283" x="5394325" y="6072188"/>
          <p14:tracePt t="42291" x="5419725" y="6072188"/>
          <p14:tracePt t="42300" x="5446713" y="6062663"/>
          <p14:tracePt t="42316" x="5554663" y="6045200"/>
          <p14:tracePt t="42333" x="5715000" y="6037263"/>
          <p14:tracePt t="42350" x="5902325" y="6027738"/>
          <p14:tracePt t="42366" x="6116638" y="6027738"/>
          <p14:tracePt t="42383" x="6323013" y="6027738"/>
          <p14:tracePt t="42400" x="6483350" y="6027738"/>
          <p14:tracePt t="42416" x="6680200" y="6045200"/>
          <p14:tracePt t="42433" x="6804025" y="6062663"/>
          <p14:tracePt t="42450" x="6919913" y="6072188"/>
          <p14:tracePt t="42455" x="7000875" y="6081713"/>
          <p14:tracePt t="42466" x="7072313" y="6081713"/>
          <p14:tracePt t="42483" x="7224713" y="6081713"/>
          <p14:tracePt t="42500" x="7375525" y="6081713"/>
          <p14:tracePt t="42516" x="7554913" y="6062663"/>
          <p14:tracePt t="42533" x="7626350" y="6045200"/>
          <p14:tracePt t="42550" x="7715250" y="6037263"/>
          <p14:tracePt t="42566" x="7769225" y="6037263"/>
          <p14:tracePt t="42583" x="7813675" y="6037263"/>
          <p14:tracePt t="42600" x="7840663" y="6037263"/>
          <p14:tracePt t="42616" x="7867650" y="6037263"/>
          <p14:tracePt t="42633" x="7875588" y="6027738"/>
          <p14:tracePt t="42728" x="7894638" y="6027738"/>
          <p14:tracePt t="42736" x="7920038" y="6027738"/>
          <p14:tracePt t="42743" x="7947025" y="6037263"/>
          <p14:tracePt t="42751" x="7974013" y="6037263"/>
          <p14:tracePt t="42767" x="7991475" y="6045200"/>
          <p14:tracePt t="42783" x="8001000" y="6045200"/>
        </p14:tracePtLst>
      </p14:laserTrace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3. Gedetailleerde optimalisatiestudie</a:t>
            </a:r>
          </a:p>
        </p:txBody>
      </p:sp>
      <p:pic>
        <p:nvPicPr>
          <p:cNvPr id="6" name="Picture 10"/>
          <p:cNvPicPr/>
          <p:nvPr/>
        </p:nvPicPr>
        <p:blipFill>
          <a:blip r:embed="rId4" cstate="print">
            <a:extLst>
              <a:ext uri="{28A0092B-C50C-407E-A947-70E740481C1C}">
                <a14:useLocalDpi xmlns:a14="http://schemas.microsoft.com/office/drawing/2010/main" val="0"/>
              </a:ext>
            </a:extLst>
          </a:blip>
          <a:stretch>
            <a:fillRect/>
          </a:stretch>
        </p:blipFill>
        <p:spPr>
          <a:xfrm>
            <a:off x="7918684" y="2016124"/>
            <a:ext cx="3435115" cy="3089275"/>
          </a:xfrm>
          <a:prstGeom prst="rect">
            <a:avLst/>
          </a:prstGeom>
          <a:ln>
            <a:noFill/>
          </a:ln>
          <a:effectLst>
            <a:outerShdw blurRad="292100" dist="139700" dir="2700000" algn="tl" rotWithShape="0">
              <a:srgbClr val="333333">
                <a:alpha val="65000"/>
              </a:srgbClr>
            </a:outerShdw>
          </a:effectLst>
        </p:spPr>
      </p:pic>
      <p:sp>
        <p:nvSpPr>
          <p:cNvPr id="7" name="Tijdelijke aanduiding voor inhoud 2"/>
          <p:cNvSpPr txBox="1">
            <a:spLocks/>
          </p:cNvSpPr>
          <p:nvPr/>
        </p:nvSpPr>
        <p:spPr bwMode="auto">
          <a:xfrm>
            <a:off x="838200" y="2016125"/>
            <a:ext cx="68961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Voorbeeld: dosis setting in de mammografie</a:t>
            </a:r>
          </a:p>
          <a:p>
            <a:pPr marL="0" indent="0">
              <a:buNone/>
              <a:defRPr/>
            </a:pPr>
            <a:r>
              <a:rPr lang="nl-BE" dirty="0">
                <a:solidFill>
                  <a:schemeClr val="tx1"/>
                </a:solidFill>
              </a:rPr>
              <a:t>De automatische </a:t>
            </a:r>
            <a:r>
              <a:rPr lang="nl-BE" dirty="0" err="1">
                <a:solidFill>
                  <a:schemeClr val="tx1"/>
                </a:solidFill>
              </a:rPr>
              <a:t>exposie</a:t>
            </a:r>
            <a:r>
              <a:rPr lang="nl-BE" dirty="0">
                <a:solidFill>
                  <a:schemeClr val="tx1"/>
                </a:solidFill>
              </a:rPr>
              <a:t> </a:t>
            </a:r>
            <a:r>
              <a:rPr lang="nl-BE" dirty="0" err="1">
                <a:solidFill>
                  <a:schemeClr val="tx1"/>
                </a:solidFill>
              </a:rPr>
              <a:t>controler</a:t>
            </a:r>
            <a:r>
              <a:rPr lang="nl-BE" dirty="0">
                <a:solidFill>
                  <a:schemeClr val="tx1"/>
                </a:solidFill>
              </a:rPr>
              <a:t> is zo afgeregeld dat de signaal ruis verhouding niet constant is voor alle dikten aan simulatie materiaal. De detector dosis is wel constant.</a:t>
            </a:r>
          </a:p>
          <a:p>
            <a:pPr marL="0" indent="0">
              <a:buNone/>
              <a:defRPr/>
            </a:pPr>
            <a:r>
              <a:rPr lang="nl-BE" dirty="0">
                <a:solidFill>
                  <a:schemeClr val="tx1"/>
                </a:solidFill>
              </a:rPr>
              <a:t>Is dit OK, of moet dit geoptimaliseerd worden?</a:t>
            </a:r>
          </a:p>
          <a:p>
            <a:pPr marL="0" indent="0">
              <a:buNone/>
              <a:defRPr/>
            </a:pPr>
            <a:r>
              <a:rPr lang="nl-BE" dirty="0">
                <a:solidFill>
                  <a:schemeClr val="tx1"/>
                </a:solidFill>
              </a:rPr>
              <a:t> </a:t>
            </a:r>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557002"/>
      </p:ext>
    </p:extLst>
  </p:cSld>
  <p:clrMapOvr>
    <a:masterClrMapping/>
  </p:clrMapOvr>
  <mc:AlternateContent xmlns:mc="http://schemas.openxmlformats.org/markup-compatibility/2006" xmlns:p14="http://schemas.microsoft.com/office/powerpoint/2010/main">
    <mc:Choice Requires="p14">
      <p:transition spd="slow" p14:dur="2000" advTm="45461"/>
    </mc:Choice>
    <mc:Fallback xmlns="">
      <p:transition spd="slow" advTm="4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12549" x="8018463" y="6045200"/>
          <p14:tracePt t="12556" x="8027988" y="6045200"/>
          <p14:tracePt t="12798" x="8027988" y="6018213"/>
          <p14:tracePt t="12806" x="8045450" y="5894388"/>
          <p14:tracePt t="12814" x="8089900" y="5680075"/>
          <p14:tracePt t="12823" x="8153400" y="5456238"/>
          <p14:tracePt t="12840" x="8251825" y="5160963"/>
          <p14:tracePt t="12857" x="8323263" y="4938713"/>
          <p14:tracePt t="12890" x="8483600" y="4483100"/>
          <p14:tracePt t="12923" x="8786813" y="3965575"/>
          <p14:tracePt t="12940" x="8902700" y="3840163"/>
          <p14:tracePt t="12957" x="8991600" y="3759200"/>
          <p14:tracePt t="12973" x="9028113" y="3705225"/>
          <p14:tracePt t="12991" x="9028113" y="3652838"/>
          <p14:tracePt t="13024" x="8947150" y="3643313"/>
          <p14:tracePt t="13040" x="8777288" y="3652838"/>
          <p14:tracePt t="13057" x="8572500" y="3670300"/>
          <p14:tracePt t="13090" x="8555038" y="3679825"/>
          <p14:tracePt t="13198" x="8510588" y="3679825"/>
          <p14:tracePt t="13228" x="8510588" y="3652838"/>
          <p14:tracePt t="13235" x="8510588" y="3608388"/>
          <p14:tracePt t="13242" x="8537575" y="3554413"/>
          <p14:tracePt t="13256" x="8572500" y="3500438"/>
          <p14:tracePt t="13274" x="8956675" y="3160713"/>
          <p14:tracePt t="13290" x="9367838" y="2894013"/>
          <p14:tracePt t="13306" x="9705975" y="2670175"/>
          <p14:tracePt t="13323" x="9947275" y="2527300"/>
          <p14:tracePt t="13340" x="10215563" y="2393950"/>
          <p14:tracePt t="13356" x="10420350" y="2286000"/>
          <p14:tracePt t="13373" x="10572750" y="2214563"/>
          <p14:tracePt t="13390" x="10626725" y="2187575"/>
          <p14:tracePt t="13406" x="10634663" y="2179638"/>
          <p14:tracePt t="13650" x="10626725" y="2179638"/>
          <p14:tracePt t="13656" x="10599738" y="2170113"/>
          <p14:tracePt t="13664" x="10555288" y="2160588"/>
          <p14:tracePt t="13673" x="10510838" y="2152650"/>
          <p14:tracePt t="13689" x="10385425" y="2133600"/>
          <p14:tracePt t="13706" x="10233025" y="2133600"/>
          <p14:tracePt t="13723" x="10072688" y="2152650"/>
          <p14:tracePt t="13739" x="9875838" y="2197100"/>
          <p14:tracePt t="13756" x="9705975" y="2232025"/>
          <p14:tracePt t="13773" x="9555163" y="2286000"/>
          <p14:tracePt t="13790" x="9429750" y="2374900"/>
          <p14:tracePt t="13806" x="9394825" y="2419350"/>
          <p14:tracePt t="13823" x="9367838" y="2482850"/>
          <p14:tracePt t="13839" x="9358313" y="2536825"/>
          <p14:tracePt t="13856" x="9358313" y="2625725"/>
          <p14:tracePt t="13873" x="9385300" y="2776538"/>
          <p14:tracePt t="13889" x="9501188" y="3000375"/>
          <p14:tracePt t="13906" x="9599613" y="3116263"/>
          <p14:tracePt t="13923" x="9732963" y="3179763"/>
          <p14:tracePt t="13939" x="9894888" y="3205163"/>
          <p14:tracePt t="13956" x="10037763" y="3179763"/>
          <p14:tracePt t="13973" x="10188575" y="3098800"/>
          <p14:tracePt t="13990" x="10331450" y="2973388"/>
          <p14:tracePt t="14006" x="10474325" y="2813050"/>
          <p14:tracePt t="14023" x="10590213" y="2633663"/>
          <p14:tracePt t="14040" x="10698163" y="2393950"/>
          <p14:tracePt t="14057" x="10725150" y="2251075"/>
          <p14:tracePt t="14073" x="10725150" y="2125663"/>
          <p14:tracePt t="14089" x="10680700" y="2036763"/>
          <p14:tracePt t="14106" x="10626725" y="1973263"/>
          <p14:tracePt t="14123" x="10582275" y="1946275"/>
          <p14:tracePt t="14139" x="10501313" y="1946275"/>
          <p14:tracePt t="14156" x="10394950" y="2000250"/>
          <p14:tracePt t="14173" x="10269538" y="2081213"/>
          <p14:tracePt t="14189" x="10144125" y="2187575"/>
          <p14:tracePt t="14206" x="10028238" y="2303463"/>
          <p14:tracePt t="14223" x="9920288" y="2411413"/>
          <p14:tracePt t="14239" x="9858375" y="2517775"/>
          <p14:tracePt t="14256" x="9840913" y="2616200"/>
          <p14:tracePt t="14273" x="9840913" y="2714625"/>
          <p14:tracePt t="14289" x="9902825" y="2803525"/>
          <p14:tracePt t="14306" x="10018713" y="2874963"/>
          <p14:tracePt t="14323" x="10180638" y="2901950"/>
          <p14:tracePt t="14339" x="10412413" y="2901950"/>
          <p14:tracePt t="14356" x="10644188" y="2847975"/>
          <p14:tracePt t="14373" x="10831513" y="2759075"/>
          <p14:tracePt t="14389" x="10983913" y="2581275"/>
          <p14:tracePt t="14406" x="11028363" y="2455863"/>
          <p14:tracePt t="14423" x="11001375" y="2312988"/>
          <p14:tracePt t="14439" x="10929938" y="2179638"/>
          <p14:tracePt t="14456" x="10831513" y="2089150"/>
          <p14:tracePt t="14473" x="10688638" y="2044700"/>
          <p14:tracePt t="14489" x="10545763" y="2027238"/>
          <p14:tracePt t="14506" x="10375900" y="2044700"/>
          <p14:tracePt t="14523" x="10126663" y="2160588"/>
          <p14:tracePt t="14539" x="10001250" y="2276475"/>
          <p14:tracePt t="14556" x="9912350" y="2384425"/>
          <p14:tracePt t="14573" x="9875838" y="2473325"/>
          <p14:tracePt t="14589" x="9875838" y="2571750"/>
          <p14:tracePt t="14606" x="9920288" y="2679700"/>
          <p14:tracePt t="14623" x="9991725" y="2759075"/>
          <p14:tracePt t="14639" x="10171113" y="2857500"/>
          <p14:tracePt t="14656" x="10323513" y="2874963"/>
          <p14:tracePt t="14673" x="10474325" y="2840038"/>
          <p14:tracePt t="14689" x="10609263" y="2759075"/>
          <p14:tracePt t="14706" x="10706100" y="2652713"/>
          <p14:tracePt t="14723" x="10742613" y="2554288"/>
          <p14:tracePt t="14739" x="10752138" y="2446338"/>
          <p14:tracePt t="14756" x="10715625" y="2339975"/>
          <p14:tracePt t="14773" x="10653713" y="2268538"/>
          <p14:tracePt t="14789" x="10563225" y="2224088"/>
          <p14:tracePt t="14806" x="10510838" y="2224088"/>
          <p14:tracePt t="14823" x="10439400" y="2251075"/>
          <p14:tracePt t="14839" x="10358438" y="2312988"/>
          <p14:tracePt t="14856" x="10260013" y="2428875"/>
          <p14:tracePt t="14873" x="10225088" y="2527300"/>
          <p14:tracePt t="14889" x="10206038" y="2652713"/>
          <p14:tracePt t="14906" x="10252075" y="2697163"/>
          <p14:tracePt t="14923" x="10304463" y="2714625"/>
          <p14:tracePt t="14939" x="10385425" y="2714625"/>
          <p14:tracePt t="14956" x="10429875" y="2687638"/>
          <p14:tracePt t="14972" x="10466388" y="2643188"/>
          <p14:tracePt t="14989" x="10491788" y="2589213"/>
          <p14:tracePt t="15006" x="10510838" y="2509838"/>
          <p14:tracePt t="15023" x="10518775" y="2428875"/>
          <p14:tracePt t="15039" x="10518775" y="2374900"/>
          <p14:tracePt t="15057" x="10510838" y="2366963"/>
          <p14:tracePt t="15089" x="10501313" y="2366963"/>
          <p14:tracePt t="15106" x="10491788" y="2366963"/>
          <p14:tracePt t="15123" x="10474325" y="2401888"/>
          <p14:tracePt t="15140" x="10456863" y="2473325"/>
          <p14:tracePt t="15156" x="10447338" y="2517775"/>
          <p14:tracePt t="15173" x="10447338" y="2554288"/>
          <p14:tracePt t="15189" x="10447338" y="2581275"/>
          <p14:tracePt t="15206" x="10447338" y="2598738"/>
          <p14:tracePt t="15223" x="10447338" y="2608263"/>
          <p14:tracePt t="15672" x="10456863" y="2598738"/>
          <p14:tracePt t="15680" x="10466388" y="2589213"/>
          <p14:tracePt t="15696" x="10474325" y="2581275"/>
          <p14:tracePt t="15734" x="10483850" y="2571750"/>
          <p14:tracePt t="15766" x="10491788" y="2571750"/>
          <p14:tracePt t="15906" x="10501313" y="2589213"/>
          <p14:tracePt t="15914" x="10501313" y="2608263"/>
          <p14:tracePt t="15939" x="10528300" y="2687638"/>
          <p14:tracePt t="15956" x="10537825" y="2768600"/>
          <p14:tracePt t="15973" x="10545763" y="2822575"/>
          <p14:tracePt t="15990" x="10545763" y="2874963"/>
          <p14:tracePt t="16006" x="10545763" y="2919413"/>
          <p14:tracePt t="16039" x="10518775" y="2965450"/>
          <p14:tracePt t="16072" x="10501313" y="2990850"/>
          <p14:tracePt t="16089" x="10491788" y="3000375"/>
          <p14:tracePt t="16106" x="10456863" y="3009900"/>
          <p14:tracePt t="16122" x="10412413" y="3017838"/>
          <p14:tracePt t="16139" x="10367963" y="3036888"/>
          <p14:tracePt t="16156" x="10358438" y="3071813"/>
          <p14:tracePt t="16172" x="10358438" y="3081338"/>
          <p14:tracePt t="16189" x="10367963" y="3089275"/>
          <p14:tracePt t="16313" x="10375900" y="3089275"/>
          <p14:tracePt t="16345" x="10394950" y="3089275"/>
          <p14:tracePt t="16352" x="10402888" y="3071813"/>
          <p14:tracePt t="16366" x="10394950" y="3071813"/>
          <p14:tracePt t="16375" x="10375900" y="3089275"/>
          <p14:tracePt t="16389" x="10358438" y="3098800"/>
          <p14:tracePt t="16407" x="10304463" y="3116263"/>
          <p14:tracePt t="16422" x="10225088" y="3133725"/>
          <p14:tracePt t="16439" x="10126663" y="3152775"/>
          <p14:tracePt t="16455" x="10090150" y="3152775"/>
          <p14:tracePt t="16472" x="10055225" y="3152775"/>
          <p14:tracePt t="16489" x="10001250" y="3152775"/>
          <p14:tracePt t="16506" x="9966325" y="3160713"/>
          <p14:tracePt t="16522" x="9947275" y="3160713"/>
          <p14:tracePt t="16539" x="9929813" y="3170238"/>
          <p14:tracePt t="16555" x="9902825" y="3170238"/>
          <p14:tracePt t="16572" x="9885363" y="3170238"/>
          <p14:tracePt t="16589" x="9867900" y="3179763"/>
          <p14:tracePt t="16605" x="9848850" y="3179763"/>
          <p14:tracePt t="16622" x="9813925" y="3179763"/>
          <p14:tracePt t="16639" x="9786938" y="3179763"/>
          <p14:tracePt t="16656" x="9725025" y="3187700"/>
          <p14:tracePt t="16672" x="9688513" y="3187700"/>
          <p14:tracePt t="16689" x="9644063" y="3187700"/>
          <p14:tracePt t="16705" x="9599613" y="3197225"/>
          <p14:tracePt t="16722" x="9555163" y="3197225"/>
          <p14:tracePt t="16739" x="9501188" y="3197225"/>
          <p14:tracePt t="16755" x="9439275" y="3197225"/>
          <p14:tracePt t="16772" x="9367838" y="3197225"/>
          <p14:tracePt t="16789" x="9259888" y="3197225"/>
          <p14:tracePt t="16805" x="9205913" y="3187700"/>
          <p14:tracePt t="16822" x="9153525" y="3170238"/>
          <p14:tracePt t="16839" x="9099550" y="3152775"/>
          <p14:tracePt t="16855" x="9045575" y="3143250"/>
          <p14:tracePt t="16872" x="9001125" y="3125788"/>
          <p14:tracePt t="16889" x="8966200" y="3116263"/>
          <p14:tracePt t="16905" x="8929688" y="3089275"/>
          <p14:tracePt t="16922" x="8920163" y="3054350"/>
          <p14:tracePt t="16939" x="8902700" y="3000375"/>
          <p14:tracePt t="16955" x="8894763" y="2946400"/>
          <p14:tracePt t="16972" x="8875713" y="2901950"/>
          <p14:tracePt t="16989" x="8867775" y="2874963"/>
          <p14:tracePt t="17005" x="8858250" y="2857500"/>
          <p14:tracePt t="17022" x="8840788" y="2847975"/>
          <p14:tracePt t="17039" x="8840788" y="2840038"/>
          <p14:tracePt t="17055" x="8840788" y="2822575"/>
          <p14:tracePt t="17072" x="8840788" y="2813050"/>
          <p14:tracePt t="17328" x="8831263" y="2813050"/>
          <p14:tracePt t="21390" x="8848725" y="2884488"/>
          <p14:tracePt t="21398" x="8885238" y="3009900"/>
          <p14:tracePt t="21407" x="8920163" y="3125788"/>
          <p14:tracePt t="21422" x="8983663" y="3375025"/>
          <p14:tracePt t="21438" x="9063038" y="3714750"/>
          <p14:tracePt t="21454" x="9117013" y="3973513"/>
          <p14:tracePt t="21488" x="9224963" y="4295775"/>
          <p14:tracePt t="21521" x="9259888" y="4402138"/>
          <p14:tracePt t="21537" x="9286875" y="4483100"/>
          <p14:tracePt t="21554" x="9296400" y="4537075"/>
          <p14:tracePt t="21571" x="9313863" y="4598988"/>
          <p14:tracePt t="21587" x="9323388" y="4625975"/>
          <p14:tracePt t="21604" x="9323388" y="4633913"/>
          <p14:tracePt t="21648" x="9323388" y="4643438"/>
          <p14:tracePt t="21664" x="9323388" y="4670425"/>
          <p14:tracePt t="21672" x="9313863" y="4705350"/>
          <p14:tracePt t="21687" x="9304338" y="4795838"/>
          <p14:tracePt t="21704" x="9286875" y="4884738"/>
          <p14:tracePt t="21721" x="9277350" y="4938713"/>
          <p14:tracePt t="21737" x="9242425" y="4983163"/>
          <p14:tracePt t="21754" x="9205913" y="5018088"/>
          <p14:tracePt t="21771" x="9170988" y="5062538"/>
          <p14:tracePt t="21787" x="9117013" y="5108575"/>
          <p14:tracePt t="21804" x="9082088" y="5116513"/>
          <p14:tracePt t="21822" x="9063038" y="5126038"/>
          <p14:tracePt t="21837" x="9010650" y="5126038"/>
          <p14:tracePt t="21854" x="8947150" y="5126038"/>
          <p14:tracePt t="21871" x="8848725" y="5108575"/>
          <p14:tracePt t="21888" x="8751888" y="5089525"/>
          <p14:tracePt t="21904" x="8670925" y="5072063"/>
          <p14:tracePt t="21921" x="8626475" y="5062538"/>
          <p14:tracePt t="21937" x="8562975" y="5054600"/>
          <p14:tracePt t="21954" x="8518525" y="5045075"/>
          <p14:tracePt t="21971" x="8474075" y="5037138"/>
          <p14:tracePt t="21987" x="8439150" y="5037138"/>
          <p14:tracePt t="22004" x="8429625" y="5037138"/>
          <p14:tracePt t="22054" x="8429625" y="5027613"/>
          <p14:tracePt t="22197" x="8439150" y="5010150"/>
          <p14:tracePt t="22202" x="8466138" y="4991100"/>
          <p14:tracePt t="22211" x="8501063" y="4973638"/>
          <p14:tracePt t="22221" x="8555038" y="4946650"/>
          <p14:tracePt t="22237" x="8715375" y="4902200"/>
          <p14:tracePt t="22254" x="8947150" y="4875213"/>
          <p14:tracePt t="22271" x="9215438" y="4848225"/>
          <p14:tracePt t="22287" x="9715500" y="4803775"/>
          <p14:tracePt t="22304" x="10134600" y="4776788"/>
          <p14:tracePt t="22321" x="10518775" y="4759325"/>
          <p14:tracePt t="22337" x="10885488" y="4741863"/>
          <p14:tracePt t="22354" x="11161713" y="4741863"/>
          <p14:tracePt t="22371" x="11403013" y="4741863"/>
          <p14:tracePt t="22387" x="11555413" y="4741863"/>
          <p14:tracePt t="22404" x="11599863" y="4741863"/>
          <p14:tracePt t="22421" x="11609388" y="4741863"/>
          <p14:tracePt t="22437" x="11609388" y="4732338"/>
          <p14:tracePt t="22476" x="11599863" y="4732338"/>
          <p14:tracePt t="22493" x="11582400" y="4732338"/>
          <p14:tracePt t="22500" x="11563350" y="4732338"/>
          <p14:tracePt t="22509" x="11537950" y="4732338"/>
          <p14:tracePt t="22520" x="11483975" y="4732338"/>
          <p14:tracePt t="22537" x="11225213" y="4759325"/>
          <p14:tracePt t="22554" x="10974388" y="4776788"/>
          <p14:tracePt t="22571" x="10563225" y="4803775"/>
          <p14:tracePt t="22587" x="10109200" y="4830763"/>
          <p14:tracePt t="22604" x="9617075" y="4857750"/>
          <p14:tracePt t="22621" x="9205913" y="4894263"/>
          <p14:tracePt t="22637" x="8920163" y="4919663"/>
          <p14:tracePt t="22654" x="8742363" y="4938713"/>
          <p14:tracePt t="22670" x="8616950" y="4956175"/>
          <p14:tracePt t="22687" x="8589963" y="4956175"/>
          <p14:tracePt t="22812" x="8599488" y="4946650"/>
          <p14:tracePt t="22820" x="8634413" y="4938713"/>
          <p14:tracePt t="22828" x="8680450" y="4911725"/>
          <p14:tracePt t="22837" x="8759825" y="4894263"/>
          <p14:tracePt t="22854" x="8929688" y="4867275"/>
          <p14:tracePt t="22871" x="9180513" y="4840288"/>
          <p14:tracePt t="22887" x="9537700" y="4795838"/>
          <p14:tracePt t="22905" x="9983788" y="4768850"/>
          <p14:tracePt t="22920" x="10358438" y="4741863"/>
          <p14:tracePt t="22937" x="10706100" y="4724400"/>
          <p14:tracePt t="22954" x="10831513" y="4724400"/>
          <p14:tracePt t="22970" x="10858500" y="4724400"/>
          <p14:tracePt t="23430" x="10858500" y="4714875"/>
          <p14:tracePt t="23435" x="10823575" y="4697413"/>
          <p14:tracePt t="23444" x="10777538" y="4660900"/>
          <p14:tracePt t="23454" x="10725150" y="4633913"/>
          <p14:tracePt t="23471" x="10609263" y="4562475"/>
          <p14:tracePt t="23488" x="10456863" y="4500563"/>
          <p14:tracePt t="23520" x="10117138" y="4348163"/>
          <p14:tracePt t="23554" x="9752013" y="4160838"/>
          <p14:tracePt t="23570" x="9626600" y="4089400"/>
          <p14:tracePt t="23587" x="9528175" y="4027488"/>
          <p14:tracePt t="23604" x="9439275" y="3973513"/>
          <p14:tracePt t="23620" x="9367838" y="3902075"/>
          <p14:tracePt t="23637" x="9286875" y="3857625"/>
          <p14:tracePt t="23654" x="9242425" y="3803650"/>
          <p14:tracePt t="23670" x="9197975" y="3751263"/>
          <p14:tracePt t="23687" x="9117013" y="3679825"/>
          <p14:tracePt t="23703" x="9063038" y="3616325"/>
          <p14:tracePt t="23720" x="9001125" y="3544888"/>
          <p14:tracePt t="23737" x="8939213" y="3490913"/>
          <p14:tracePt t="23754" x="8885238" y="3446463"/>
          <p14:tracePt t="23770" x="8840788" y="3411538"/>
          <p14:tracePt t="23788" x="8777288" y="3348038"/>
          <p14:tracePt t="23804" x="8742363" y="3295650"/>
          <p14:tracePt t="23820" x="8688388" y="3232150"/>
          <p14:tracePt t="23837" x="8653463" y="3187700"/>
          <p14:tracePt t="23853" x="8634413" y="3160713"/>
          <p14:tracePt t="23870" x="8616950" y="3116263"/>
          <p14:tracePt t="23887" x="8609013" y="3098800"/>
          <p14:tracePt t="23904" x="8609013" y="3089275"/>
          <p14:tracePt t="23920" x="8609013" y="3071813"/>
          <p14:tracePt t="23937" x="8609013" y="3062288"/>
          <p14:tracePt t="23954" x="8609013" y="3054350"/>
          <p14:tracePt t="23970" x="8609013" y="3044825"/>
          <p14:tracePt t="23987" x="8609013" y="3036888"/>
          <p14:tracePt t="24038" x="8616950" y="3027363"/>
          <p14:tracePt t="24046" x="8626475" y="3027363"/>
          <p14:tracePt t="24062" x="8626475" y="3017838"/>
          <p14:tracePt t="24084" x="8634413" y="3017838"/>
          <p14:tracePt t="24108" x="8634413" y="3009900"/>
          <p14:tracePt t="24546" x="8643938" y="3009900"/>
          <p14:tracePt t="24562" x="8661400" y="3009900"/>
          <p14:tracePt t="24570" x="8680450" y="3009900"/>
          <p14:tracePt t="24578" x="8705850" y="3009900"/>
          <p14:tracePt t="24587" x="8732838" y="3009900"/>
          <p14:tracePt t="24604" x="8769350" y="3009900"/>
          <p14:tracePt t="24620" x="8796338" y="3009900"/>
          <p14:tracePt t="24653" x="8796338" y="3017838"/>
          <p14:tracePt t="24992" x="8786813" y="3009900"/>
          <p14:tracePt t="25000" x="8769350" y="3000375"/>
          <p14:tracePt t="25016" x="8759825" y="2990850"/>
          <p14:tracePt t="25038" x="8751888" y="2990850"/>
          <p14:tracePt t="25053" x="8751888" y="2982913"/>
          <p14:tracePt t="25141" x="8751888" y="2965450"/>
          <p14:tracePt t="25148" x="8742363" y="2965450"/>
          <p14:tracePt t="25156" x="8732838" y="2955925"/>
          <p14:tracePt t="25170" x="8732838" y="2946400"/>
          <p14:tracePt t="25555" x="8732838" y="2938463"/>
          <p14:tracePt t="25562" x="8724900" y="2919413"/>
          <p14:tracePt t="25571" x="8724900" y="2901950"/>
          <p14:tracePt t="25603" x="8724900" y="2867025"/>
          <p14:tracePt t="25636" x="8715375" y="2857500"/>
          <p14:tracePt t="25672" x="8705850" y="2857500"/>
          <p14:tracePt t="25687" x="8697913" y="2857500"/>
          <p14:tracePt t="25703" x="8661400" y="2867025"/>
          <p14:tracePt t="25720" x="8609013" y="2874963"/>
          <p14:tracePt t="25736" x="8510588" y="2911475"/>
          <p14:tracePt t="25753" x="8420100" y="2955925"/>
          <p14:tracePt t="25770" x="8313738" y="3000375"/>
          <p14:tracePt t="25786" x="8251825" y="3017838"/>
          <p14:tracePt t="25803" x="8143875" y="3081338"/>
          <p14:tracePt t="25820" x="8081963" y="3133725"/>
          <p14:tracePt t="25836" x="8027988" y="3187700"/>
          <p14:tracePt t="25853" x="7974013" y="3268663"/>
          <p14:tracePt t="25870" x="7912100" y="3375025"/>
          <p14:tracePt t="25886" x="7875588" y="3482975"/>
          <p14:tracePt t="25903" x="7867650" y="3589338"/>
          <p14:tracePt t="25920" x="7929563" y="3687763"/>
          <p14:tracePt t="25936" x="8001000" y="3724275"/>
          <p14:tracePt t="25953" x="8099425" y="3741738"/>
          <p14:tracePt t="25970" x="8232775" y="3741738"/>
          <p14:tracePt t="25986" x="8331200" y="3714750"/>
          <p14:tracePt t="26003" x="8402638" y="3670300"/>
          <p14:tracePt t="26020" x="8456613" y="3608388"/>
          <p14:tracePt t="26036" x="8491538" y="3500438"/>
          <p14:tracePt t="26054" x="8510588" y="3357563"/>
          <p14:tracePt t="26070" x="8501063" y="3268663"/>
          <p14:tracePt t="26086" x="8466138" y="3205163"/>
          <p14:tracePt t="26103" x="8420100" y="3160713"/>
          <p14:tracePt t="26120" x="8375650" y="3152775"/>
          <p14:tracePt t="26136" x="8340725" y="3152775"/>
          <p14:tracePt t="26153" x="8304213" y="3152775"/>
          <p14:tracePt t="26170" x="8259763" y="3170238"/>
          <p14:tracePt t="26186" x="8232775" y="3197225"/>
          <p14:tracePt t="26203" x="8188325" y="3259138"/>
          <p14:tracePt t="26220" x="8170863" y="3322638"/>
          <p14:tracePt t="26236" x="8161338" y="3375025"/>
          <p14:tracePt t="26253" x="8161338" y="3419475"/>
          <p14:tracePt t="26270" x="8197850" y="3455988"/>
          <p14:tracePt t="26286" x="8277225" y="3509963"/>
          <p14:tracePt t="26303" x="8375650" y="3527425"/>
          <p14:tracePt t="26320" x="8491538" y="3509963"/>
          <p14:tracePt t="26336" x="8572500" y="3455988"/>
          <p14:tracePt t="26353" x="8634413" y="3394075"/>
          <p14:tracePt t="26369" x="8680450" y="3313113"/>
          <p14:tracePt t="26386" x="8724900" y="3241675"/>
          <p14:tracePt t="26403" x="8742363" y="3197225"/>
          <p14:tracePt t="26420" x="8751888" y="3152775"/>
          <p14:tracePt t="26436" x="8759825" y="3133725"/>
          <p14:tracePt t="26821" x="8759825" y="3125788"/>
          <p14:tracePt t="26828" x="8759825" y="3116263"/>
          <p14:tracePt t="26836" x="8759825" y="3108325"/>
          <p14:tracePt t="26853" x="8759825" y="3089275"/>
          <p14:tracePt t="26870" x="8759825" y="3071813"/>
          <p14:tracePt t="26887" x="8769350" y="3062288"/>
          <p14:tracePt t="26904" x="8769350" y="3044825"/>
          <p14:tracePt t="27428" x="8769350" y="3054350"/>
          <p14:tracePt t="27444" x="8769350" y="3062288"/>
          <p14:tracePt t="27460" x="8769350" y="3071813"/>
          <p14:tracePt t="27468" x="8777288" y="3081338"/>
          <p14:tracePt t="27484" x="8777288" y="3089275"/>
          <p14:tracePt t="27492" x="8786813" y="3089275"/>
          <p14:tracePt t="27519" x="8796338" y="3116263"/>
          <p14:tracePt t="27553" x="8813800" y="3160713"/>
          <p14:tracePt t="27569" x="8831263" y="3179763"/>
          <p14:tracePt t="27586" x="8840788" y="3187700"/>
          <p14:tracePt t="27603" x="8848725" y="3197225"/>
          <p14:tracePt t="27619" x="8848725" y="3205163"/>
          <p14:tracePt t="27726" x="8848725" y="3197225"/>
          <p14:tracePt t="27734" x="8848725" y="3170238"/>
          <p14:tracePt t="27740" x="8848725" y="3143250"/>
          <p14:tracePt t="27752" x="8848725" y="3116263"/>
          <p14:tracePt t="27770" x="8848725" y="3062288"/>
          <p14:tracePt t="27786" x="8840788" y="3009900"/>
          <p14:tracePt t="27802" x="8823325" y="2946400"/>
          <p14:tracePt t="27819" x="8804275" y="2867025"/>
          <p14:tracePt t="27836" x="8796338" y="2813050"/>
          <p14:tracePt t="27852" x="8796338" y="2768600"/>
          <p14:tracePt t="27869" x="8796338" y="2732088"/>
          <p14:tracePt t="27886" x="8804275" y="2697163"/>
          <p14:tracePt t="27903" x="8823325" y="2687638"/>
          <p14:tracePt t="27920" x="8840788" y="2670175"/>
          <p14:tracePt t="27936" x="8867775" y="2660650"/>
          <p14:tracePt t="27952" x="8912225" y="2660650"/>
          <p14:tracePt t="27969" x="8956675" y="2679700"/>
          <p14:tracePt t="27986" x="9010650" y="2724150"/>
          <p14:tracePt t="28002" x="9045575" y="2768600"/>
          <p14:tracePt t="28019" x="9072563" y="2813050"/>
          <p14:tracePt t="28036" x="9082088" y="2867025"/>
          <p14:tracePt t="28052" x="9082088" y="2965450"/>
          <p14:tracePt t="28069" x="9045575" y="3152775"/>
          <p14:tracePt t="28086" x="8991600" y="3259138"/>
          <p14:tracePt t="28102" x="8947150" y="3340100"/>
          <p14:tracePt t="28119" x="8894763" y="3394075"/>
          <p14:tracePt t="28136" x="8840788" y="3429000"/>
          <p14:tracePt t="28153" x="8813800" y="3429000"/>
          <p14:tracePt t="28170" x="8796338" y="3402013"/>
          <p14:tracePt t="28186" x="8732838" y="3303588"/>
          <p14:tracePt t="28202" x="8661400" y="3170238"/>
          <p14:tracePt t="28219" x="8589963" y="3027363"/>
          <p14:tracePt t="28236" x="8545513" y="2901950"/>
          <p14:tracePt t="28253" x="8537575" y="2803525"/>
          <p14:tracePt t="28269" x="8555038" y="2751138"/>
          <p14:tracePt t="28286" x="8599488" y="2697163"/>
          <p14:tracePt t="28302" x="8634413" y="2660650"/>
          <p14:tracePt t="28319" x="8715375" y="2633663"/>
          <p14:tracePt t="28336" x="8786813" y="2633663"/>
          <p14:tracePt t="28352" x="8894763" y="2670175"/>
          <p14:tracePt t="28369" x="8991600" y="2724150"/>
          <p14:tracePt t="28386" x="9082088" y="2795588"/>
          <p14:tracePt t="28402" x="9126538" y="2867025"/>
          <p14:tracePt t="28420" x="9109075" y="2973388"/>
          <p14:tracePt t="28436" x="9055100" y="3062288"/>
          <p14:tracePt t="28452" x="8974138" y="3125788"/>
          <p14:tracePt t="28469" x="8840788" y="3197225"/>
          <p14:tracePt t="28486" x="8715375" y="3214688"/>
          <p14:tracePt t="28502" x="8643938" y="3205163"/>
          <p14:tracePt t="28519" x="8589963" y="3152775"/>
          <p14:tracePt t="28536" x="8555038" y="3044825"/>
          <p14:tracePt t="28552" x="8518525" y="2901950"/>
          <p14:tracePt t="28569" x="8545513" y="2705100"/>
          <p14:tracePt t="28586" x="8599488" y="2616200"/>
          <p14:tracePt t="28602" x="8653463" y="2562225"/>
          <p14:tracePt t="28619" x="8724900" y="2544763"/>
          <p14:tracePt t="28636" x="8823325" y="2544763"/>
          <p14:tracePt t="28652" x="8947150" y="2589213"/>
          <p14:tracePt t="28670" x="9099550" y="2697163"/>
          <p14:tracePt t="28686" x="9144000" y="2795588"/>
          <p14:tracePt t="28702" x="9144000" y="2894013"/>
          <p14:tracePt t="28719" x="9082088" y="3000375"/>
          <p14:tracePt t="28736" x="8983663" y="3098800"/>
          <p14:tracePt t="28752" x="8831263" y="3152775"/>
          <p14:tracePt t="28769" x="8680450" y="3160713"/>
          <p14:tracePt t="28786" x="8501063" y="3125788"/>
          <p14:tracePt t="28802" x="8375650" y="3044825"/>
          <p14:tracePt t="28819" x="8296275" y="2874963"/>
          <p14:tracePt t="28836" x="8296275" y="2776538"/>
          <p14:tracePt t="28852" x="8304213" y="2697163"/>
          <p14:tracePt t="28869" x="8358188" y="2643188"/>
          <p14:tracePt t="28886" x="8412163" y="2616200"/>
          <p14:tracePt t="28903" x="8501063" y="2608263"/>
          <p14:tracePt t="28919" x="8599488" y="2616200"/>
          <p14:tracePt t="28935" x="8759825" y="2705100"/>
          <p14:tracePt t="28952" x="8813800" y="2768600"/>
          <p14:tracePt t="28969" x="8831263" y="2822575"/>
          <p14:tracePt t="28985" x="8831263" y="2874963"/>
          <p14:tracePt t="29002" x="8831263" y="2928938"/>
          <p14:tracePt t="29019" x="8813800" y="2955925"/>
          <p14:tracePt t="29036" x="8796338" y="2965450"/>
          <p14:tracePt t="29069" x="8796338" y="2938463"/>
          <p14:tracePt t="29086" x="8777288" y="2884488"/>
          <p14:tracePt t="29102" x="8777288" y="2840038"/>
          <p14:tracePt t="29119" x="8777288" y="2803525"/>
          <p14:tracePt t="29136" x="8777288" y="2759075"/>
          <p14:tracePt t="29152" x="8777288" y="2741613"/>
          <p14:tracePt t="29169" x="8777288" y="2732088"/>
          <p14:tracePt t="29318" x="8777288" y="2724150"/>
          <p14:tracePt t="29327" x="8777288" y="2714625"/>
          <p14:tracePt t="29335" x="8786813" y="2714625"/>
          <p14:tracePt t="29352" x="8796338" y="2705100"/>
          <p14:tracePt t="29369" x="8804275" y="2697163"/>
          <p14:tracePt t="29385" x="8804275" y="2687638"/>
          <p14:tracePt t="29402" x="8804275" y="2670175"/>
          <p14:tracePt t="29419" x="8804275" y="2660650"/>
          <p14:tracePt t="29435" x="8804275" y="2652713"/>
          <p14:tracePt t="29452" x="8804275" y="2633663"/>
          <p14:tracePt t="29469" x="8796338" y="2625725"/>
          <p14:tracePt t="29485" x="8796338" y="2616200"/>
          <p14:tracePt t="29502" x="8786813" y="2608263"/>
          <p14:tracePt t="29519" x="8786813" y="2598738"/>
          <p14:tracePt t="29535" x="8777288" y="2581275"/>
          <p14:tracePt t="29552" x="8777288" y="2562225"/>
          <p14:tracePt t="29569" x="8777288" y="2554288"/>
          <p14:tracePt t="29702" x="8786813" y="2554288"/>
          <p14:tracePt t="29710" x="8804275" y="2562225"/>
          <p14:tracePt t="29719" x="8831263" y="2562225"/>
          <p14:tracePt t="29735" x="8894763" y="2589213"/>
          <p14:tracePt t="29752" x="8956675" y="2598738"/>
          <p14:tracePt t="29769" x="9001125" y="2608263"/>
          <p14:tracePt t="29785" x="9010650" y="2608263"/>
          <p14:tracePt t="29826" x="9010650" y="2598738"/>
          <p14:tracePt t="29835" x="9010650" y="2581275"/>
          <p14:tracePt t="29852" x="9010650" y="2544763"/>
          <p14:tracePt t="29869" x="9001125" y="2500313"/>
          <p14:tracePt t="29885" x="8991600" y="2465388"/>
          <p14:tracePt t="29902" x="8974138" y="2455863"/>
          <p14:tracePt t="29919" x="8956675" y="2438400"/>
          <p14:tracePt t="29935" x="8939213" y="2428875"/>
          <p14:tracePt t="29969" x="8929688" y="2428875"/>
          <p14:tracePt t="30006" x="8920163" y="2428875"/>
          <p14:tracePt t="30022" x="8912225" y="2428875"/>
          <p14:tracePt t="30030" x="8902700" y="2428875"/>
          <p14:tracePt t="30038" x="8894763" y="2428875"/>
          <p14:tracePt t="30052" x="8885238" y="2428875"/>
          <p14:tracePt t="30069" x="8875713" y="2428875"/>
          <p14:tracePt t="30211" x="8875713" y="2419350"/>
          <p14:tracePt t="30216" x="8875713" y="2411413"/>
          <p14:tracePt t="30231" x="8875713" y="2401888"/>
          <p14:tracePt t="30256" x="8875713" y="2393950"/>
          <p14:tracePt t="30326" x="8867775" y="2393950"/>
          <p14:tracePt t="30794" x="8858250" y="2393950"/>
          <p14:tracePt t="30802" x="8858250" y="2401888"/>
          <p14:tracePt t="30818" x="8848725" y="2401888"/>
          <p14:tracePt t="30834" x="8848725" y="2411413"/>
          <p14:tracePt t="30842" x="8840788" y="2419350"/>
          <p14:tracePt t="30852" x="8831263" y="2419350"/>
          <p14:tracePt t="30885" x="8823325" y="2428875"/>
          <p14:tracePt t="30975" x="8813800" y="2419350"/>
          <p14:tracePt t="30982" x="8813800" y="2401888"/>
          <p14:tracePt t="30990" x="8804275" y="2401888"/>
          <p14:tracePt t="31002" x="8804275" y="2393950"/>
          <p14:tracePt t="31018" x="8804275" y="2384425"/>
          <p14:tracePt t="31035" x="8804275" y="2374900"/>
          <p14:tracePt t="31146" x="8796338" y="2374900"/>
          <p14:tracePt t="31171" x="8796338" y="2393950"/>
          <p14:tracePt t="31178" x="8786813" y="2419350"/>
          <p14:tracePt t="31186" x="8769350" y="2465388"/>
          <p14:tracePt t="31202" x="8732838" y="2598738"/>
          <p14:tracePt t="31218" x="8715375" y="2786063"/>
          <p14:tracePt t="31235" x="8705850" y="2965450"/>
          <p14:tracePt t="31252" x="8705850" y="3125788"/>
          <p14:tracePt t="31268" x="8724900" y="3259138"/>
          <p14:tracePt t="31285" x="8759825" y="3367088"/>
          <p14:tracePt t="31303" x="8840788" y="3473450"/>
          <p14:tracePt t="31318" x="8902700" y="3517900"/>
          <p14:tracePt t="31335" x="8920163" y="3517900"/>
          <p14:tracePt t="31352" x="8929688" y="3509963"/>
          <p14:tracePt t="31368" x="8956675" y="3455988"/>
          <p14:tracePt t="31385" x="8983663" y="3313113"/>
          <p14:tracePt t="31402" x="9028113" y="3143250"/>
          <p14:tracePt t="31418" x="9045575" y="2955925"/>
          <p14:tracePt t="31436" x="9055100" y="2724150"/>
          <p14:tracePt t="31452" x="9045575" y="2598738"/>
          <p14:tracePt t="31468" x="9010650" y="2517775"/>
          <p14:tracePt t="31485" x="8983663" y="2473325"/>
          <p14:tracePt t="31501" x="8966200" y="2446338"/>
          <p14:tracePt t="31518" x="8956675" y="2438400"/>
          <p14:tracePt t="31554" x="8947150" y="2446338"/>
          <p14:tracePt t="31568" x="8929688" y="2500313"/>
          <p14:tracePt t="31585" x="8885238" y="2598738"/>
          <p14:tracePt t="31602" x="8823325" y="2751138"/>
          <p14:tracePt t="31618" x="8777288" y="2901950"/>
          <p14:tracePt t="31635" x="8769350" y="3009900"/>
          <p14:tracePt t="31651" x="8759825" y="3108325"/>
          <p14:tracePt t="31668" x="8769350" y="3205163"/>
          <p14:tracePt t="31685" x="8813800" y="3313113"/>
          <p14:tracePt t="31701" x="8885238" y="3384550"/>
          <p14:tracePt t="31718" x="8912225" y="3384550"/>
          <p14:tracePt t="31735" x="8920163" y="3384550"/>
          <p14:tracePt t="31752" x="8939213" y="3340100"/>
          <p14:tracePt t="31768" x="8974138" y="3214688"/>
          <p14:tracePt t="31785" x="9001125" y="3044825"/>
          <p14:tracePt t="31801" x="9001125" y="2732088"/>
          <p14:tracePt t="31818" x="8956675" y="2562225"/>
          <p14:tracePt t="31835" x="8920163" y="2482850"/>
          <p14:tracePt t="31851" x="8902700" y="2465388"/>
          <p14:tracePt t="31885" x="8894763" y="2465388"/>
          <p14:tracePt t="31902" x="8885238" y="2490788"/>
          <p14:tracePt t="31918" x="8875713" y="2544763"/>
          <p14:tracePt t="31935" x="8848725" y="2660650"/>
          <p14:tracePt t="31951" x="8840788" y="2776538"/>
          <p14:tracePt t="31968" x="8840788" y="2919413"/>
          <p14:tracePt t="31985" x="8840788" y="3081338"/>
          <p14:tracePt t="32001" x="8840788" y="3286125"/>
          <p14:tracePt t="32018" x="8867775" y="3500438"/>
          <p14:tracePt t="32036" x="8966200" y="3830638"/>
          <p14:tracePt t="32051" x="9037638" y="4017963"/>
          <p14:tracePt t="32068" x="9072563" y="4152900"/>
          <p14:tracePt t="32085" x="9090025" y="4232275"/>
          <p14:tracePt t="32101" x="9109075" y="4286250"/>
          <p14:tracePt t="32118" x="9109075" y="4322763"/>
          <p14:tracePt t="32135" x="9117013" y="4367213"/>
          <p14:tracePt t="32151" x="9117013" y="4384675"/>
          <p14:tracePt t="32168" x="9117013" y="4394200"/>
          <p14:tracePt t="32185" x="9117013" y="4402138"/>
          <p14:tracePt t="32201" x="9117013" y="4438650"/>
          <p14:tracePt t="32218" x="9117013" y="4483100"/>
          <p14:tracePt t="32235" x="9109075" y="4518025"/>
          <p14:tracePt t="32251" x="9109075" y="4562475"/>
          <p14:tracePt t="32268" x="9109075" y="4608513"/>
          <p14:tracePt t="32285" x="9109075" y="4643438"/>
          <p14:tracePt t="32301" x="9099550" y="4652963"/>
          <p14:tracePt t="32318" x="9099550" y="4660900"/>
          <p14:tracePt t="32335" x="9090025" y="4679950"/>
          <p14:tracePt t="32351" x="9082088" y="4697413"/>
          <p14:tracePt t="32368" x="9072563" y="4732338"/>
          <p14:tracePt t="32385" x="9063038" y="4759325"/>
          <p14:tracePt t="32401" x="9055100" y="4776788"/>
          <p14:tracePt t="32418" x="9055100" y="4786313"/>
          <p14:tracePt t="32466" x="9037638" y="4732338"/>
          <p14:tracePt t="32475" x="9010650" y="4633913"/>
          <p14:tracePt t="32484" x="8966200" y="4518025"/>
          <p14:tracePt t="32501" x="8902700" y="4232275"/>
          <p14:tracePt t="32518" x="8840788" y="3990975"/>
          <p14:tracePt t="32535" x="8786813" y="3768725"/>
          <p14:tracePt t="32551" x="8724900" y="3509963"/>
          <p14:tracePt t="32568" x="8705850" y="3367088"/>
          <p14:tracePt t="32585" x="8688388" y="3205163"/>
          <p14:tracePt t="32601" x="8670925" y="3071813"/>
          <p14:tracePt t="32618" x="8661400" y="2965450"/>
          <p14:tracePt t="32635" x="8661400" y="2867025"/>
          <p14:tracePt t="32651" x="8661400" y="2768600"/>
          <p14:tracePt t="32668" x="8670925" y="2697163"/>
          <p14:tracePt t="32685" x="8670925" y="2643188"/>
          <p14:tracePt t="32701" x="8680450" y="2571750"/>
          <p14:tracePt t="32718" x="8688388" y="2517775"/>
          <p14:tracePt t="32735" x="8688388" y="2490788"/>
          <p14:tracePt t="32751" x="8688388" y="2455863"/>
          <p14:tracePt t="32768" x="8697913" y="2446338"/>
          <p14:tracePt t="32785" x="8697913" y="2438400"/>
          <p14:tracePt t="32801" x="8705850" y="2438400"/>
          <p14:tracePt t="33270" x="8705850" y="2446338"/>
          <p14:tracePt t="33278" x="8715375" y="2465388"/>
          <p14:tracePt t="33286" x="8724900" y="2500313"/>
          <p14:tracePt t="33302" x="8732838" y="2616200"/>
          <p14:tracePt t="33318" x="8751888" y="2759075"/>
          <p14:tracePt t="33335" x="8751888" y="2928938"/>
          <p14:tracePt t="33368" x="8759825" y="3251200"/>
          <p14:tracePt t="33401" x="8786813" y="3562350"/>
          <p14:tracePt t="33418" x="8786813" y="3776663"/>
          <p14:tracePt t="33434" x="8796338" y="3919538"/>
          <p14:tracePt t="33451" x="8796338" y="4089400"/>
          <p14:tracePt t="33468" x="8786813" y="4214813"/>
          <p14:tracePt t="33484" x="8786813" y="4286250"/>
          <p14:tracePt t="33501" x="8786813" y="4322763"/>
          <p14:tracePt t="33622" x="8786813" y="4313238"/>
          <p14:tracePt t="33630" x="8786813" y="4232275"/>
          <p14:tracePt t="33638" x="8777288" y="4125913"/>
          <p14:tracePt t="33651" x="8769350" y="4017963"/>
          <p14:tracePt t="33668" x="8742363" y="3724275"/>
          <p14:tracePt t="33684" x="8751888" y="3527425"/>
          <p14:tracePt t="33701" x="8759825" y="3367088"/>
          <p14:tracePt t="33718" x="8751888" y="3214688"/>
          <p14:tracePt t="33734" x="8732838" y="3108325"/>
          <p14:tracePt t="33751" x="8724900" y="3027363"/>
          <p14:tracePt t="33768" x="8715375" y="2990850"/>
          <p14:tracePt t="33784" x="8705850" y="2965450"/>
          <p14:tracePt t="33966" x="8705850" y="2955925"/>
          <p14:tracePt t="33974" x="8705850" y="2946400"/>
          <p14:tracePt t="33984" x="8705850" y="2938463"/>
          <p14:tracePt t="34001" x="8705850" y="2928938"/>
          <p14:tracePt t="34017" x="8705850" y="2919413"/>
          <p14:tracePt t="34168" x="8715375" y="2919413"/>
          <p14:tracePt t="34176" x="8724900" y="2919413"/>
          <p14:tracePt t="34184" x="8732838" y="2928938"/>
          <p14:tracePt t="34201" x="8769350" y="2973388"/>
          <p14:tracePt t="34217" x="8848725" y="3036888"/>
          <p14:tracePt t="34234" x="8912225" y="3108325"/>
          <p14:tracePt t="34251" x="9010650" y="3187700"/>
          <p14:tracePt t="34267" x="9134475" y="3286125"/>
          <p14:tracePt t="34284" x="9242425" y="3367088"/>
          <p14:tracePt t="34301" x="9348788" y="3455988"/>
          <p14:tracePt t="34317" x="9510713" y="3625850"/>
          <p14:tracePt t="34334" x="9617075" y="3732213"/>
          <p14:tracePt t="34351" x="9769475" y="3840163"/>
          <p14:tracePt t="34367" x="9939338" y="3938588"/>
          <p14:tracePt t="34384" x="10099675" y="4010025"/>
          <p14:tracePt t="34401" x="10260013" y="4089400"/>
          <p14:tracePt t="34417" x="10528300" y="4197350"/>
          <p14:tracePt t="34434" x="10688638" y="4259263"/>
          <p14:tracePt t="34451" x="10841038" y="4340225"/>
          <p14:tracePt t="34467" x="10991850" y="4411663"/>
          <p14:tracePt t="34484" x="11109325" y="4483100"/>
          <p14:tracePt t="34501" x="11215688" y="4554538"/>
          <p14:tracePt t="34517" x="11287125" y="4608513"/>
          <p14:tracePt t="34534" x="11331575" y="4643438"/>
          <p14:tracePt t="34551" x="11358563" y="4679950"/>
          <p14:tracePt t="34990" x="11358563" y="4697413"/>
          <p14:tracePt t="34999" x="11358563" y="4724400"/>
          <p14:tracePt t="35003" x="11358563" y="4751388"/>
          <p14:tracePt t="35018" x="11358563" y="4786313"/>
          <p14:tracePt t="35034" x="11349038" y="4875213"/>
          <p14:tracePt t="35051" x="11349038" y="4938713"/>
          <p14:tracePt t="35084" x="11331575" y="5116513"/>
          <p14:tracePt t="35117" x="11287125" y="5286375"/>
          <p14:tracePt t="35134" x="11260138" y="5411788"/>
          <p14:tracePt t="35151" x="11233150" y="5537200"/>
          <p14:tracePt t="35167" x="11198225" y="5688013"/>
          <p14:tracePt t="35184" x="11188700" y="5768975"/>
          <p14:tracePt t="35201" x="11171238" y="5813425"/>
          <p14:tracePt t="35217" x="11161713" y="5848350"/>
          <p14:tracePt t="35234" x="11153775" y="5857875"/>
          <p14:tracePt t="35286" x="11153775" y="5867400"/>
          <p14:tracePt t="35295" x="11153775" y="5875338"/>
          <p14:tracePt t="35302" x="11153775" y="5884863"/>
          <p14:tracePt t="35318" x="11134725" y="5919788"/>
          <p14:tracePt t="35334" x="11134725" y="5929313"/>
        </p14:tracePtLst>
      </p14:laserTrace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3. Gedetailleerde optimalisatiestudie</a:t>
            </a:r>
          </a:p>
        </p:txBody>
      </p:sp>
      <p:sp>
        <p:nvSpPr>
          <p:cNvPr id="7" name="Tijdelijke aanduiding voor inhoud 2"/>
          <p:cNvSpPr txBox="1">
            <a:spLocks/>
          </p:cNvSpPr>
          <p:nvPr/>
        </p:nvSpPr>
        <p:spPr bwMode="auto">
          <a:xfrm>
            <a:off x="838200" y="2016125"/>
            <a:ext cx="68961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Stap 1: 2 verschillende </a:t>
            </a:r>
            <a:r>
              <a:rPr lang="nl-BE" dirty="0" err="1">
                <a:solidFill>
                  <a:schemeClr val="tx1"/>
                </a:solidFill>
              </a:rPr>
              <a:t>settings</a:t>
            </a:r>
            <a:r>
              <a:rPr lang="nl-BE" dirty="0">
                <a:solidFill>
                  <a:schemeClr val="tx1"/>
                </a:solidFill>
              </a:rPr>
              <a:t> berekenen, die signaal-ruis constant maken</a:t>
            </a:r>
          </a:p>
          <a:p>
            <a:pPr marL="0" indent="0">
              <a:buNone/>
              <a:defRPr/>
            </a:pPr>
            <a:r>
              <a:rPr lang="nl-BE" dirty="0">
                <a:solidFill>
                  <a:schemeClr val="tx1"/>
                </a:solidFill>
              </a:rPr>
              <a:t>Stap 2: data acquisitie met deze nieuwe setting</a:t>
            </a:r>
          </a:p>
          <a:p>
            <a:pPr marL="0" indent="0">
              <a:buNone/>
              <a:defRPr/>
            </a:pPr>
            <a:r>
              <a:rPr lang="nl-BE" dirty="0">
                <a:solidFill>
                  <a:schemeClr val="tx1"/>
                </a:solidFill>
              </a:rPr>
              <a:t> </a:t>
            </a:r>
          </a:p>
        </p:txBody>
      </p:sp>
      <p:pic>
        <p:nvPicPr>
          <p:cNvPr id="5" name="Picture 6"/>
          <p:cNvPicPr>
            <a:picLocks noChangeAspect="1"/>
          </p:cNvPicPr>
          <p:nvPr/>
        </p:nvPicPr>
        <p:blipFill>
          <a:blip r:embed="rId4"/>
          <a:stretch>
            <a:fillRect/>
          </a:stretch>
        </p:blipFill>
        <p:spPr>
          <a:xfrm>
            <a:off x="8336955" y="2016125"/>
            <a:ext cx="3016845" cy="3032133"/>
          </a:xfrm>
          <a:prstGeom prst="rect">
            <a:avLst/>
          </a:prstGeom>
          <a:ln>
            <a:noFill/>
          </a:ln>
          <a:effectLst>
            <a:outerShdw blurRad="292100" dist="139700" dir="2700000" algn="tl" rotWithShape="0">
              <a:srgbClr val="333333">
                <a:alpha val="65000"/>
              </a:srgbClr>
            </a:outerShdw>
          </a:effectLst>
        </p:spPr>
      </p:pic>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62730517"/>
      </p:ext>
    </p:extLst>
  </p:cSld>
  <p:clrMapOvr>
    <a:masterClrMapping/>
  </p:clrMapOvr>
  <mc:AlternateContent xmlns:mc="http://schemas.openxmlformats.org/markup-compatibility/2006" xmlns:p14="http://schemas.microsoft.com/office/powerpoint/2010/main">
    <mc:Choice Requires="p14">
      <p:transition spd="slow" p14:dur="2000" advTm="41193"/>
    </mc:Choice>
    <mc:Fallback xmlns="">
      <p:transition spd="slow" advTm="4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3097" x="11126788" y="5929313"/>
          <p14:tracePt t="3105" x="11126788" y="5938838"/>
          <p14:tracePt t="3270" x="11144250" y="5938838"/>
          <p14:tracePt t="3277" x="11161713" y="5929313"/>
          <p14:tracePt t="3286" x="11180763" y="5911850"/>
          <p14:tracePt t="3303" x="11225213" y="5884863"/>
          <p14:tracePt t="3319" x="11260138" y="5840413"/>
          <p14:tracePt t="3336" x="11287125" y="5813425"/>
          <p14:tracePt t="3369" x="11403013" y="5768975"/>
          <p14:tracePt t="3403" x="11528425" y="5688013"/>
          <p14:tracePt t="3419" x="11644313" y="5634038"/>
          <p14:tracePt t="3436" x="11777663" y="5572125"/>
          <p14:tracePt t="3453" x="11939588" y="5491163"/>
          <p14:tracePt t="3455" x="12011025" y="5456238"/>
          <p14:tracePt t="3469" x="12090400" y="5419725"/>
          <p14:tracePt t="3487" x="12188825" y="5322888"/>
          <p14:tracePt t="3503" x="12188825" y="5268913"/>
          <p14:tracePt t="3519" x="12188825" y="5251450"/>
          <p14:tracePt t="3536" x="12188825" y="5241925"/>
          <p14:tracePt t="3777" x="12117388" y="5232400"/>
          <p14:tracePt t="3783" x="12001500" y="5197475"/>
          <p14:tracePt t="3791" x="11841163" y="5143500"/>
          <p14:tracePt t="3802" x="11661775" y="5062538"/>
          <p14:tracePt t="3819" x="11188700" y="4830763"/>
          <p14:tracePt t="3836" x="10796588" y="4625975"/>
          <p14:tracePt t="3853" x="10474325" y="4465638"/>
          <p14:tracePt t="3869" x="10161588" y="4259263"/>
          <p14:tracePt t="3886" x="10055225" y="4143375"/>
          <p14:tracePt t="3903" x="9991725" y="4062413"/>
          <p14:tracePt t="3919" x="9983788" y="4017963"/>
          <p14:tracePt t="3936" x="9983788" y="3983038"/>
          <p14:tracePt t="3953" x="9991725" y="3965575"/>
          <p14:tracePt t="3954" x="9991725" y="3956050"/>
          <p14:tracePt t="3972" x="10001250" y="3956050"/>
          <p14:tracePt t="4269" x="10018713" y="3965575"/>
          <p14:tracePt t="4277" x="10045700" y="3973513"/>
          <p14:tracePt t="4286" x="10063163" y="3983038"/>
          <p14:tracePt t="4303" x="10109200" y="3990975"/>
          <p14:tracePt t="4319" x="10188575" y="4010025"/>
          <p14:tracePt t="4336" x="10313988" y="4017963"/>
          <p14:tracePt t="4369" x="10555288" y="4027488"/>
          <p14:tracePt t="4402" x="10680700" y="4027488"/>
          <p14:tracePt t="4419" x="10733088" y="4027488"/>
          <p14:tracePt t="4436" x="10777538" y="4037013"/>
          <p14:tracePt t="4452" x="10814050" y="4054475"/>
          <p14:tracePt t="4455" x="10841038" y="4062413"/>
          <p14:tracePt t="4469" x="10875963" y="4071938"/>
          <p14:tracePt t="4486" x="10920413" y="4089400"/>
          <p14:tracePt t="4502" x="10939463" y="4089400"/>
          <p14:tracePt t="4574" x="10939463" y="4098925"/>
          <p14:tracePt t="4603" x="10939463" y="4108450"/>
          <p14:tracePt t="4611" x="10947400" y="4116388"/>
          <p14:tracePt t="4628" x="10956925" y="4125913"/>
          <p14:tracePt t="4651" x="10956925" y="4133850"/>
          <p14:tracePt t="4856" x="10947400" y="4116388"/>
          <p14:tracePt t="4861" x="10912475" y="4062413"/>
          <p14:tracePt t="4870" x="10858500" y="4000500"/>
          <p14:tracePt t="4886" x="10777538" y="3894138"/>
          <p14:tracePt t="4919" x="10609263" y="3687763"/>
          <p14:tracePt t="4952" x="10402888" y="3517900"/>
          <p14:tracePt t="4954" x="10367963" y="3490913"/>
          <p14:tracePt t="4969" x="10340975" y="3473450"/>
          <p14:tracePt t="4986" x="10287000" y="3429000"/>
          <p14:tracePt t="5002" x="10225088" y="3384550"/>
          <p14:tracePt t="5019" x="10198100" y="3357563"/>
          <p14:tracePt t="5036" x="10180638" y="3340100"/>
          <p14:tracePt t="5052" x="10171113" y="3313113"/>
          <p14:tracePt t="5069" x="10153650" y="3286125"/>
          <p14:tracePt t="5086" x="10144125" y="3251200"/>
          <p14:tracePt t="5102" x="10109200" y="3179763"/>
          <p14:tracePt t="5119" x="10072688" y="3143250"/>
          <p14:tracePt t="5136" x="10037763" y="3098800"/>
          <p14:tracePt t="5152" x="10018713" y="3081338"/>
          <p14:tracePt t="5169" x="10001250" y="3054350"/>
          <p14:tracePt t="5185" x="9974263" y="3036888"/>
          <p14:tracePt t="5202" x="9939338" y="3009900"/>
          <p14:tracePt t="5219" x="9894888" y="3000375"/>
          <p14:tracePt t="5235" x="9867900" y="2982913"/>
          <p14:tracePt t="5252" x="9804400" y="2928938"/>
          <p14:tracePt t="5269" x="9742488" y="2874963"/>
          <p14:tracePt t="5285" x="9661525" y="2830513"/>
          <p14:tracePt t="5302" x="9609138" y="2786063"/>
          <p14:tracePt t="5319" x="9545638" y="2751138"/>
          <p14:tracePt t="5336" x="9501188" y="2714625"/>
          <p14:tracePt t="5352" x="9447213" y="2679700"/>
          <p14:tracePt t="5369" x="9412288" y="2660650"/>
          <p14:tracePt t="5385" x="9367838" y="2643188"/>
          <p14:tracePt t="5402" x="9323388" y="2616200"/>
          <p14:tracePt t="5419" x="9286875" y="2608263"/>
          <p14:tracePt t="5435" x="9259888" y="2589213"/>
          <p14:tracePt t="5452" x="9242425" y="2581275"/>
          <p14:tracePt t="5469" x="9232900" y="2571750"/>
          <p14:tracePt t="5486" x="9224963" y="2571750"/>
          <p14:tracePt t="5502" x="9205913" y="2554288"/>
          <p14:tracePt t="5535" x="9197975" y="2554288"/>
          <p14:tracePt t="5611" x="9197975" y="2571750"/>
          <p14:tracePt t="5619" x="9205913" y="2589213"/>
          <p14:tracePt t="5627" x="9224963" y="2616200"/>
          <p14:tracePt t="5635" x="9251950" y="2643188"/>
          <p14:tracePt t="5652" x="9340850" y="2714625"/>
          <p14:tracePt t="5669" x="9456738" y="2795588"/>
          <p14:tracePt t="5685" x="9617075" y="2857500"/>
          <p14:tracePt t="5702" x="9777413" y="2928938"/>
          <p14:tracePt t="5719" x="9974263" y="2965450"/>
          <p14:tracePt t="5735" x="10144125" y="2982913"/>
          <p14:tracePt t="5753" x="10385425" y="3009900"/>
          <p14:tracePt t="5769" x="10545763" y="3036888"/>
          <p14:tracePt t="5785" x="10661650" y="3044825"/>
          <p14:tracePt t="5802" x="10752138" y="3062288"/>
          <p14:tracePt t="5819" x="10804525" y="3081338"/>
          <p14:tracePt t="5835" x="10858500" y="3108325"/>
          <p14:tracePt t="5853" x="10920413" y="3152775"/>
          <p14:tracePt t="5869" x="10956925" y="3187700"/>
          <p14:tracePt t="5885" x="11001375" y="3214688"/>
          <p14:tracePt t="5902" x="11028363" y="3232150"/>
          <p14:tracePt t="5919" x="11063288" y="3251200"/>
          <p14:tracePt t="5935" x="11072813" y="3259138"/>
          <p14:tracePt t="5952" x="11082338" y="3259138"/>
          <p14:tracePt t="6175" x="11082338" y="3268663"/>
          <p14:tracePt t="6189" x="11082338" y="3276600"/>
          <p14:tracePt t="6197" x="11072813" y="3286125"/>
          <p14:tracePt t="6213" x="11063288" y="3295650"/>
          <p14:tracePt t="6229" x="11055350" y="3303588"/>
          <p14:tracePt t="6253" x="11055350" y="3313113"/>
          <p14:tracePt t="16243" x="11045825" y="3276600"/>
          <p14:tracePt t="16251" x="11037888" y="3232150"/>
          <p14:tracePt t="16259" x="11018838" y="3205163"/>
          <p14:tracePt t="16266" x="11001375" y="3170238"/>
          <p14:tracePt t="16283" x="10947400" y="3108325"/>
          <p14:tracePt t="16299" x="10895013" y="3054350"/>
          <p14:tracePt t="16333" x="10752138" y="2946400"/>
          <p14:tracePt t="16367" x="10609263" y="2840038"/>
          <p14:tracePt t="16383" x="10510838" y="2786063"/>
          <p14:tracePt t="16399" x="10429875" y="2759075"/>
          <p14:tracePt t="16416" x="10402888" y="2759075"/>
          <p14:tracePt t="16433" x="10367963" y="2759075"/>
          <p14:tracePt t="16449" x="10323513" y="2759075"/>
          <p14:tracePt t="16466" x="10225088" y="2741613"/>
          <p14:tracePt t="16483" x="10099675" y="2724150"/>
          <p14:tracePt t="16499" x="9966325" y="2705100"/>
          <p14:tracePt t="16516" x="9813925" y="2705100"/>
          <p14:tracePt t="16533" x="9725025" y="2705100"/>
          <p14:tracePt t="16549" x="9653588" y="2705100"/>
          <p14:tracePt t="16566" x="9590088" y="2687638"/>
          <p14:tracePt t="16583" x="9518650" y="2670175"/>
          <p14:tracePt t="16599" x="9466263" y="2652713"/>
          <p14:tracePt t="16616" x="9420225" y="2643188"/>
          <p14:tracePt t="16946" x="9420225" y="2633663"/>
          <p14:tracePt t="16961" x="9412288" y="2616200"/>
          <p14:tracePt t="16969" x="9402763" y="2616200"/>
          <p14:tracePt t="16983" x="9394825" y="2608263"/>
          <p14:tracePt t="16999" x="9385300" y="2598738"/>
          <p14:tracePt t="17016" x="9375775" y="2589213"/>
          <p14:tracePt t="17243" x="9375775" y="2608263"/>
          <p14:tracePt t="17251" x="9375775" y="2616200"/>
          <p14:tracePt t="17259" x="9375775" y="2625725"/>
          <p14:tracePt t="17266" x="9385300" y="2633663"/>
          <p14:tracePt t="17282" x="9420225" y="2670175"/>
          <p14:tracePt t="17299" x="9456738" y="2714625"/>
          <p14:tracePt t="17316" x="9491663" y="2759075"/>
          <p14:tracePt t="17332" x="9537700" y="2786063"/>
          <p14:tracePt t="17349" x="9590088" y="2822575"/>
          <p14:tracePt t="17366" x="9653588" y="2874963"/>
          <p14:tracePt t="17382" x="9752013" y="2938463"/>
          <p14:tracePt t="17399" x="9848850" y="2982913"/>
          <p14:tracePt t="17416" x="9929813" y="3044825"/>
          <p14:tracePt t="17432" x="10010775" y="3098800"/>
          <p14:tracePt t="17449" x="10117138" y="3143250"/>
          <p14:tracePt t="17466" x="10225088" y="3170238"/>
          <p14:tracePt t="17482" x="10323513" y="3197225"/>
          <p14:tracePt t="17499" x="10447338" y="3232150"/>
          <p14:tracePt t="17516" x="10599738" y="3268663"/>
          <p14:tracePt t="17532" x="10698163" y="3295650"/>
          <p14:tracePt t="17549" x="10760075" y="3313113"/>
          <p14:tracePt t="17566" x="10831513" y="3322638"/>
          <p14:tracePt t="17582" x="10885488" y="3340100"/>
          <p14:tracePt t="17599" x="10920413" y="3348038"/>
          <p14:tracePt t="17735" x="10920413" y="3330575"/>
          <p14:tracePt t="17744" x="10902950" y="3303588"/>
          <p14:tracePt t="17750" x="10868025" y="3276600"/>
          <p14:tracePt t="17765" x="10796588" y="3205163"/>
          <p14:tracePt t="17782" x="10688638" y="3133725"/>
          <p14:tracePt t="17799" x="10518775" y="3062288"/>
          <p14:tracePt t="17816" x="10313988" y="2982913"/>
          <p14:tracePt t="17832" x="10099675" y="2919413"/>
          <p14:tracePt t="17849" x="9902825" y="2867025"/>
          <p14:tracePt t="17866" x="9752013" y="2813050"/>
          <p14:tracePt t="17882" x="9563100" y="2759075"/>
          <p14:tracePt t="17899" x="9456738" y="2705100"/>
          <p14:tracePt t="17915" x="9402763" y="2687638"/>
          <p14:tracePt t="17932" x="9358313" y="2670175"/>
          <p14:tracePt t="17950" x="9331325" y="2670175"/>
          <p14:tracePt t="18023" x="9323388" y="2660650"/>
          <p14:tracePt t="18109" x="9313863" y="2652713"/>
          <p14:tracePt t="18117" x="9296400" y="2643188"/>
          <p14:tracePt t="18125" x="9286875" y="2625725"/>
          <p14:tracePt t="18133" x="9269413" y="2625725"/>
          <p14:tracePt t="18149" x="9242425" y="2608263"/>
          <p14:tracePt t="18165" x="9215438" y="2598738"/>
          <p14:tracePt t="18182" x="9205913" y="2589213"/>
          <p14:tracePt t="18215" x="9197975" y="2581275"/>
          <p14:tracePt t="18251" x="9188450" y="2571750"/>
          <p14:tracePt t="18257" x="9180513" y="2562225"/>
          <p14:tracePt t="18265" x="9170988" y="2562225"/>
          <p14:tracePt t="18330" x="9161463" y="2562225"/>
          <p14:tracePt t="18342" x="9161463" y="2554288"/>
          <p14:tracePt t="18351" x="9144000" y="2554288"/>
          <p14:tracePt t="18365" x="9134475" y="2544763"/>
          <p14:tracePt t="18382" x="9117013" y="2536825"/>
          <p14:tracePt t="18399" x="9109075" y="2536825"/>
          <p14:tracePt t="18415" x="9099550" y="2527300"/>
          <p14:tracePt t="18432" x="9090025" y="2517775"/>
          <p14:tracePt t="18531" x="9072563" y="2509838"/>
          <p14:tracePt t="18539" x="9063038" y="2500313"/>
          <p14:tracePt t="19149" x="9072563" y="2500313"/>
          <p14:tracePt t="19157" x="9099550" y="2517775"/>
          <p14:tracePt t="19165" x="9117013" y="2527300"/>
          <p14:tracePt t="19182" x="9153525" y="2562225"/>
          <p14:tracePt t="19199" x="9197975" y="2598738"/>
          <p14:tracePt t="19215" x="9251950" y="2643188"/>
          <p14:tracePt t="19248" x="9375775" y="2732088"/>
          <p14:tracePt t="19282" x="9537700" y="2847975"/>
          <p14:tracePt t="19298" x="9599613" y="2894013"/>
          <p14:tracePt t="19315" x="9661525" y="2946400"/>
          <p14:tracePt t="19332" x="9759950" y="2990850"/>
          <p14:tracePt t="19348" x="9831388" y="3044825"/>
          <p14:tracePt t="19365" x="9920288" y="3089275"/>
          <p14:tracePt t="19382" x="10117138" y="3170238"/>
          <p14:tracePt t="19399" x="10242550" y="3214688"/>
          <p14:tracePt t="19415" x="10394950" y="3259138"/>
          <p14:tracePt t="19432" x="10537825" y="3295650"/>
          <p14:tracePt t="19449" x="10688638" y="3330575"/>
          <p14:tracePt t="19465" x="10814050" y="3375025"/>
          <p14:tracePt t="19482" x="10929938" y="3419475"/>
          <p14:tracePt t="19499" x="11117263" y="3482975"/>
          <p14:tracePt t="19515" x="11198225" y="3500438"/>
          <p14:tracePt t="19532" x="11225213" y="3509963"/>
          <p14:tracePt t="19548" x="11233150" y="3517900"/>
          <p14:tracePt t="19582" x="11233150" y="3527425"/>
          <p14:tracePt t="19813" x="11233150" y="3509963"/>
          <p14:tracePt t="19821" x="11206163" y="3465513"/>
          <p14:tracePt t="19832" x="11153775" y="3411538"/>
          <p14:tracePt t="19850" x="11028363" y="3286125"/>
          <p14:tracePt t="19865" x="10920413" y="3205163"/>
          <p14:tracePt t="19882" x="10814050" y="3143250"/>
          <p14:tracePt t="19898" x="10555288" y="3027363"/>
          <p14:tracePt t="19915" x="10348913" y="2946400"/>
          <p14:tracePt t="19932" x="10109200" y="2874963"/>
          <p14:tracePt t="19949" x="9902825" y="2803525"/>
          <p14:tracePt t="19965" x="9732963" y="2751138"/>
          <p14:tracePt t="19982" x="9590088" y="2697163"/>
          <p14:tracePt t="19998" x="9491663" y="2660650"/>
          <p14:tracePt t="20015" x="9412288" y="2643188"/>
          <p14:tracePt t="20032" x="9412288" y="2633663"/>
          <p14:tracePt t="20150" x="9412288" y="2652713"/>
          <p14:tracePt t="20154" x="9420225" y="2687638"/>
          <p14:tracePt t="20166" x="9447213" y="2741613"/>
          <p14:tracePt t="20181" x="9528175" y="2857500"/>
          <p14:tracePt t="20198" x="9634538" y="2965450"/>
          <p14:tracePt t="20215" x="9769475" y="3089275"/>
          <p14:tracePt t="20232" x="9929813" y="3205163"/>
          <p14:tracePt t="20248" x="10242550" y="3367088"/>
          <p14:tracePt t="20265" x="10510838" y="3446463"/>
          <p14:tracePt t="20282" x="10742613" y="3500438"/>
          <p14:tracePt t="20298" x="10929938" y="3517900"/>
          <p14:tracePt t="20315" x="11055350" y="3527425"/>
          <p14:tracePt t="20332" x="11072813" y="3527425"/>
          <p14:tracePt t="20365" x="11072813" y="3517900"/>
          <p14:tracePt t="20382" x="10966450" y="3394075"/>
          <p14:tracePt t="20398" x="10706100" y="3143250"/>
          <p14:tracePt t="20415" x="10518775" y="3009900"/>
          <p14:tracePt t="20432" x="10296525" y="2928938"/>
          <p14:tracePt t="20448" x="10018713" y="2840038"/>
          <p14:tracePt t="20465" x="9813925" y="2786063"/>
          <p14:tracePt t="20482" x="9653588" y="2759075"/>
          <p14:tracePt t="20499" x="9555163" y="2732088"/>
          <p14:tracePt t="20515" x="9545638" y="2732088"/>
          <p14:tracePt t="20633" x="9545638" y="2741613"/>
          <p14:tracePt t="20641" x="9555163" y="2759075"/>
          <p14:tracePt t="20649" x="9572625" y="2803525"/>
          <p14:tracePt t="20665" x="9661525" y="2919413"/>
          <p14:tracePt t="20681" x="9813925" y="3044825"/>
          <p14:tracePt t="20698" x="10001250" y="3152775"/>
          <p14:tracePt t="20715" x="10180638" y="3224213"/>
          <p14:tracePt t="20731" x="10375900" y="3268663"/>
          <p14:tracePt t="20748" x="10680700" y="3295650"/>
          <p14:tracePt t="20765" x="10777538" y="3303588"/>
          <p14:tracePt t="20781" x="10823575" y="3303588"/>
          <p14:tracePt t="22172" x="10787063" y="3286125"/>
          <p14:tracePt t="22180" x="10715625" y="3232150"/>
          <p14:tracePt t="22188" x="10634663" y="3197225"/>
          <p14:tracePt t="22198" x="10545763" y="3160713"/>
          <p14:tracePt t="22215" x="10375900" y="3089275"/>
          <p14:tracePt t="22231" x="10171113" y="3036888"/>
          <p14:tracePt t="22264" x="9823450" y="2911475"/>
          <p14:tracePt t="22298" x="9671050" y="2884488"/>
          <p14:tracePt t="22314" x="9634538" y="2867025"/>
          <p14:tracePt t="22331" x="9617075" y="2867025"/>
          <p14:tracePt t="22413" x="9609138" y="2857500"/>
          <p14:tracePt t="22421" x="9582150" y="2847975"/>
          <p14:tracePt t="22431" x="9545638" y="2840038"/>
          <p14:tracePt t="22448" x="9466263" y="2813050"/>
          <p14:tracePt t="22464" x="9348788" y="2786063"/>
          <p14:tracePt t="22481" x="9215438" y="2751138"/>
          <p14:tracePt t="22498" x="9082088" y="2724150"/>
          <p14:tracePt t="22514" x="8956675" y="2697163"/>
          <p14:tracePt t="22531" x="8912225" y="2687638"/>
          <p14:tracePt t="22548" x="8885238" y="2670175"/>
          <p14:tracePt t="22581" x="8875713" y="2660650"/>
          <p14:tracePt t="22679" x="8875713" y="2643188"/>
          <p14:tracePt t="22687" x="8875713" y="2633663"/>
          <p14:tracePt t="22703" x="8875713" y="2625725"/>
          <p14:tracePt t="22714" x="8875713" y="2616200"/>
          <p14:tracePt t="22731" x="8867775" y="2598738"/>
          <p14:tracePt t="22748" x="8867775" y="2589213"/>
          <p14:tracePt t="22764" x="8858250" y="2571750"/>
          <p14:tracePt t="22913" x="8867775" y="2581275"/>
          <p14:tracePt t="22921" x="8867775" y="2589213"/>
          <p14:tracePt t="22931" x="8885238" y="2608263"/>
          <p14:tracePt t="22947" x="8920163" y="2643188"/>
          <p14:tracePt t="22964" x="8974138" y="2705100"/>
          <p14:tracePt t="22981" x="9055100" y="2776538"/>
          <p14:tracePt t="22998" x="9153525" y="2847975"/>
          <p14:tracePt t="23014" x="9323388" y="2946400"/>
          <p14:tracePt t="23031" x="9466263" y="3017838"/>
          <p14:tracePt t="23048" x="9617075" y="3089275"/>
          <p14:tracePt t="23064" x="9777413" y="3160713"/>
          <p14:tracePt t="23081" x="9956800" y="3241675"/>
          <p14:tracePt t="23098" x="10144125" y="3340100"/>
          <p14:tracePt t="23114" x="10348913" y="3411538"/>
          <p14:tracePt t="23131" x="10545763" y="3465513"/>
          <p14:tracePt t="23147" x="10823575" y="3517900"/>
          <p14:tracePt t="23164" x="10991850" y="3544888"/>
          <p14:tracePt t="23181" x="11126788" y="3562350"/>
          <p14:tracePt t="23197" x="11215688" y="3581400"/>
          <p14:tracePt t="23214" x="11296650" y="3589338"/>
          <p14:tracePt t="23231" x="11331575" y="3589338"/>
          <p14:tracePt t="23247" x="11341100" y="3589338"/>
          <p14:tracePt t="23476" x="11331575" y="3571875"/>
          <p14:tracePt t="23483" x="11304588" y="3527425"/>
          <p14:tracePt t="23491" x="11287125" y="3490913"/>
          <p14:tracePt t="23499" x="11252200" y="3455988"/>
          <p14:tracePt t="23514" x="11180763" y="3394075"/>
          <p14:tracePt t="23531" x="11055350" y="3322638"/>
          <p14:tracePt t="23547" x="10895013" y="3224213"/>
          <p14:tracePt t="23564" x="10698163" y="3143250"/>
          <p14:tracePt t="23581" x="10466388" y="3062288"/>
          <p14:tracePt t="23597" x="10242550" y="2990850"/>
          <p14:tracePt t="23614" x="10072688" y="2938463"/>
          <p14:tracePt t="23631" x="9902825" y="2884488"/>
          <p14:tracePt t="23647" x="9715500" y="2830513"/>
          <p14:tracePt t="23664" x="9634538" y="2813050"/>
          <p14:tracePt t="23681" x="9590088" y="2803525"/>
          <p14:tracePt t="23697" x="9563100" y="2795588"/>
          <p14:tracePt t="23714" x="9555163" y="2786063"/>
          <p14:tracePt t="23765" x="9555163" y="2776538"/>
          <p14:tracePt t="23781" x="9537700" y="2776538"/>
          <p14:tracePt t="23789" x="9518650" y="2768600"/>
          <p14:tracePt t="23797" x="9501188" y="2759075"/>
          <p14:tracePt t="23814" x="9483725" y="2759075"/>
          <p14:tracePt t="23953" x="9474200" y="2751138"/>
          <p14:tracePt t="23967" x="9456738" y="2732088"/>
          <p14:tracePt t="23974" x="9439275" y="2732088"/>
          <p14:tracePt t="23983" x="9420225" y="2724150"/>
          <p14:tracePt t="23997" x="9394825" y="2705100"/>
          <p14:tracePt t="24015" x="9323388" y="2687638"/>
          <p14:tracePt t="24031" x="9296400" y="2679700"/>
          <p14:tracePt t="24047" x="9286875" y="2670175"/>
          <p14:tracePt t="24064" x="9286875" y="2660650"/>
          <p14:tracePt t="24203" x="9277350" y="2652713"/>
          <p14:tracePt t="24211" x="9269413" y="2652713"/>
          <p14:tracePt t="24217" x="9251950" y="2643188"/>
          <p14:tracePt t="24231" x="9251950" y="2633663"/>
          <p14:tracePt t="24247" x="9232900" y="2625725"/>
          <p14:tracePt t="24531" x="9232900" y="2616200"/>
          <p14:tracePt t="24545" x="9224963" y="2608263"/>
          <p14:tracePt t="24552" x="9215438" y="2581275"/>
          <p14:tracePt t="24564" x="9197975" y="2562225"/>
          <p14:tracePt t="24581" x="9180513" y="2527300"/>
          <p14:tracePt t="24614" x="9126538" y="2465388"/>
          <p14:tracePt t="24664" x="9117013" y="2465388"/>
          <p14:tracePt t="24680" x="9090025" y="2509838"/>
          <p14:tracePt t="24697" x="9063038" y="2616200"/>
          <p14:tracePt t="24714" x="9055100" y="2679700"/>
          <p14:tracePt t="24730" x="9055100" y="2705100"/>
          <p14:tracePt t="24747" x="9055100" y="2714625"/>
          <p14:tracePt t="24780" x="9063038" y="2714625"/>
          <p14:tracePt t="24797" x="9072563" y="2679700"/>
          <p14:tracePt t="24814" x="9082088" y="2643188"/>
          <p14:tracePt t="24831" x="9090025" y="2608263"/>
          <p14:tracePt t="24847" x="9109075" y="2562225"/>
          <p14:tracePt t="24864" x="9109075" y="2544763"/>
          <p14:tracePt t="24880" x="9109075" y="2536825"/>
          <p14:tracePt t="24937" x="9099550" y="2536825"/>
          <p14:tracePt t="24945" x="9099550" y="2554288"/>
          <p14:tracePt t="24954" x="9099550" y="2571750"/>
          <p14:tracePt t="24967" x="9090025" y="2581275"/>
          <p14:tracePt t="24980" x="9090025" y="2589213"/>
          <p14:tracePt t="24997" x="9090025" y="2598738"/>
          <p14:tracePt t="25014" x="9090025" y="2608263"/>
          <p14:tracePt t="25289" x="9090025" y="2616200"/>
          <p14:tracePt t="25295" x="9117013" y="2633663"/>
          <p14:tracePt t="25303" x="9144000" y="2660650"/>
          <p14:tracePt t="25313" x="9180513" y="2687638"/>
          <p14:tracePt t="25347" x="9394825" y="2830513"/>
          <p14:tracePt t="25380" x="9831388" y="3009900"/>
          <p14:tracePt t="25397" x="10001250" y="3062288"/>
          <p14:tracePt t="25414" x="10206038" y="3125788"/>
          <p14:tracePt t="25430" x="10420350" y="3187700"/>
          <p14:tracePt t="25447" x="10671175" y="3251200"/>
          <p14:tracePt t="25464" x="10929938" y="3303588"/>
          <p14:tracePt t="25480" x="11153775" y="3348038"/>
          <p14:tracePt t="25483" x="11252200" y="3367088"/>
          <p14:tracePt t="25497" x="11331575" y="3384550"/>
          <p14:tracePt t="25514" x="11456988" y="3411538"/>
          <p14:tracePt t="25530" x="11518900" y="3429000"/>
          <p14:tracePt t="25946" x="11474450" y="3411538"/>
          <p14:tracePt t="25954" x="11385550" y="3384550"/>
          <p14:tracePt t="25963" x="11287125" y="3348038"/>
          <p14:tracePt t="25980" x="11055350" y="3295650"/>
          <p14:tracePt t="25982" x="10920413" y="3259138"/>
          <p14:tracePt t="25997" x="10777538" y="3232150"/>
          <p14:tracePt t="26014" x="10466388" y="3160713"/>
          <p14:tracePt t="26047" x="9831388" y="3000375"/>
          <p14:tracePt t="26080" x="9394825" y="2867025"/>
          <p14:tracePt t="26098" x="9313863" y="2857500"/>
          <p14:tracePt t="26113" x="9286875" y="2847975"/>
          <p14:tracePt t="26249" x="9304338" y="2847975"/>
          <p14:tracePt t="26257" x="9331325" y="2867025"/>
          <p14:tracePt t="26265" x="9348788" y="2884488"/>
          <p14:tracePt t="26281" x="9447213" y="2965450"/>
          <p14:tracePt t="26298" x="9582150" y="3081338"/>
          <p14:tracePt t="26313" x="9752013" y="3197225"/>
          <p14:tracePt t="26330" x="9947275" y="3276600"/>
          <p14:tracePt t="26347" x="10161588" y="3340100"/>
          <p14:tracePt t="26363" x="10385425" y="3375025"/>
          <p14:tracePt t="26381" x="10777538" y="3419475"/>
          <p14:tracePt t="26397" x="10991850" y="3438525"/>
          <p14:tracePt t="26414" x="11180763" y="3455988"/>
          <p14:tracePt t="26430" x="11304588" y="3465513"/>
          <p14:tracePt t="26447" x="11349038" y="3465513"/>
          <p14:tracePt t="26463" x="11358563" y="3465513"/>
          <p14:tracePt t="26585" x="11358563" y="3455988"/>
          <p14:tracePt t="26593" x="11341100" y="3438525"/>
          <p14:tracePt t="26601" x="11304588" y="3402013"/>
          <p14:tracePt t="26615" x="11252200" y="3367088"/>
          <p14:tracePt t="26631" x="11001375" y="3251200"/>
          <p14:tracePt t="26647" x="10760075" y="3179763"/>
          <p14:tracePt t="26663" x="10474325" y="3116263"/>
          <p14:tracePt t="26680" x="10269538" y="3098800"/>
          <p14:tracePt t="26697" x="10117138" y="3089275"/>
          <p14:tracePt t="26713" x="10018713" y="3081338"/>
          <p14:tracePt t="26730" x="9966325" y="3071813"/>
          <p14:tracePt t="26747" x="9929813" y="3062288"/>
          <p14:tracePt t="26763" x="9912350" y="3062288"/>
          <p14:tracePt t="26931" x="9920288" y="3089275"/>
          <p14:tracePt t="26936" x="9956800" y="3116263"/>
          <p14:tracePt t="26947" x="9983788" y="3143250"/>
          <p14:tracePt t="26963" x="10082213" y="3205163"/>
          <p14:tracePt t="26980" x="10225088" y="3259138"/>
          <p14:tracePt t="26996" x="10385425" y="3303588"/>
          <p14:tracePt t="27013" x="10572750" y="3322638"/>
          <p14:tracePt t="27030" x="10742613" y="3340100"/>
          <p14:tracePt t="27048" x="10858500" y="3348038"/>
          <p14:tracePt t="27148" x="10858500" y="3330575"/>
          <p14:tracePt t="27155" x="10858500" y="3313113"/>
          <p14:tracePt t="27163" x="10858500" y="3295650"/>
          <p14:tracePt t="27180" x="10841038" y="3259138"/>
          <p14:tracePt t="27196" x="10796588" y="3214688"/>
          <p14:tracePt t="27213" x="10698163" y="3160713"/>
          <p14:tracePt t="27230" x="10572750" y="3108325"/>
          <p14:tracePt t="27248" x="10385425" y="3054350"/>
          <p14:tracePt t="27263" x="10323513" y="3044825"/>
          <p14:tracePt t="27280" x="10109200" y="3017838"/>
          <p14:tracePt t="27296" x="9974263" y="3000375"/>
          <p14:tracePt t="27313" x="9894888" y="3000375"/>
          <p14:tracePt t="27330" x="9813925" y="3000375"/>
          <p14:tracePt t="27347" x="9786938" y="3000375"/>
          <p14:tracePt t="27363" x="9777413" y="3000375"/>
          <p14:tracePt t="27475" x="9769475" y="3000375"/>
          <p14:tracePt t="27545" x="9777413" y="3000375"/>
          <p14:tracePt t="27553" x="9796463" y="3000375"/>
          <p14:tracePt t="27563" x="9813925" y="3009900"/>
          <p14:tracePt t="27580" x="9867900" y="3009900"/>
          <p14:tracePt t="27596" x="9947275" y="3009900"/>
          <p14:tracePt t="27613" x="10028238" y="3009900"/>
          <p14:tracePt t="27630" x="10090150" y="3009900"/>
          <p14:tracePt t="27646" x="10171113" y="3009900"/>
          <p14:tracePt t="27663" x="10206038" y="3009900"/>
          <p14:tracePt t="27680" x="10215563" y="3009900"/>
          <p14:tracePt t="27696" x="10215563" y="3000375"/>
          <p14:tracePt t="27765" x="10198100" y="2990850"/>
          <p14:tracePt t="27773" x="10153650" y="2982913"/>
          <p14:tracePt t="27781" x="10109200" y="2973388"/>
          <p14:tracePt t="27796" x="9983788" y="2955925"/>
          <p14:tracePt t="27813" x="9848850" y="2955925"/>
          <p14:tracePt t="27830" x="9715500" y="2955925"/>
          <p14:tracePt t="27846" x="9661525" y="2955925"/>
          <p14:tracePt t="27863" x="9644063" y="2955925"/>
          <p14:tracePt t="27921" x="9653588" y="2955925"/>
          <p14:tracePt t="27929" x="9671050" y="2955925"/>
          <p14:tracePt t="27937" x="9698038" y="2955925"/>
          <p14:tracePt t="27946" x="9742488" y="2955925"/>
          <p14:tracePt t="27963" x="9875838" y="2955925"/>
          <p14:tracePt t="27980" x="10055225" y="2946400"/>
          <p14:tracePt t="27996" x="10260013" y="2938463"/>
          <p14:tracePt t="28013" x="10518775" y="2928938"/>
          <p14:tracePt t="28030" x="10644188" y="2928938"/>
          <p14:tracePt t="28046" x="10671175" y="2928938"/>
          <p14:tracePt t="28093" x="10661650" y="2928938"/>
          <p14:tracePt t="28101" x="10644188" y="2928938"/>
          <p14:tracePt t="28113" x="10599738" y="2928938"/>
          <p14:tracePt t="28129" x="10456863" y="2919413"/>
          <p14:tracePt t="28146" x="10153650" y="2911475"/>
          <p14:tracePt t="28163" x="9966325" y="2911475"/>
          <p14:tracePt t="28181" x="9813925" y="2911475"/>
          <p14:tracePt t="28196" x="9732963" y="2911475"/>
          <p14:tracePt t="28250" x="9759950" y="2911475"/>
          <p14:tracePt t="28257" x="9804400" y="2911475"/>
          <p14:tracePt t="28266" x="9885363" y="2911475"/>
          <p14:tracePt t="28279" x="10117138" y="2901950"/>
          <p14:tracePt t="28296" x="10394950" y="2874963"/>
          <p14:tracePt t="28313" x="10715625" y="2874963"/>
          <p14:tracePt t="28329" x="11018838" y="2884488"/>
          <p14:tracePt t="28346" x="11233150" y="2901950"/>
          <p14:tracePt t="28363" x="11314113" y="2919413"/>
          <p14:tracePt t="28396" x="11296650" y="2938463"/>
          <p14:tracePt t="28413" x="11206163" y="2938463"/>
          <p14:tracePt t="28429" x="11001375" y="2938463"/>
          <p14:tracePt t="28446" x="10725150" y="2946400"/>
          <p14:tracePt t="28463" x="10439400" y="2982913"/>
          <p14:tracePt t="28479" x="10161588" y="3027363"/>
          <p14:tracePt t="28496" x="9939338" y="3054350"/>
          <p14:tracePt t="28499" x="9867900" y="3062288"/>
          <p14:tracePt t="28513" x="9840913" y="3071813"/>
          <p14:tracePt t="28529" x="9831388" y="3071813"/>
          <p14:tracePt t="28546" x="9858375" y="3071813"/>
          <p14:tracePt t="28563" x="10010775" y="3036888"/>
          <p14:tracePt t="28579" x="10225088" y="3009900"/>
          <p14:tracePt t="28596" x="10375900" y="2990850"/>
          <p14:tracePt t="28613" x="10537825" y="2982913"/>
          <p14:tracePt t="28629" x="10644188" y="2973388"/>
          <p14:tracePt t="28646" x="10688638" y="2973388"/>
          <p14:tracePt t="28741" x="10680700" y="2982913"/>
          <p14:tracePt t="28749" x="10680700" y="2990850"/>
          <p14:tracePt t="28757" x="10671175" y="3000375"/>
          <p14:tracePt t="28765" x="10671175" y="3009900"/>
          <p14:tracePt t="28779" x="10661650" y="3027363"/>
          <p14:tracePt t="28796" x="10653713" y="3044825"/>
          <p14:tracePt t="28813" x="10644188" y="3054350"/>
          <p14:tracePt t="28829" x="10644188" y="3071813"/>
          <p14:tracePt t="28846" x="10644188" y="3108325"/>
          <p14:tracePt t="28863" x="10644188" y="3133725"/>
          <p14:tracePt t="28879" x="10653713" y="3160713"/>
          <p14:tracePt t="28897" x="10653713" y="3179763"/>
          <p14:tracePt t="28913" x="10661650" y="3205163"/>
          <p14:tracePt t="28929" x="10661650" y="3224213"/>
          <p14:tracePt t="28946" x="10671175" y="3232150"/>
          <p14:tracePt t="29037" x="10671175" y="3214688"/>
          <p14:tracePt t="29045" x="10671175" y="3179763"/>
          <p14:tracePt t="29052" x="10671175" y="3133725"/>
          <p14:tracePt t="29063" x="10661650" y="3098800"/>
          <p14:tracePt t="29079" x="10653713" y="3044825"/>
          <p14:tracePt t="29096" x="10653713" y="3000375"/>
          <p14:tracePt t="29129" x="10644188" y="3000375"/>
          <p14:tracePt t="29241" x="10644188" y="3009900"/>
          <p14:tracePt t="29263" x="10644188" y="3017838"/>
          <p14:tracePt t="30491" x="10634663" y="3062288"/>
          <p14:tracePt t="30499" x="10626725" y="3108325"/>
          <p14:tracePt t="30507" x="10609263" y="3152775"/>
          <p14:tracePt t="30513" x="10590213" y="3187700"/>
          <p14:tracePt t="30529" x="10572750" y="3241675"/>
          <p14:tracePt t="30546" x="10555288" y="3276600"/>
          <p14:tracePt t="30579" x="10545763" y="3286125"/>
          <p14:tracePt t="30631" x="10528300" y="3303588"/>
          <p14:tracePt t="30645" x="10518775" y="3322638"/>
          <p14:tracePt t="30662" x="10447338" y="3419475"/>
          <p14:tracePt t="30679" x="10420350" y="3465513"/>
          <p14:tracePt t="30696" x="10412413" y="3482975"/>
          <p14:tracePt t="30835" x="10412413" y="3500438"/>
          <p14:tracePt t="30842" x="10412413" y="3517900"/>
          <p14:tracePt t="30848" x="10412413" y="3527425"/>
          <p14:tracePt t="31770" x="10420350" y="3527425"/>
          <p14:tracePt t="31779" x="10439400" y="3517900"/>
          <p14:tracePt t="31787" x="10456863" y="3500438"/>
          <p14:tracePt t="31795" x="10474325" y="3473450"/>
          <p14:tracePt t="31812" x="10510838" y="3438525"/>
          <p14:tracePt t="31845" x="10572750" y="3357563"/>
          <p14:tracePt t="31878" x="10609263" y="3276600"/>
          <p14:tracePt t="31895" x="10626725" y="3241675"/>
          <p14:tracePt t="31912" x="10634663" y="3205163"/>
          <p14:tracePt t="31930" x="10653713" y="3143250"/>
          <p14:tracePt t="31945" x="10653713" y="3116263"/>
          <p14:tracePt t="31962" x="10653713" y="3108325"/>
          <p14:tracePt t="31978" x="10653713" y="3098800"/>
          <p14:tracePt t="32061" x="10653713" y="3089275"/>
          <p14:tracePt t="32068" x="10634663" y="3081338"/>
          <p14:tracePt t="32078" x="10599738" y="3054350"/>
          <p14:tracePt t="32095" x="10491788" y="3017838"/>
          <p14:tracePt t="32112" x="10375900" y="3000375"/>
          <p14:tracePt t="32129" x="10260013" y="2990850"/>
          <p14:tracePt t="32145" x="10126663" y="2973388"/>
          <p14:tracePt t="32162" x="9947275" y="2973388"/>
          <p14:tracePt t="32178" x="9848850" y="2973388"/>
          <p14:tracePt t="32195" x="9777413" y="2973388"/>
          <p14:tracePt t="32212" x="9725025" y="2973388"/>
          <p14:tracePt t="32230" x="9671050" y="2973388"/>
          <p14:tracePt t="32245" x="9634538" y="2973388"/>
          <p14:tracePt t="32262" x="9626600" y="2973388"/>
          <p14:tracePt t="32381" x="9617075" y="2973388"/>
          <p14:tracePt t="32397" x="9609138" y="2973388"/>
          <p14:tracePt t="32419" x="9599613" y="2973388"/>
          <p14:tracePt t="32435" x="9590088" y="2973388"/>
          <p14:tracePt t="32451" x="9572625" y="2973388"/>
          <p14:tracePt t="32459" x="9563100" y="2973388"/>
          <p14:tracePt t="32475" x="9555163" y="2973388"/>
          <p14:tracePt t="32483" x="9545638" y="2973388"/>
          <p14:tracePt t="32725" x="9537700" y="2973388"/>
          <p14:tracePt t="32812" x="9518650" y="2982913"/>
          <p14:tracePt t="32818" x="9518650" y="2990850"/>
          <p14:tracePt t="32828" x="9510713" y="2990850"/>
          <p14:tracePt t="32845" x="9501188" y="3000375"/>
          <p14:tracePt t="32862" x="9491663" y="3009900"/>
          <p14:tracePt t="32879" x="9483725" y="3027363"/>
          <p14:tracePt t="32912" x="9466263" y="3036888"/>
          <p14:tracePt t="32945" x="9456738" y="3044825"/>
          <p14:tracePt t="33318" x="9456738" y="3036888"/>
          <p14:tracePt t="33325" x="9456738" y="3027363"/>
          <p14:tracePt t="33739" x="9456738" y="3017838"/>
          <p14:tracePt t="33747" x="9447213" y="3017838"/>
          <p14:tracePt t="33755" x="9439275" y="3009900"/>
          <p14:tracePt t="33771" x="9429750" y="3009900"/>
          <p14:tracePt t="33779" x="9429750" y="3000375"/>
          <p14:tracePt t="33795" x="9420225" y="2990850"/>
          <p14:tracePt t="33828" x="9412288" y="2990850"/>
          <p14:tracePt t="34255" x="9420225" y="2990850"/>
          <p14:tracePt t="34271" x="9439275" y="2990850"/>
          <p14:tracePt t="34286" x="9447213" y="2990850"/>
          <p14:tracePt t="34312" x="9456738" y="2990850"/>
          <p14:tracePt t="34325" x="9474200" y="2990850"/>
          <p14:tracePt t="34333" x="9483725" y="2990850"/>
          <p14:tracePt t="34361" x="9528175" y="2990850"/>
          <p14:tracePt t="34394" x="9617075" y="3000375"/>
          <p14:tracePt t="34411" x="9661525" y="3000375"/>
          <p14:tracePt t="34428" x="9705975" y="3009900"/>
          <p14:tracePt t="34444" x="9752013" y="3009900"/>
          <p14:tracePt t="34461" x="9804400" y="3017838"/>
          <p14:tracePt t="34478" x="9867900" y="3017838"/>
          <p14:tracePt t="34495" x="9920288" y="3017838"/>
          <p14:tracePt t="34496" x="9956800" y="3017838"/>
          <p14:tracePt t="34511" x="9991725" y="3017838"/>
          <p14:tracePt t="34529" x="10109200" y="3017838"/>
          <p14:tracePt t="34544" x="10161588" y="3017838"/>
          <p14:tracePt t="34561" x="10242550" y="3017838"/>
          <p14:tracePt t="34578" x="10287000" y="3017838"/>
          <p14:tracePt t="34594" x="10340975" y="3017838"/>
          <p14:tracePt t="34611" x="10394950" y="3017838"/>
          <p14:tracePt t="34628" x="10447338" y="3017838"/>
          <p14:tracePt t="34644" x="10501313" y="3017838"/>
          <p14:tracePt t="34661" x="10599738" y="3017838"/>
          <p14:tracePt t="34678" x="10688638" y="3017838"/>
          <p14:tracePt t="34694" x="10760075" y="3017838"/>
          <p14:tracePt t="34711" x="10831513" y="3017838"/>
          <p14:tracePt t="34728" x="10885488" y="3017838"/>
          <p14:tracePt t="34744" x="10929938" y="3017838"/>
          <p14:tracePt t="34761" x="10956925" y="3017838"/>
          <p14:tracePt t="34778" x="10983913" y="3017838"/>
          <p14:tracePt t="34794" x="11018838" y="3009900"/>
          <p14:tracePt t="36255" x="11018838" y="3000375"/>
          <p14:tracePt t="36263" x="10991850" y="2990850"/>
          <p14:tracePt t="36271" x="10939463" y="2965450"/>
          <p14:tracePt t="36279" x="10875963" y="2938463"/>
          <p14:tracePt t="36294" x="10725150" y="2894013"/>
          <p14:tracePt t="36311" x="10582275" y="2867025"/>
          <p14:tracePt t="36344" x="10225088" y="2830513"/>
          <p14:tracePt t="36377" x="9983788" y="2830513"/>
          <p14:tracePt t="36394" x="9902825" y="2840038"/>
          <p14:tracePt t="36411" x="9840913" y="2847975"/>
          <p14:tracePt t="36427" x="9777413" y="2847975"/>
          <p14:tracePt t="36444" x="9742488" y="2857500"/>
          <p14:tracePt t="36461" x="9698038" y="2867025"/>
          <p14:tracePt t="36477" x="9661525" y="2867025"/>
          <p14:tracePt t="36494" x="9634538" y="2874963"/>
          <p14:tracePt t="36511" x="9599613" y="2874963"/>
          <p14:tracePt t="36527" x="9563100" y="2884488"/>
          <p14:tracePt t="36545" x="9518650" y="2901950"/>
          <p14:tracePt t="36561" x="9510713" y="2901950"/>
          <p14:tracePt t="36639" x="9518650" y="2911475"/>
          <p14:tracePt t="36645" x="9563100" y="2911475"/>
          <p14:tracePt t="36653" x="9617075" y="2919413"/>
          <p14:tracePt t="36661" x="9688513" y="2919413"/>
          <p14:tracePt t="36677" x="9823450" y="2919413"/>
          <p14:tracePt t="36694" x="9983788" y="2911475"/>
          <p14:tracePt t="36711" x="10161588" y="2901950"/>
          <p14:tracePt t="36727" x="10340975" y="2901950"/>
          <p14:tracePt t="36744" x="10510838" y="2901950"/>
          <p14:tracePt t="36761" x="10653713" y="2919413"/>
          <p14:tracePt t="36779" x="10804525" y="2938463"/>
          <p14:tracePt t="36795" x="10841038" y="2946400"/>
          <p14:tracePt t="37013" x="10823575" y="2946400"/>
          <p14:tracePt t="37021" x="10796588" y="2946400"/>
          <p14:tracePt t="37029" x="10760075" y="2955925"/>
          <p14:tracePt t="37044" x="10661650" y="2965450"/>
          <p14:tracePt t="37060" x="10518775" y="2973388"/>
          <p14:tracePt t="37077" x="10367963" y="2990850"/>
          <p14:tracePt t="37094" x="10252075" y="3000375"/>
          <p14:tracePt t="37110" x="10153650" y="3009900"/>
          <p14:tracePt t="37127" x="10109200" y="3009900"/>
          <p14:tracePt t="37144" x="10090150" y="3009900"/>
          <p14:tracePt t="37357" x="10099675" y="3009900"/>
          <p14:tracePt t="37365" x="10126663" y="3009900"/>
          <p14:tracePt t="37377" x="10180638" y="3000375"/>
          <p14:tracePt t="37394" x="10277475" y="2990850"/>
          <p14:tracePt t="37410" x="10474325" y="2990850"/>
          <p14:tracePt t="37427" x="10609263" y="2990850"/>
          <p14:tracePt t="37444" x="10733088" y="2982913"/>
          <p14:tracePt t="37460" x="10777538" y="2982913"/>
          <p14:tracePt t="37477" x="10796588" y="2973388"/>
          <p14:tracePt t="38051" x="10796588" y="2982913"/>
          <p14:tracePt t="38059" x="10787063" y="3009900"/>
          <p14:tracePt t="38067" x="10787063" y="3036888"/>
          <p14:tracePt t="38077" x="10777538" y="3054350"/>
          <p14:tracePt t="38094" x="10769600" y="3081338"/>
          <p14:tracePt t="38110" x="10752138" y="3108325"/>
          <p14:tracePt t="38127" x="10742613" y="3116263"/>
          <p14:tracePt t="38160" x="10715625" y="3179763"/>
          <p14:tracePt t="38194" x="10688638" y="3232150"/>
          <p14:tracePt t="38210" x="10680700" y="3241675"/>
          <p14:tracePt t="38227" x="10671175" y="3259138"/>
          <p14:tracePt t="38243" x="10653713" y="3286125"/>
          <p14:tracePt t="38260" x="10644188" y="3303588"/>
          <p14:tracePt t="38277" x="10634663" y="3330575"/>
          <p14:tracePt t="38293" x="10617200" y="3357563"/>
          <p14:tracePt t="38310" x="10609263" y="3375025"/>
          <p14:tracePt t="38327" x="10590213" y="3384550"/>
          <p14:tracePt t="38343" x="10582275" y="3411538"/>
          <p14:tracePt t="38360" x="10572750" y="3438525"/>
          <p14:tracePt t="38378" x="10555288" y="3465513"/>
          <p14:tracePt t="38393" x="10555288" y="3473450"/>
          <p14:tracePt t="38575" x="10555288" y="3455988"/>
          <p14:tracePt t="38583" x="10555288" y="3438525"/>
          <p14:tracePt t="38595" x="10555288" y="3411538"/>
          <p14:tracePt t="38610" x="10563225" y="3375025"/>
          <p14:tracePt t="38627" x="10582275" y="3330575"/>
          <p14:tracePt t="38643" x="10590213" y="3295650"/>
          <p14:tracePt t="38660" x="10609263" y="3232150"/>
          <p14:tracePt t="38677" x="10626725" y="3187700"/>
          <p14:tracePt t="38694" x="10634663" y="3143250"/>
          <p14:tracePt t="38710" x="10653713" y="3098800"/>
          <p14:tracePt t="38727" x="10653713" y="3054350"/>
          <p14:tracePt t="38743" x="10653713" y="3027363"/>
          <p14:tracePt t="38760" x="10661650" y="3017838"/>
          <p14:tracePt t="39177" x="10661650" y="3027363"/>
          <p14:tracePt t="39185" x="10661650" y="3044825"/>
          <p14:tracePt t="39193" x="10661650" y="3071813"/>
          <p14:tracePt t="39211" x="10661650" y="3116263"/>
          <p14:tracePt t="39227" x="10653713" y="3170238"/>
          <p14:tracePt t="39243" x="10634663" y="3205163"/>
          <p14:tracePt t="39277" x="10609263" y="3276600"/>
          <p14:tracePt t="39310" x="10609263" y="3303588"/>
          <p14:tracePt t="39530" x="10599738" y="3295650"/>
          <p14:tracePt t="39535" x="10590213" y="3268663"/>
          <p14:tracePt t="39543" x="10590213" y="3251200"/>
          <p14:tracePt t="39560" x="10563225" y="3214688"/>
          <p14:tracePt t="39576" x="10510838" y="3170238"/>
          <p14:tracePt t="39593" x="10420350" y="3108325"/>
          <p14:tracePt t="39610" x="10331450" y="3054350"/>
          <p14:tracePt t="39626" x="10242550" y="3027363"/>
          <p14:tracePt t="39643" x="10134600" y="2990850"/>
          <p14:tracePt t="39661" x="9956800" y="2911475"/>
          <p14:tracePt t="39677" x="9777413" y="2840038"/>
          <p14:tracePt t="39694" x="9609138" y="2776538"/>
          <p14:tracePt t="39710" x="9456738" y="2741613"/>
          <p14:tracePt t="39726" x="9412288" y="2741613"/>
          <p14:tracePt t="39779" x="9439275" y="2776538"/>
          <p14:tracePt t="39785" x="9483725" y="2813050"/>
          <p14:tracePt t="39793" x="9537700" y="2857500"/>
          <p14:tracePt t="39810" x="9688513" y="2946400"/>
          <p14:tracePt t="39826" x="9867900" y="3027363"/>
          <p14:tracePt t="39843" x="10018713" y="3089275"/>
          <p14:tracePt t="39860" x="10188575" y="3152775"/>
          <p14:tracePt t="39876" x="10348913" y="3205163"/>
          <p14:tracePt t="39893" x="10466388" y="3232150"/>
          <p14:tracePt t="39910" x="10518775" y="3251200"/>
          <p14:tracePt t="39973" x="10518775" y="3268663"/>
          <p14:tracePt t="39981" x="10518775" y="3286125"/>
          <p14:tracePt t="39993" x="10518775" y="3313113"/>
          <p14:tracePt t="40010" x="10537825" y="3348038"/>
          <p14:tracePt t="40026" x="10555288" y="3375025"/>
          <p14:tracePt t="40043" x="10555288" y="3394075"/>
          <p14:tracePt t="40060" x="10563225" y="3402013"/>
          <p14:tracePt t="40076" x="10563225" y="3411538"/>
          <p14:tracePt t="40093" x="10582275" y="3429000"/>
        </p14:tracePtLst>
      </p14:laserTraceLst>
    </p:ext>
  </p:extLs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3. Gedetailleerde optimalisatiestudie</a:t>
            </a:r>
          </a:p>
        </p:txBody>
      </p:sp>
      <p:sp>
        <p:nvSpPr>
          <p:cNvPr id="7" name="Tijdelijke aanduiding voor inhoud 2"/>
          <p:cNvSpPr txBox="1">
            <a:spLocks/>
          </p:cNvSpPr>
          <p:nvPr/>
        </p:nvSpPr>
        <p:spPr bwMode="auto">
          <a:xfrm>
            <a:off x="838200" y="2016125"/>
            <a:ext cx="107823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Stap 3: (virtuele) letsels simuleren in de 2 sets van beelden, voor en na optimalisatie </a:t>
            </a:r>
          </a:p>
          <a:p>
            <a:pPr marL="0" indent="0">
              <a:buNone/>
              <a:defRPr/>
            </a:pPr>
            <a:r>
              <a:rPr lang="nl-BE" dirty="0">
                <a:solidFill>
                  <a:schemeClr val="tx1"/>
                </a:solidFill>
              </a:rPr>
              <a:t> </a:t>
            </a:r>
          </a:p>
        </p:txBody>
      </p:sp>
      <p:sp>
        <p:nvSpPr>
          <p:cNvPr id="5" name="Date Placeholder 3"/>
          <p:cNvSpPr>
            <a:spLocks noGrp="1"/>
          </p:cNvSpPr>
          <p:nvPr>
            <p:ph type="dt" sz="half" idx="10"/>
          </p:nvPr>
        </p:nvSpPr>
        <p:spPr>
          <a:xfrm>
            <a:off x="2451397" y="5662063"/>
            <a:ext cx="2133600" cy="273844"/>
          </a:xfrm>
        </p:spPr>
        <p:txBody>
          <a:bodyPr/>
          <a:lstStyle/>
          <a:p>
            <a:pPr>
              <a:defRPr/>
            </a:pPr>
            <a:fld id="{9DD1570C-9D1A-41F6-8153-40D1DB008119}" type="datetime1">
              <a:rPr lang="nl-BE" smtClean="0">
                <a:solidFill>
                  <a:prstClr val="black">
                    <a:tint val="75000"/>
                  </a:prstClr>
                </a:solidFill>
              </a:rPr>
              <a:t>25/05/2021</a:t>
            </a:fld>
            <a:endParaRPr lang="en-US" dirty="0">
              <a:solidFill>
                <a:prstClr val="black">
                  <a:tint val="75000"/>
                </a:prstClr>
              </a:solidFill>
            </a:endParaRPr>
          </a:p>
        </p:txBody>
      </p:sp>
      <p:sp>
        <p:nvSpPr>
          <p:cNvPr id="8" name="Slide Number Placeholder 5"/>
          <p:cNvSpPr>
            <a:spLocks noGrp="1"/>
          </p:cNvSpPr>
          <p:nvPr>
            <p:ph type="sldNum" sz="quarter" idx="12"/>
          </p:nvPr>
        </p:nvSpPr>
        <p:spPr>
          <a:xfrm>
            <a:off x="8547397" y="5662063"/>
            <a:ext cx="2133600" cy="273844"/>
          </a:xfrm>
        </p:spPr>
        <p:txBody>
          <a:bodyPr/>
          <a:lstStyle/>
          <a:p>
            <a:pPr>
              <a:defRPr/>
            </a:pPr>
            <a:fld id="{6074A882-5BAD-4818-B197-4AA55EC35359}" type="slidenum">
              <a:rPr lang="en-US">
                <a:solidFill>
                  <a:prstClr val="black">
                    <a:tint val="75000"/>
                  </a:prstClr>
                </a:solidFill>
              </a:rPr>
              <a:pPr>
                <a:defRPr/>
              </a:pPr>
              <a:t>45</a:t>
            </a:fld>
            <a:endParaRPr lang="en-US" dirty="0">
              <a:solidFill>
                <a:prstClr val="black">
                  <a:tint val="75000"/>
                </a:prstClr>
              </a:solidFill>
            </a:endParaRPr>
          </a:p>
        </p:txBody>
      </p:sp>
      <p:pic>
        <p:nvPicPr>
          <p:cNvPr id="9" name="Picture 2"/>
          <p:cNvPicPr>
            <a:picLocks noChangeAspect="1" noChangeArrowheads="1"/>
          </p:cNvPicPr>
          <p:nvPr/>
        </p:nvPicPr>
        <p:blipFill>
          <a:blip r:embed="rId4" cstate="print"/>
          <a:srcRect/>
          <a:stretch>
            <a:fillRect/>
          </a:stretch>
        </p:blipFill>
        <p:spPr bwMode="auto">
          <a:xfrm>
            <a:off x="7778128" y="4220028"/>
            <a:ext cx="308783" cy="301499"/>
          </a:xfrm>
          <a:prstGeom prst="rect">
            <a:avLst/>
          </a:prstGeom>
          <a:noFill/>
          <a:ln w="9525">
            <a:noFill/>
            <a:miter lim="800000"/>
            <a:headEnd/>
            <a:tailEnd/>
          </a:ln>
        </p:spPr>
      </p:pic>
      <p:pic>
        <p:nvPicPr>
          <p:cNvPr id="10" name="Picture 8"/>
          <p:cNvPicPr>
            <a:picLocks noChangeAspect="1" noChangeArrowheads="1"/>
          </p:cNvPicPr>
          <p:nvPr/>
        </p:nvPicPr>
        <p:blipFill>
          <a:blip r:embed="rId5" cstate="print"/>
          <a:srcRect b="12759"/>
          <a:stretch>
            <a:fillRect/>
          </a:stretch>
        </p:blipFill>
        <p:spPr bwMode="auto">
          <a:xfrm>
            <a:off x="5517816" y="3972329"/>
            <a:ext cx="2006934" cy="1633133"/>
          </a:xfrm>
          <a:prstGeom prst="rect">
            <a:avLst/>
          </a:prstGeom>
          <a:noFill/>
          <a:ln w="9525">
            <a:noFill/>
            <a:miter lim="800000"/>
            <a:headEnd/>
            <a:tailEnd/>
          </a:ln>
        </p:spPr>
      </p:pic>
      <p:cxnSp>
        <p:nvCxnSpPr>
          <p:cNvPr id="11" name="Straight Arrow Connector 9"/>
          <p:cNvCxnSpPr>
            <a:endCxn id="9" idx="1"/>
          </p:cNvCxnSpPr>
          <p:nvPr/>
        </p:nvCxnSpPr>
        <p:spPr bwMode="auto">
          <a:xfrm flipV="1">
            <a:off x="6878869" y="4370778"/>
            <a:ext cx="899259" cy="622385"/>
          </a:xfrm>
          <a:prstGeom prst="straightConnector1">
            <a:avLst/>
          </a:prstGeom>
          <a:ln w="31750">
            <a:solidFill>
              <a:srgbClr val="618FFD"/>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7"/>
          <p:cNvCxnSpPr>
            <a:stCxn id="34" idx="3"/>
          </p:cNvCxnSpPr>
          <p:nvPr/>
        </p:nvCxnSpPr>
        <p:spPr bwMode="auto">
          <a:xfrm flipV="1">
            <a:off x="5314162" y="5068050"/>
            <a:ext cx="397631" cy="207821"/>
          </a:xfrm>
          <a:prstGeom prst="straightConnector1">
            <a:avLst/>
          </a:prstGeom>
          <a:ln w="31750">
            <a:solidFill>
              <a:srgbClr val="618FFD"/>
            </a:solidFill>
            <a:tailEnd type="arrow"/>
          </a:ln>
        </p:spPr>
        <p:style>
          <a:lnRef idx="1">
            <a:schemeClr val="accent1"/>
          </a:lnRef>
          <a:fillRef idx="0">
            <a:schemeClr val="accent1"/>
          </a:fillRef>
          <a:effectRef idx="0">
            <a:schemeClr val="accent1"/>
          </a:effectRef>
          <a:fontRef idx="minor">
            <a:schemeClr val="tx1"/>
          </a:fontRef>
        </p:style>
      </p:cxnSp>
      <p:sp>
        <p:nvSpPr>
          <p:cNvPr id="13" name="Down Arrow 18"/>
          <p:cNvSpPr/>
          <p:nvPr/>
        </p:nvSpPr>
        <p:spPr bwMode="auto">
          <a:xfrm>
            <a:off x="4263624" y="4106327"/>
            <a:ext cx="102422" cy="498401"/>
          </a:xfrm>
          <a:prstGeom prst="downArrow">
            <a:avLst>
              <a:gd name="adj1" fmla="val 50000"/>
              <a:gd name="adj2" fmla="val 86421"/>
            </a:avLst>
          </a:prstGeom>
          <a:solidFill>
            <a:srgbClr val="618FFD"/>
          </a:solidFill>
          <a:ln>
            <a:solidFill>
              <a:srgbClr val="618FFD"/>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013">
              <a:solidFill>
                <a:prstClr val="white"/>
              </a:solidFill>
            </a:endParaRPr>
          </a:p>
        </p:txBody>
      </p:sp>
      <p:sp>
        <p:nvSpPr>
          <p:cNvPr id="14" name="TextBox 20"/>
          <p:cNvSpPr txBox="1">
            <a:spLocks noChangeArrowheads="1"/>
          </p:cNvSpPr>
          <p:nvPr/>
        </p:nvSpPr>
        <p:spPr bwMode="auto">
          <a:xfrm>
            <a:off x="5736006" y="3569230"/>
            <a:ext cx="692685" cy="392415"/>
          </a:xfrm>
          <a:prstGeom prst="rect">
            <a:avLst/>
          </a:prstGeom>
          <a:noFill/>
          <a:ln w="9525">
            <a:noFill/>
            <a:miter lim="800000"/>
            <a:headEnd/>
            <a:tailEnd/>
          </a:ln>
        </p:spPr>
        <p:txBody>
          <a:bodyPr>
            <a:spAutoFit/>
          </a:bodyPr>
          <a:lstStyle/>
          <a:p>
            <a:r>
              <a:rPr lang="en-US" sz="975" dirty="0">
                <a:solidFill>
                  <a:prstClr val="black"/>
                </a:solidFill>
              </a:rPr>
              <a:t>Raw image</a:t>
            </a:r>
          </a:p>
        </p:txBody>
      </p:sp>
      <p:sp>
        <p:nvSpPr>
          <p:cNvPr id="15" name="TextBox 21"/>
          <p:cNvSpPr txBox="1">
            <a:spLocks noChangeArrowheads="1"/>
          </p:cNvSpPr>
          <p:nvPr/>
        </p:nvSpPr>
        <p:spPr bwMode="auto">
          <a:xfrm>
            <a:off x="3081409" y="4733415"/>
            <a:ext cx="708520" cy="542456"/>
          </a:xfrm>
          <a:prstGeom prst="rect">
            <a:avLst/>
          </a:prstGeom>
          <a:noFill/>
          <a:ln w="9525">
            <a:noFill/>
            <a:miter lim="800000"/>
            <a:headEnd/>
            <a:tailEnd/>
          </a:ln>
        </p:spPr>
        <p:txBody>
          <a:bodyPr wrap="square">
            <a:spAutoFit/>
          </a:bodyPr>
          <a:lstStyle/>
          <a:p>
            <a:r>
              <a:rPr lang="en-US" sz="975" dirty="0">
                <a:solidFill>
                  <a:prstClr val="black"/>
                </a:solidFill>
              </a:rPr>
              <a:t>Physically corrected templates </a:t>
            </a:r>
          </a:p>
        </p:txBody>
      </p:sp>
      <p:sp>
        <p:nvSpPr>
          <p:cNvPr id="16" name="TextBox 22"/>
          <p:cNvSpPr txBox="1">
            <a:spLocks noChangeArrowheads="1"/>
          </p:cNvSpPr>
          <p:nvPr/>
        </p:nvSpPr>
        <p:spPr bwMode="auto">
          <a:xfrm>
            <a:off x="6710171" y="3576897"/>
            <a:ext cx="1000505" cy="392415"/>
          </a:xfrm>
          <a:prstGeom prst="rect">
            <a:avLst/>
          </a:prstGeom>
          <a:noFill/>
          <a:ln w="9525">
            <a:noFill/>
            <a:miter lim="800000"/>
            <a:headEnd/>
            <a:tailEnd/>
          </a:ln>
        </p:spPr>
        <p:txBody>
          <a:bodyPr>
            <a:spAutoFit/>
          </a:bodyPr>
          <a:lstStyle/>
          <a:p>
            <a:r>
              <a:rPr lang="en-US" sz="975" dirty="0">
                <a:solidFill>
                  <a:prstClr val="black"/>
                </a:solidFill>
              </a:rPr>
              <a:t>Processed image</a:t>
            </a:r>
          </a:p>
        </p:txBody>
      </p:sp>
      <p:sp>
        <p:nvSpPr>
          <p:cNvPr id="17" name="TextBox 24"/>
          <p:cNvSpPr txBox="1">
            <a:spLocks noChangeArrowheads="1"/>
          </p:cNvSpPr>
          <p:nvPr/>
        </p:nvSpPr>
        <p:spPr bwMode="auto">
          <a:xfrm>
            <a:off x="7553593" y="3643656"/>
            <a:ext cx="828245" cy="542456"/>
          </a:xfrm>
          <a:prstGeom prst="rect">
            <a:avLst/>
          </a:prstGeom>
          <a:noFill/>
          <a:ln w="9525">
            <a:noFill/>
            <a:miter lim="800000"/>
            <a:headEnd/>
            <a:tailEnd/>
          </a:ln>
        </p:spPr>
        <p:txBody>
          <a:bodyPr>
            <a:spAutoFit/>
          </a:bodyPr>
          <a:lstStyle/>
          <a:p>
            <a:pPr algn="ctr"/>
            <a:r>
              <a:rPr lang="en-US" sz="975" dirty="0">
                <a:solidFill>
                  <a:prstClr val="black"/>
                </a:solidFill>
              </a:rPr>
              <a:t>FROC reading experiment</a:t>
            </a:r>
          </a:p>
        </p:txBody>
      </p:sp>
      <p:sp>
        <p:nvSpPr>
          <p:cNvPr id="18" name="TextBox 25"/>
          <p:cNvSpPr txBox="1"/>
          <p:nvPr/>
        </p:nvSpPr>
        <p:spPr bwMode="auto">
          <a:xfrm>
            <a:off x="3991528" y="2962422"/>
            <a:ext cx="642942" cy="248209"/>
          </a:xfrm>
          <a:prstGeom prst="rect">
            <a:avLst/>
          </a:prstGeom>
          <a:noFill/>
          <a:ln w="25400">
            <a:solidFill>
              <a:schemeClr val="accent1">
                <a:shade val="95000"/>
                <a:satMod val="105000"/>
              </a:schemeClr>
            </a:solidFill>
          </a:ln>
        </p:spPr>
        <p:txBody>
          <a:bodyPr wrap="square">
            <a:spAutoFit/>
          </a:bodyPr>
          <a:lstStyle/>
          <a:p>
            <a:pPr algn="ctr">
              <a:defRPr/>
            </a:pPr>
            <a:r>
              <a:rPr lang="en-US" sz="1013" dirty="0">
                <a:solidFill>
                  <a:srgbClr val="618FFD"/>
                </a:solidFill>
              </a:rPr>
              <a:t>START</a:t>
            </a:r>
          </a:p>
        </p:txBody>
      </p:sp>
      <p:cxnSp>
        <p:nvCxnSpPr>
          <p:cNvPr id="19" name="Straight Arrow Connector 27"/>
          <p:cNvCxnSpPr>
            <a:stCxn id="18" idx="2"/>
          </p:cNvCxnSpPr>
          <p:nvPr/>
        </p:nvCxnSpPr>
        <p:spPr bwMode="auto">
          <a:xfrm>
            <a:off x="4312999" y="3210631"/>
            <a:ext cx="1205" cy="245900"/>
          </a:xfrm>
          <a:prstGeom prst="straightConnector1">
            <a:avLst/>
          </a:prstGeom>
          <a:ln w="25400">
            <a:solidFill>
              <a:srgbClr val="618FFD"/>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Connector 39"/>
          <p:cNvCxnSpPr>
            <a:stCxn id="9" idx="3"/>
            <a:endCxn id="21" idx="1"/>
          </p:cNvCxnSpPr>
          <p:nvPr/>
        </p:nvCxnSpPr>
        <p:spPr bwMode="auto">
          <a:xfrm>
            <a:off x="8086911" y="4370778"/>
            <a:ext cx="581074" cy="244273"/>
          </a:xfrm>
          <a:prstGeom prst="line">
            <a:avLst/>
          </a:prstGeom>
          <a:ln w="25400">
            <a:solidFill>
              <a:srgbClr val="618FFD"/>
            </a:solidFill>
          </a:ln>
        </p:spPr>
        <p:style>
          <a:lnRef idx="1">
            <a:schemeClr val="accent1"/>
          </a:lnRef>
          <a:fillRef idx="0">
            <a:schemeClr val="accent1"/>
          </a:fillRef>
          <a:effectRef idx="0">
            <a:schemeClr val="accent1"/>
          </a:effectRef>
          <a:fontRef idx="minor">
            <a:schemeClr val="tx1"/>
          </a:fontRef>
        </p:style>
      </p:cxnSp>
      <p:sp>
        <p:nvSpPr>
          <p:cNvPr id="21" name="TextBox 48"/>
          <p:cNvSpPr txBox="1"/>
          <p:nvPr/>
        </p:nvSpPr>
        <p:spPr bwMode="auto">
          <a:xfrm>
            <a:off x="8667985" y="4291885"/>
            <a:ext cx="1892424" cy="646331"/>
          </a:xfrm>
          <a:prstGeom prst="rect">
            <a:avLst/>
          </a:prstGeom>
          <a:noFill/>
          <a:ln w="25400">
            <a:solidFill>
              <a:srgbClr val="618FFD"/>
            </a:solidFill>
          </a:ln>
        </p:spPr>
        <p:txBody>
          <a:bodyPr wrap="square">
            <a:spAutoFit/>
          </a:bodyPr>
          <a:lstStyle/>
          <a:p>
            <a:pPr algn="ctr">
              <a:defRPr/>
            </a:pPr>
            <a:r>
              <a:rPr lang="en-US" sz="1800" dirty="0">
                <a:solidFill>
                  <a:prstClr val="black"/>
                </a:solidFill>
              </a:rPr>
              <a:t>detectability measure</a:t>
            </a:r>
          </a:p>
        </p:txBody>
      </p:sp>
      <p:pic>
        <p:nvPicPr>
          <p:cNvPr id="22"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15641" y="3481805"/>
            <a:ext cx="548308" cy="59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 name="Picture 38"/>
          <p:cNvPicPr>
            <a:picLocks noChangeAspect="1"/>
          </p:cNvPicPr>
          <p:nvPr/>
        </p:nvPicPr>
        <p:blipFill rotWithShape="1">
          <a:blip r:embed="rId7">
            <a:extLst>
              <a:ext uri="{28A0092B-C50C-407E-A947-70E740481C1C}">
                <a14:useLocalDpi xmlns:a14="http://schemas.microsoft.com/office/drawing/2010/main" val="0"/>
              </a:ext>
            </a:extLst>
          </a:blip>
          <a:srcRect l="29573" t="33367" r="18826" b="23798"/>
          <a:stretch/>
        </p:blipFill>
        <p:spPr>
          <a:xfrm>
            <a:off x="4288048" y="3487052"/>
            <a:ext cx="683408" cy="594000"/>
          </a:xfrm>
          <a:prstGeom prst="rect">
            <a:avLst/>
          </a:prstGeom>
        </p:spPr>
      </p:pic>
      <p:sp>
        <p:nvSpPr>
          <p:cNvPr id="24" name="TextBox 21"/>
          <p:cNvSpPr txBox="1">
            <a:spLocks noChangeArrowheads="1"/>
          </p:cNvSpPr>
          <p:nvPr/>
        </p:nvSpPr>
        <p:spPr bwMode="auto">
          <a:xfrm>
            <a:off x="3105556" y="3544882"/>
            <a:ext cx="708520" cy="392415"/>
          </a:xfrm>
          <a:prstGeom prst="rect">
            <a:avLst/>
          </a:prstGeom>
          <a:noFill/>
          <a:ln w="9525">
            <a:noFill/>
            <a:miter lim="800000"/>
            <a:headEnd/>
            <a:tailEnd/>
          </a:ln>
        </p:spPr>
        <p:txBody>
          <a:bodyPr wrap="square">
            <a:spAutoFit/>
          </a:bodyPr>
          <a:lstStyle/>
          <a:p>
            <a:r>
              <a:rPr lang="en-US" sz="975" dirty="0">
                <a:solidFill>
                  <a:prstClr val="black"/>
                </a:solidFill>
              </a:rPr>
              <a:t>3D models </a:t>
            </a:r>
          </a:p>
        </p:txBody>
      </p:sp>
      <p:pic>
        <p:nvPicPr>
          <p:cNvPr id="25" name="Picture 7"/>
          <p:cNvPicPr preferRelativeResize="0">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856000" y="4594419"/>
            <a:ext cx="429300" cy="4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 name="Picture 7"/>
          <p:cNvPicPr preferRelativeResize="0">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66760" y="4708719"/>
            <a:ext cx="429300" cy="4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7"/>
          <p:cNvPicPr preferRelativeResize="0">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074772" y="4823019"/>
            <a:ext cx="429300" cy="4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 name="Picture 7"/>
          <p:cNvPicPr preferRelativeResize="0">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80036" y="4937319"/>
            <a:ext cx="429300" cy="4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7"/>
          <p:cNvPicPr preferRelativeResize="0">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88048" y="5051619"/>
            <a:ext cx="429300" cy="4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 name="Picture 47"/>
          <p:cNvPicPr>
            <a:picLocks noChangeAspect="1"/>
          </p:cNvPicPr>
          <p:nvPr/>
        </p:nvPicPr>
        <p:blipFill rotWithShape="1">
          <a:blip r:embed="rId9">
            <a:extLst>
              <a:ext uri="{28A0092B-C50C-407E-A947-70E740481C1C}">
                <a14:useLocalDpi xmlns:a14="http://schemas.microsoft.com/office/drawing/2010/main" val="0"/>
              </a:ext>
            </a:extLst>
          </a:blip>
          <a:srcRect l="18210" t="23057" r="13632" b="8786"/>
          <a:stretch/>
        </p:blipFill>
        <p:spPr>
          <a:xfrm>
            <a:off x="4424962" y="4602671"/>
            <a:ext cx="432000" cy="432000"/>
          </a:xfrm>
          <a:prstGeom prst="rect">
            <a:avLst/>
          </a:prstGeom>
        </p:spPr>
      </p:pic>
      <p:pic>
        <p:nvPicPr>
          <p:cNvPr id="31" name="Picture 49"/>
          <p:cNvPicPr>
            <a:picLocks noChangeAspect="1"/>
          </p:cNvPicPr>
          <p:nvPr/>
        </p:nvPicPr>
        <p:blipFill rotWithShape="1">
          <a:blip r:embed="rId9">
            <a:extLst>
              <a:ext uri="{28A0092B-C50C-407E-A947-70E740481C1C}">
                <a14:useLocalDpi xmlns:a14="http://schemas.microsoft.com/office/drawing/2010/main" val="0"/>
              </a:ext>
            </a:extLst>
          </a:blip>
          <a:srcRect l="18210" t="23057" r="13632" b="8786"/>
          <a:stretch/>
        </p:blipFill>
        <p:spPr>
          <a:xfrm>
            <a:off x="4539262" y="4716971"/>
            <a:ext cx="432000" cy="432000"/>
          </a:xfrm>
          <a:prstGeom prst="rect">
            <a:avLst/>
          </a:prstGeom>
        </p:spPr>
      </p:pic>
      <p:pic>
        <p:nvPicPr>
          <p:cNvPr id="32" name="Picture 50"/>
          <p:cNvPicPr>
            <a:picLocks noChangeAspect="1"/>
          </p:cNvPicPr>
          <p:nvPr/>
        </p:nvPicPr>
        <p:blipFill rotWithShape="1">
          <a:blip r:embed="rId9">
            <a:extLst>
              <a:ext uri="{28A0092B-C50C-407E-A947-70E740481C1C}">
                <a14:useLocalDpi xmlns:a14="http://schemas.microsoft.com/office/drawing/2010/main" val="0"/>
              </a:ext>
            </a:extLst>
          </a:blip>
          <a:srcRect l="18210" t="23057" r="13632" b="8786"/>
          <a:stretch/>
        </p:blipFill>
        <p:spPr>
          <a:xfrm>
            <a:off x="4653562" y="4831271"/>
            <a:ext cx="432000" cy="432000"/>
          </a:xfrm>
          <a:prstGeom prst="rect">
            <a:avLst/>
          </a:prstGeom>
        </p:spPr>
      </p:pic>
      <p:pic>
        <p:nvPicPr>
          <p:cNvPr id="33" name="Picture 51"/>
          <p:cNvPicPr>
            <a:picLocks noChangeAspect="1"/>
          </p:cNvPicPr>
          <p:nvPr/>
        </p:nvPicPr>
        <p:blipFill rotWithShape="1">
          <a:blip r:embed="rId9">
            <a:extLst>
              <a:ext uri="{28A0092B-C50C-407E-A947-70E740481C1C}">
                <a14:useLocalDpi xmlns:a14="http://schemas.microsoft.com/office/drawing/2010/main" val="0"/>
              </a:ext>
            </a:extLst>
          </a:blip>
          <a:srcRect l="18210" t="23057" r="13632" b="8786"/>
          <a:stretch/>
        </p:blipFill>
        <p:spPr>
          <a:xfrm>
            <a:off x="4767862" y="4945571"/>
            <a:ext cx="432000" cy="432000"/>
          </a:xfrm>
          <a:prstGeom prst="rect">
            <a:avLst/>
          </a:prstGeom>
        </p:spPr>
      </p:pic>
      <p:pic>
        <p:nvPicPr>
          <p:cNvPr id="34" name="Picture 52"/>
          <p:cNvPicPr>
            <a:picLocks noChangeAspect="1"/>
          </p:cNvPicPr>
          <p:nvPr/>
        </p:nvPicPr>
        <p:blipFill rotWithShape="1">
          <a:blip r:embed="rId9">
            <a:extLst>
              <a:ext uri="{28A0092B-C50C-407E-A947-70E740481C1C}">
                <a14:useLocalDpi xmlns:a14="http://schemas.microsoft.com/office/drawing/2010/main" val="0"/>
              </a:ext>
            </a:extLst>
          </a:blip>
          <a:srcRect l="18210" t="23057" r="13632" b="8786"/>
          <a:stretch/>
        </p:blipFill>
        <p:spPr>
          <a:xfrm>
            <a:off x="4882162" y="5059871"/>
            <a:ext cx="432000" cy="432000"/>
          </a:xfrm>
          <a:prstGeom prst="rect">
            <a:avLst/>
          </a:prstGeom>
        </p:spPr>
      </p:pic>
      <p:pic>
        <p:nvPicPr>
          <p:cNvPr id="35" name="Picture 53"/>
          <p:cNvPicPr>
            <a:picLocks noChangeAspect="1"/>
          </p:cNvPicPr>
          <p:nvPr/>
        </p:nvPicPr>
        <p:blipFill rotWithShape="1">
          <a:blip r:embed="rId9" cstate="print">
            <a:extLst>
              <a:ext uri="{28A0092B-C50C-407E-A947-70E740481C1C}">
                <a14:useLocalDpi xmlns:a14="http://schemas.microsoft.com/office/drawing/2010/main" val="0"/>
              </a:ext>
            </a:extLst>
          </a:blip>
          <a:srcRect l="18210" t="23057" r="13632" b="8786"/>
          <a:stretch/>
        </p:blipFill>
        <p:spPr>
          <a:xfrm>
            <a:off x="5700977" y="4937319"/>
            <a:ext cx="221550" cy="221550"/>
          </a:xfrm>
          <a:prstGeom prst="rect">
            <a:avLst/>
          </a:prstGeom>
        </p:spPr>
      </p:pic>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07027892"/>
      </p:ext>
    </p:extLst>
  </p:cSld>
  <p:clrMapOvr>
    <a:masterClrMapping/>
  </p:clrMapOvr>
  <mc:AlternateContent xmlns:mc="http://schemas.openxmlformats.org/markup-compatibility/2006" xmlns:p14="http://schemas.microsoft.com/office/powerpoint/2010/main">
    <mc:Choice Requires="p14">
      <p:transition spd="slow" p14:dur="2000" advTm="19334"/>
    </mc:Choice>
    <mc:Fallback xmlns="">
      <p:transition spd="slow" advTm="19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6234" x="10590213" y="3429000"/>
          <p14:tracePt t="6241" x="10634663" y="3394075"/>
          <p14:tracePt t="6250" x="10680700" y="3340100"/>
          <p14:tracePt t="6264" x="10752138" y="3232150"/>
          <p14:tracePt t="6281" x="10848975" y="3098800"/>
          <p14:tracePt t="6297" x="10920413" y="3009900"/>
          <p14:tracePt t="6330" x="11010900" y="2911475"/>
          <p14:tracePt t="6364" x="11028363" y="2884488"/>
          <p14:tracePt t="6430" x="11028363" y="2874963"/>
          <p14:tracePt t="6443" x="11028363" y="2857500"/>
          <p14:tracePt t="6451" x="11028363" y="2847975"/>
          <p14:tracePt t="6464" x="11028363" y="2830513"/>
          <p14:tracePt t="6480" x="11028363" y="2813050"/>
          <p14:tracePt t="6497" x="11028363" y="2803525"/>
          <p14:tracePt t="6514" x="11028363" y="2795588"/>
          <p14:tracePt t="6530" x="11028363" y="2786063"/>
          <p14:tracePt t="6547" x="11001375" y="2751138"/>
          <p14:tracePt t="6564" x="10956925" y="2714625"/>
          <p14:tracePt t="6580" x="10895013" y="2679700"/>
          <p14:tracePt t="6597" x="10823575" y="2660650"/>
          <p14:tracePt t="6614" x="10742613" y="2643188"/>
          <p14:tracePt t="6630" x="10671175" y="2643188"/>
          <p14:tracePt t="6647" x="10617200" y="2643188"/>
          <p14:tracePt t="6663" x="10563225" y="2660650"/>
          <p14:tracePt t="6680" x="10510838" y="2687638"/>
          <p14:tracePt t="6697" x="10385425" y="2732088"/>
          <p14:tracePt t="6713" x="10225088" y="2795588"/>
          <p14:tracePt t="6730" x="10037763" y="2847975"/>
          <p14:tracePt t="6747" x="9831388" y="2911475"/>
          <p14:tracePt t="6763" x="9491663" y="2955925"/>
          <p14:tracePt t="6780" x="9259888" y="2965450"/>
          <p14:tracePt t="6797" x="9010650" y="2965450"/>
          <p14:tracePt t="6813" x="8751888" y="2973388"/>
          <p14:tracePt t="6830" x="8491538" y="3000375"/>
          <p14:tracePt t="6847" x="8170863" y="3017838"/>
          <p14:tracePt t="6864" x="7912100" y="3036888"/>
          <p14:tracePt t="6880" x="7554913" y="3089275"/>
          <p14:tracePt t="6897" x="7358063" y="3108325"/>
          <p14:tracePt t="6914" x="7153275" y="3125788"/>
          <p14:tracePt t="6930" x="6938963" y="3133725"/>
          <p14:tracePt t="6947" x="6759575" y="3160713"/>
          <p14:tracePt t="6963" x="6626225" y="3179763"/>
          <p14:tracePt t="6980" x="6500813" y="3197225"/>
          <p14:tracePt t="6997" x="6367463" y="3224213"/>
          <p14:tracePt t="7013" x="6180138" y="3268663"/>
          <p14:tracePt t="7030" x="6045200" y="3286125"/>
          <p14:tracePt t="7047" x="5929313" y="3303588"/>
          <p14:tracePt t="7063" x="5840413" y="3322638"/>
          <p14:tracePt t="7080" x="5768975" y="3357563"/>
          <p14:tracePt t="7097" x="5688013" y="3384550"/>
          <p14:tracePt t="7115" x="5608638" y="3419475"/>
          <p14:tracePt t="7130" x="5537200" y="3455988"/>
          <p14:tracePt t="7147" x="5473700" y="3473450"/>
          <p14:tracePt t="7163" x="5429250" y="3490913"/>
          <p14:tracePt t="7180" x="5384800" y="3500438"/>
          <p14:tracePt t="7197" x="5348288" y="3509963"/>
          <p14:tracePt t="7214" x="5303838" y="3517900"/>
          <p14:tracePt t="7230" x="5286375" y="3517900"/>
          <p14:tracePt t="7247" x="5251450" y="3536950"/>
          <p14:tracePt t="7263" x="5232400" y="3554413"/>
          <p14:tracePt t="7280" x="5205413" y="3562350"/>
          <p14:tracePt t="7297" x="5187950" y="3581400"/>
          <p14:tracePt t="7313" x="5170488" y="3616325"/>
          <p14:tracePt t="7330" x="5160963" y="3652838"/>
          <p14:tracePt t="7347" x="5133975" y="3714750"/>
          <p14:tracePt t="7363" x="5089525" y="3803650"/>
          <p14:tracePt t="7380" x="5027613" y="4010025"/>
          <p14:tracePt t="7397" x="5010150" y="4152900"/>
          <p14:tracePt t="7413" x="5010150" y="4303713"/>
          <p14:tracePt t="7430" x="5010150" y="4446588"/>
          <p14:tracePt t="7448" x="5027613" y="4572000"/>
          <p14:tracePt t="7464" x="5054600" y="4679950"/>
          <p14:tracePt t="7480" x="5072063" y="4741863"/>
          <p14:tracePt t="7497" x="5116513" y="4830763"/>
          <p14:tracePt t="7513" x="5170488" y="4875213"/>
          <p14:tracePt t="7530" x="5205413" y="4902200"/>
          <p14:tracePt t="7548" x="5276850" y="4919663"/>
          <p14:tracePt t="7563" x="5367338" y="4946650"/>
          <p14:tracePt t="7580" x="5465763" y="4983163"/>
          <p14:tracePt t="7597" x="5581650" y="5000625"/>
          <p14:tracePt t="7613" x="5697538" y="5018088"/>
          <p14:tracePt t="7630" x="5867400" y="5018088"/>
          <p14:tracePt t="7647" x="6000750" y="5018088"/>
          <p14:tracePt t="7663" x="6143625" y="5010150"/>
          <p14:tracePt t="7680" x="6296025" y="5000625"/>
          <p14:tracePt t="7697" x="6438900" y="4983163"/>
          <p14:tracePt t="7713" x="6608763" y="4965700"/>
          <p14:tracePt t="7730" x="6777038" y="4929188"/>
          <p14:tracePt t="7749" x="7000875" y="4875213"/>
          <p14:tracePt t="7763" x="7116763" y="4840288"/>
          <p14:tracePt t="7780" x="7197725" y="4813300"/>
          <p14:tracePt t="7797" x="7215188" y="4786313"/>
          <p14:tracePt t="7813" x="7232650" y="4776788"/>
          <p14:tracePt t="7830" x="7242175" y="4751388"/>
          <p14:tracePt t="7833" x="7251700" y="4732338"/>
          <p14:tracePt t="7847" x="7251700" y="4714875"/>
          <p14:tracePt t="7863" x="7269163" y="4670425"/>
          <p14:tracePt t="7881" x="7269163" y="4660900"/>
          <p14:tracePt t="7897" x="7269163" y="4652963"/>
          <p14:tracePt t="7913" x="7269163" y="4643438"/>
          <p14:tracePt t="7930" x="7269163" y="4633913"/>
          <p14:tracePt t="7947" x="7269163" y="4616450"/>
          <p14:tracePt t="7963" x="7269163" y="4608513"/>
          <p14:tracePt t="7981" x="7259638" y="4572000"/>
          <p14:tracePt t="7997" x="7232650" y="4527550"/>
          <p14:tracePt t="8013" x="7180263" y="4491038"/>
          <p14:tracePt t="8030" x="7089775" y="4446588"/>
          <p14:tracePt t="8047" x="6965950" y="4402138"/>
          <p14:tracePt t="8065" x="6813550" y="4357688"/>
          <p14:tracePt t="8080" x="6661150" y="4322763"/>
          <p14:tracePt t="8097" x="6527800" y="4313238"/>
          <p14:tracePt t="8113" x="6402388" y="4303713"/>
          <p14:tracePt t="8130" x="6251575" y="4303713"/>
          <p14:tracePt t="8147" x="6180138" y="4303713"/>
          <p14:tracePt t="8163" x="6134100" y="4322763"/>
          <p14:tracePt t="8180" x="6089650" y="4340225"/>
          <p14:tracePt t="8197" x="6054725" y="4375150"/>
          <p14:tracePt t="8213" x="6010275" y="4411663"/>
          <p14:tracePt t="8231" x="5938838" y="4518025"/>
          <p14:tracePt t="8246" x="5884863" y="4625975"/>
          <p14:tracePt t="8263" x="5857875" y="4714875"/>
          <p14:tracePt t="8280" x="5857875" y="4795838"/>
          <p14:tracePt t="8297" x="5875338" y="4867275"/>
          <p14:tracePt t="8313" x="5911850" y="4929188"/>
          <p14:tracePt t="8330" x="5983288" y="4991100"/>
          <p14:tracePt t="8332" x="6037263" y="5018088"/>
          <p14:tracePt t="8346" x="6116638" y="5045075"/>
          <p14:tracePt t="8363" x="6269038" y="5081588"/>
          <p14:tracePt t="8382" x="6572250" y="5089525"/>
          <p14:tracePt t="8397" x="6759575" y="5081588"/>
          <p14:tracePt t="8413" x="6956425" y="5062538"/>
          <p14:tracePt t="8430" x="7134225" y="5010150"/>
          <p14:tracePt t="8447" x="7277100" y="4946650"/>
          <p14:tracePt t="8463" x="7348538" y="4875213"/>
          <p14:tracePt t="8480" x="7419975" y="4741863"/>
          <p14:tracePt t="8498" x="7466013" y="4633913"/>
          <p14:tracePt t="8513" x="7491413" y="4510088"/>
          <p14:tracePt t="8530" x="7491413" y="4411663"/>
          <p14:tracePt t="8547" x="7456488" y="4322763"/>
          <p14:tracePt t="8563" x="7394575" y="4251325"/>
          <p14:tracePt t="8580" x="7286625" y="4197350"/>
          <p14:tracePt t="8596" x="7188200" y="4179888"/>
          <p14:tracePt t="8613" x="7054850" y="4179888"/>
          <p14:tracePt t="8631" x="6858000" y="4241800"/>
          <p14:tracePt t="8646" x="6732588" y="4295775"/>
          <p14:tracePt t="8663" x="6608763" y="4348163"/>
          <p14:tracePt t="8680" x="6500813" y="4419600"/>
          <p14:tracePt t="8697" x="6438900" y="4483100"/>
          <p14:tracePt t="8713" x="6375400" y="4562475"/>
          <p14:tracePt t="8730" x="6313488" y="4670425"/>
          <p14:tracePt t="8746" x="6276975" y="4776788"/>
          <p14:tracePt t="8763" x="6269038" y="4875213"/>
          <p14:tracePt t="8780" x="6269038" y="4973638"/>
          <p14:tracePt t="8796" x="6313488" y="5081588"/>
          <p14:tracePt t="8813" x="6375400" y="5143500"/>
          <p14:tracePt t="8830" x="6438900" y="5170488"/>
          <p14:tracePt t="8846" x="6537325" y="5187950"/>
          <p14:tracePt t="8863" x="6626225" y="5197475"/>
          <p14:tracePt t="8880" x="6724650" y="5197475"/>
          <p14:tracePt t="8896" x="6840538" y="5170488"/>
          <p14:tracePt t="8913" x="6884988" y="5160963"/>
          <p14:tracePt t="8930" x="6902450" y="5143500"/>
          <p14:tracePt t="8946" x="6919913" y="5133975"/>
          <p14:tracePt t="8963" x="6929438" y="5108575"/>
          <p14:tracePt t="8980" x="6946900" y="5072063"/>
          <p14:tracePt t="8996" x="6956425" y="5037138"/>
          <p14:tracePt t="9013" x="6965950" y="5018088"/>
          <p14:tracePt t="9046" x="6965950" y="5010150"/>
          <p14:tracePt t="10045" x="6965950" y="5018088"/>
          <p14:tracePt t="10053" x="6965950" y="5027613"/>
          <p14:tracePt t="10063" x="6956425" y="5045075"/>
          <p14:tracePt t="10080" x="6929438" y="5081588"/>
          <p14:tracePt t="10096" x="6894513" y="5126038"/>
          <p14:tracePt t="10113" x="6840538" y="5170488"/>
          <p14:tracePt t="10146" x="6670675" y="5259388"/>
          <p14:tracePt t="10179" x="6465888" y="5303838"/>
          <p14:tracePt t="10196" x="6375400" y="5313363"/>
          <p14:tracePt t="10213" x="6276975" y="5330825"/>
          <p14:tracePt t="10229" x="6197600" y="5330825"/>
          <p14:tracePt t="10247" x="6045200" y="5330825"/>
          <p14:tracePt t="10263" x="5983288" y="5322888"/>
          <p14:tracePt t="10279" x="5946775" y="5322888"/>
          <p14:tracePt t="10296" x="5938838" y="5313363"/>
          <p14:tracePt t="10313" x="5938838" y="5303838"/>
          <p14:tracePt t="10349" x="5938838" y="5295900"/>
          <p14:tracePt t="10365" x="5929313" y="5276850"/>
          <p14:tracePt t="10372" x="5929313" y="5259388"/>
          <p14:tracePt t="10379" x="5919788" y="5232400"/>
          <p14:tracePt t="10396" x="5919788" y="5197475"/>
          <p14:tracePt t="10413" x="5902325" y="5160963"/>
          <p14:tracePt t="10429" x="5894388" y="5116513"/>
          <p14:tracePt t="10446" x="5875338" y="5089525"/>
          <p14:tracePt t="10463" x="5875338" y="5081588"/>
          <p14:tracePt t="10497" x="5875338" y="5062538"/>
          <p14:tracePt t="10513" x="5875338" y="5027613"/>
          <p14:tracePt t="10529" x="5884863" y="5018088"/>
          <p14:tracePt t="10546" x="5884863" y="5000625"/>
          <p14:tracePt t="10563" x="5894388" y="5000625"/>
          <p14:tracePt t="10579" x="5894388" y="4991100"/>
          <p14:tracePt t="10596" x="5902325" y="4983163"/>
          <p14:tracePt t="10613" x="5911850" y="4965700"/>
          <p14:tracePt t="10629" x="5929313" y="4929188"/>
          <p14:tracePt t="10646" x="5938838" y="4911725"/>
          <p14:tracePt t="10663" x="5946775" y="4902200"/>
          <p14:tracePt t="10679" x="5956300" y="4894263"/>
          <p14:tracePt t="10723" x="5956300" y="4884738"/>
          <p14:tracePt t="10739" x="5956300" y="4875213"/>
          <p14:tracePt t="10747" x="5965825" y="4875213"/>
          <p14:tracePt t="10763" x="5973763" y="4840288"/>
          <p14:tracePt t="10779" x="5991225" y="4803775"/>
          <p14:tracePt t="10796" x="6018213" y="4786313"/>
          <p14:tracePt t="10813" x="6054725" y="4759325"/>
          <p14:tracePt t="10829" x="6116638" y="4714875"/>
          <p14:tracePt t="10846" x="6170613" y="4670425"/>
          <p14:tracePt t="10862" x="6259513" y="4625975"/>
          <p14:tracePt t="10879" x="6438900" y="4572000"/>
          <p14:tracePt t="10896" x="6589713" y="4554538"/>
          <p14:tracePt t="10912" x="6751638" y="4554538"/>
          <p14:tracePt t="10929" x="6884988" y="4554538"/>
          <p14:tracePt t="10946" x="7037388" y="4598988"/>
          <p14:tracePt t="10963" x="7180263" y="4687888"/>
          <p14:tracePt t="10979" x="7269163" y="4857750"/>
          <p14:tracePt t="10997" x="7313613" y="5099050"/>
          <p14:tracePt t="11013" x="7304088" y="5224463"/>
          <p14:tracePt t="11029" x="7242175" y="5295900"/>
          <p14:tracePt t="11046" x="7134225" y="5348288"/>
          <p14:tracePt t="11062" x="6991350" y="5367338"/>
          <p14:tracePt t="11079" x="6840538" y="5367338"/>
          <p14:tracePt t="11096" x="6670675" y="5357813"/>
          <p14:tracePt t="11112" x="6483350" y="5303838"/>
          <p14:tracePt t="11129" x="6232525" y="5187950"/>
          <p14:tracePt t="11146" x="6134100" y="5108575"/>
          <p14:tracePt t="11162" x="6116638" y="5045075"/>
          <p14:tracePt t="11179" x="6116638" y="4983163"/>
          <p14:tracePt t="11196" x="6161088" y="4902200"/>
          <p14:tracePt t="11212" x="6242050" y="4813300"/>
          <p14:tracePt t="11229" x="6367463" y="4751388"/>
          <p14:tracePt t="11247" x="6616700" y="4697413"/>
          <p14:tracePt t="11262" x="6804025" y="4697413"/>
          <p14:tracePt t="11279" x="7000875" y="4714875"/>
          <p14:tracePt t="11296" x="7205663" y="4776788"/>
          <p14:tracePt t="11312" x="7340600" y="4848225"/>
          <p14:tracePt t="11329" x="7375525" y="4919663"/>
          <p14:tracePt t="11346" x="7367588" y="4983163"/>
          <p14:tracePt t="11362" x="7313613" y="5072063"/>
          <p14:tracePt t="11379" x="7072313" y="5180013"/>
          <p14:tracePt t="11396" x="6813550" y="5232400"/>
          <p14:tracePt t="11412" x="6562725" y="5259388"/>
          <p14:tracePt t="11429" x="6323013" y="5251450"/>
          <p14:tracePt t="11446" x="6161088" y="5197475"/>
          <p14:tracePt t="11462" x="6116638" y="5133975"/>
          <p14:tracePt t="11479" x="6126163" y="5045075"/>
          <p14:tracePt t="11496" x="6215063" y="4902200"/>
          <p14:tracePt t="11512" x="6491288" y="4751388"/>
          <p14:tracePt t="11529" x="6777038" y="4679950"/>
          <p14:tracePt t="11546" x="7072313" y="4670425"/>
          <p14:tracePt t="11562" x="7340600" y="4670425"/>
          <p14:tracePt t="11579" x="7562850" y="4741863"/>
          <p14:tracePt t="11596" x="7653338" y="4840288"/>
          <p14:tracePt t="11612" x="7670800" y="5000625"/>
          <p14:tracePt t="11629" x="7616825" y="5143500"/>
          <p14:tracePt t="11646" x="7545388" y="5268913"/>
          <p14:tracePt t="11662" x="7466013" y="5348288"/>
          <p14:tracePt t="11679" x="7412038" y="5384800"/>
          <p14:tracePt t="11696" x="7358063" y="5402263"/>
          <p14:tracePt t="11712" x="7340600" y="5419725"/>
          <p14:tracePt t="12965" x="7348538" y="5402263"/>
          <p14:tracePt t="12973" x="7367588" y="5394325"/>
          <p14:tracePt t="12981" x="7375525" y="5384800"/>
          <p14:tracePt t="12996" x="7385050" y="5384800"/>
          <p14:tracePt t="13012" x="7394575" y="5384800"/>
          <p14:tracePt t="13215" x="7394575" y="5375275"/>
          <p14:tracePt t="13239" x="7402513" y="5367338"/>
          <p14:tracePt t="13255" x="7412038" y="5357813"/>
          <p14:tracePt t="13271" x="7419975" y="5357813"/>
          <p14:tracePt t="13280" x="7429500" y="5348288"/>
          <p14:tracePt t="13295" x="7446963" y="5322888"/>
          <p14:tracePt t="13329" x="7473950" y="5259388"/>
        </p14:tracePtLst>
      </p14:laserTraceLst>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p:nvPr/>
        </p:nvPicPr>
        <p:blipFill rotWithShape="1">
          <a:blip r:embed="rId4" cstate="print">
            <a:extLst>
              <a:ext uri="{28A0092B-C50C-407E-A947-70E740481C1C}">
                <a14:useLocalDpi xmlns:a14="http://schemas.microsoft.com/office/drawing/2010/main" val="0"/>
              </a:ext>
            </a:extLst>
          </a:blip>
          <a:srcRect r="4378"/>
          <a:stretch/>
        </p:blipFill>
        <p:spPr>
          <a:xfrm>
            <a:off x="5444580" y="3111561"/>
            <a:ext cx="6480720" cy="3076753"/>
          </a:xfrm>
          <a:prstGeom prst="rect">
            <a:avLst/>
          </a:prstGeom>
        </p:spPr>
      </p:pic>
      <p:sp>
        <p:nvSpPr>
          <p:cNvPr id="9" name="TextBox 7"/>
          <p:cNvSpPr txBox="1"/>
          <p:nvPr/>
        </p:nvSpPr>
        <p:spPr>
          <a:xfrm>
            <a:off x="5448301" y="3065668"/>
            <a:ext cx="340542" cy="1519280"/>
          </a:xfrm>
          <a:prstGeom prst="rect">
            <a:avLst/>
          </a:prstGeom>
          <a:noFill/>
        </p:spPr>
        <p:txBody>
          <a:bodyPr vert="vert270" wrap="square" rtlCol="0">
            <a:spAutoFit/>
          </a:bodyPr>
          <a:lstStyle/>
          <a:p>
            <a:pPr algn="ctr"/>
            <a:r>
              <a:rPr lang="en-GB" sz="1013" dirty="0">
                <a:solidFill>
                  <a:prstClr val="black"/>
                </a:solidFill>
              </a:rPr>
              <a:t>Default AEC mode</a:t>
            </a:r>
          </a:p>
        </p:txBody>
      </p:sp>
      <p:sp>
        <p:nvSpPr>
          <p:cNvPr id="10" name="TextBox 12"/>
          <p:cNvSpPr txBox="1"/>
          <p:nvPr/>
        </p:nvSpPr>
        <p:spPr>
          <a:xfrm>
            <a:off x="8708653" y="4610552"/>
            <a:ext cx="340542" cy="1519280"/>
          </a:xfrm>
          <a:prstGeom prst="rect">
            <a:avLst/>
          </a:prstGeom>
          <a:noFill/>
        </p:spPr>
        <p:txBody>
          <a:bodyPr vert="vert270" wrap="square" rtlCol="0">
            <a:spAutoFit/>
          </a:bodyPr>
          <a:lstStyle/>
          <a:p>
            <a:pPr algn="ctr"/>
            <a:r>
              <a:rPr lang="en-GB" sz="1013" dirty="0">
                <a:solidFill>
                  <a:prstClr val="black"/>
                </a:solidFill>
              </a:rPr>
              <a:t>Modified AEC mode</a:t>
            </a:r>
          </a:p>
        </p:txBody>
      </p:sp>
      <p:sp>
        <p:nvSpPr>
          <p:cNvPr id="11" name="Titel 1"/>
          <p:cNvSpPr>
            <a:spLocks noGrp="1"/>
          </p:cNvSpPr>
          <p:nvPr>
            <p:ph type="title"/>
          </p:nvPr>
        </p:nvSpPr>
        <p:spPr>
          <a:xfrm>
            <a:off x="838200" y="365125"/>
            <a:ext cx="10515600" cy="1325563"/>
          </a:xfrm>
        </p:spPr>
        <p:txBody>
          <a:bodyPr/>
          <a:lstStyle/>
          <a:p>
            <a:r>
              <a:rPr lang="nl-BE" dirty="0"/>
              <a:t>3. Gedetailleerde optimalisatiestudie</a:t>
            </a:r>
          </a:p>
        </p:txBody>
      </p:sp>
      <p:sp>
        <p:nvSpPr>
          <p:cNvPr id="12" name="Tijdelijke aanduiding voor inhoud 2"/>
          <p:cNvSpPr txBox="1">
            <a:spLocks/>
          </p:cNvSpPr>
          <p:nvPr/>
        </p:nvSpPr>
        <p:spPr bwMode="auto">
          <a:xfrm>
            <a:off x="933450" y="1433718"/>
            <a:ext cx="107823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Voorbeeld</a:t>
            </a:r>
          </a:p>
          <a:p>
            <a:pPr marL="0" indent="0">
              <a:buNone/>
              <a:defRPr/>
            </a:pPr>
            <a:r>
              <a:rPr lang="nl-BE" dirty="0">
                <a:solidFill>
                  <a:schemeClr val="tx1"/>
                </a:solidFill>
              </a:rPr>
              <a:t> </a:t>
            </a:r>
          </a:p>
        </p:txBody>
      </p:sp>
      <p:pic>
        <p:nvPicPr>
          <p:cNvPr id="13"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407603"/>
            <a:ext cx="5231046" cy="2629777"/>
          </a:xfrm>
          <a:prstGeom prst="rect">
            <a:avLst/>
          </a:prstGeom>
          <a:ln>
            <a:noFill/>
          </a:ln>
          <a:effectLst>
            <a:outerShdw blurRad="292100" dist="139700" dir="2700000" algn="tl" rotWithShape="0">
              <a:srgbClr val="333333">
                <a:alpha val="65000"/>
              </a:srgbClr>
            </a:outerShdw>
          </a:effec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0185841"/>
      </p:ext>
    </p:extLst>
  </p:cSld>
  <p:clrMapOvr>
    <a:masterClrMapping/>
  </p:clrMapOvr>
  <mc:AlternateContent xmlns:mc="http://schemas.openxmlformats.org/markup-compatibility/2006" xmlns:p14="http://schemas.microsoft.com/office/powerpoint/2010/main">
    <mc:Choice Requires="p14">
      <p:transition spd="slow" p14:dur="2000" advTm="25954"/>
    </mc:Choice>
    <mc:Fallback xmlns="">
      <p:transition spd="slow" advTm="25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31" x="7473950" y="5251450"/>
          <p14:tracePt t="1671" x="7724775" y="3830638"/>
          <p14:tracePt t="1693" x="8304213" y="2724150"/>
          <p14:tracePt t="1710" x="8777288" y="2251075"/>
          <p14:tracePt t="1726" x="9251950" y="1884363"/>
          <p14:tracePt t="1759" x="9939338" y="1465263"/>
          <p14:tracePt t="1792" x="10188575" y="1366838"/>
          <p14:tracePt t="1889" x="10180638" y="1366838"/>
          <p14:tracePt t="1897" x="10161588" y="1366838"/>
          <p14:tracePt t="1905" x="10134600" y="1374775"/>
          <p14:tracePt t="1914" x="10090150" y="1393825"/>
          <p14:tracePt t="1926" x="10018713" y="1419225"/>
          <p14:tracePt t="1942" x="9732963" y="1625600"/>
          <p14:tracePt t="1959" x="9518650" y="1768475"/>
          <p14:tracePt t="1976" x="9242425" y="1901825"/>
          <p14:tracePt t="1992" x="8991600" y="1982788"/>
          <p14:tracePt t="2009" x="8777288" y="2054225"/>
          <p14:tracePt t="2026" x="8582025" y="2108200"/>
          <p14:tracePt t="2042" x="8420100" y="2152650"/>
          <p14:tracePt t="2059" x="8286750" y="2187575"/>
          <p14:tracePt t="2076" x="8170863" y="2241550"/>
          <p14:tracePt t="2092" x="8062913" y="2312988"/>
          <p14:tracePt t="2109" x="8018463" y="2339975"/>
          <p14:tracePt t="2126" x="8001000" y="2366963"/>
          <p14:tracePt t="2142" x="7966075" y="2401888"/>
          <p14:tracePt t="2159" x="7920038" y="2446338"/>
          <p14:tracePt t="2176" x="7875588" y="2536825"/>
          <p14:tracePt t="2192" x="7796213" y="2724150"/>
          <p14:tracePt t="2209" x="7732713" y="2874963"/>
          <p14:tracePt t="2226" x="7634288" y="3036888"/>
          <p14:tracePt t="2242" x="7527925" y="3179763"/>
          <p14:tracePt t="2259" x="7456488" y="3276600"/>
          <p14:tracePt t="2276" x="7412038" y="3330575"/>
          <p14:tracePt t="2292" x="7402513" y="3340100"/>
          <p14:tracePt t="2505" x="7394575" y="3348038"/>
          <p14:tracePt t="2521" x="7385050" y="3357563"/>
          <p14:tracePt t="2529" x="7385050" y="3367088"/>
          <p14:tracePt t="2537" x="7367588" y="3367088"/>
          <p14:tracePt t="2545" x="7358063" y="3384550"/>
          <p14:tracePt t="2559" x="7340600" y="3402013"/>
          <p14:tracePt t="2576" x="7251700" y="3455988"/>
          <p14:tracePt t="2592" x="7126288" y="3527425"/>
          <p14:tracePt t="2609" x="7045325" y="3571875"/>
          <p14:tracePt t="2626" x="6965950" y="3625850"/>
          <p14:tracePt t="2642" x="6840538" y="3687763"/>
          <p14:tracePt t="2659" x="6697663" y="3786188"/>
          <p14:tracePt t="2676" x="6572250" y="3884613"/>
          <p14:tracePt t="2692" x="6402388" y="4037013"/>
          <p14:tracePt t="2709" x="6296025" y="4108450"/>
          <p14:tracePt t="2726" x="6224588" y="4160838"/>
          <p14:tracePt t="2742" x="6170613" y="4197350"/>
          <p14:tracePt t="2759" x="6134100" y="4205288"/>
          <p14:tracePt t="2775" x="6126163" y="4214813"/>
          <p14:tracePt t="2792" x="6116638" y="4214813"/>
          <p14:tracePt t="2809" x="6089650" y="4187825"/>
          <p14:tracePt t="2826" x="6027738" y="4125913"/>
          <p14:tracePt t="2842" x="6010275" y="4089400"/>
          <p14:tracePt t="2859" x="6000750" y="4054475"/>
          <p14:tracePt t="2875" x="6000750" y="4010025"/>
          <p14:tracePt t="2892" x="6010275" y="3965575"/>
          <p14:tracePt t="2909" x="6045200" y="3929063"/>
          <p14:tracePt t="2926" x="6116638" y="3875088"/>
          <p14:tracePt t="2942" x="6269038" y="3857625"/>
          <p14:tracePt t="2959" x="6375400" y="3857625"/>
          <p14:tracePt t="2976" x="6473825" y="3884613"/>
          <p14:tracePt t="2992" x="6527800" y="3929063"/>
          <p14:tracePt t="3009" x="6545263" y="3973513"/>
          <p14:tracePt t="3026" x="6545263" y="4010025"/>
          <p14:tracePt t="3042" x="6527800" y="4044950"/>
          <p14:tracePt t="3059" x="6491288" y="4071938"/>
          <p14:tracePt t="3075" x="6429375" y="4089400"/>
          <p14:tracePt t="3092" x="6375400" y="4081463"/>
          <p14:tracePt t="3109" x="6330950" y="4027488"/>
          <p14:tracePt t="3125" x="6313488" y="3973513"/>
          <p14:tracePt t="3142" x="6313488" y="3919538"/>
          <p14:tracePt t="3159" x="6348413" y="3857625"/>
          <p14:tracePt t="3175" x="6394450" y="3803650"/>
          <p14:tracePt t="3192" x="6483350" y="3751263"/>
          <p14:tracePt t="3209" x="6572250" y="3732213"/>
          <p14:tracePt t="3227" x="6680200" y="3724275"/>
          <p14:tracePt t="3242" x="6840538" y="3705225"/>
          <p14:tracePt t="3259" x="7045325" y="3687763"/>
          <p14:tracePt t="3275" x="7259638" y="3687763"/>
          <p14:tracePt t="3292" x="7500938" y="3687763"/>
          <p14:tracePt t="3309" x="7724775" y="3705225"/>
          <p14:tracePt t="3325" x="7974013" y="3741738"/>
          <p14:tracePt t="3342" x="8089900" y="3776663"/>
          <p14:tracePt t="3359" x="8126413" y="3813175"/>
          <p14:tracePt t="3375" x="8134350" y="3848100"/>
          <p14:tracePt t="3392" x="8126413" y="3911600"/>
          <p14:tracePt t="3409" x="8045450" y="3956050"/>
          <p14:tracePt t="3425" x="7929563" y="4010025"/>
          <p14:tracePt t="3442" x="7670800" y="4027488"/>
          <p14:tracePt t="3459" x="7491413" y="4027488"/>
          <p14:tracePt t="3475" x="7269163" y="3965575"/>
          <p14:tracePt t="3492" x="7108825" y="3894138"/>
          <p14:tracePt t="3509" x="7037388" y="3822700"/>
          <p14:tracePt t="3525" x="7010400" y="3768725"/>
          <p14:tracePt t="3528" x="7010400" y="3741738"/>
          <p14:tracePt t="3542" x="7027863" y="3705225"/>
          <p14:tracePt t="3559" x="7116763" y="3616325"/>
          <p14:tracePt t="3575" x="7232650" y="3562350"/>
          <p14:tracePt t="3592" x="7402513" y="3554413"/>
          <p14:tracePt t="3609" x="7562850" y="3554413"/>
          <p14:tracePt t="3625" x="7661275" y="3598863"/>
          <p14:tracePt t="3642" x="7742238" y="3660775"/>
          <p14:tracePt t="3659" x="7759700" y="3714750"/>
          <p14:tracePt t="3675" x="7742238" y="3786188"/>
          <p14:tracePt t="3692" x="7599363" y="3902075"/>
          <p14:tracePt t="3709" x="7429500" y="3973513"/>
          <p14:tracePt t="3725" x="7259638" y="4017963"/>
          <p14:tracePt t="3742" x="7099300" y="4017963"/>
          <p14:tracePt t="3759" x="6965950" y="3965575"/>
          <p14:tracePt t="3775" x="6894513" y="3894138"/>
          <p14:tracePt t="3792" x="6894513" y="3830638"/>
          <p14:tracePt t="3809" x="7018338" y="3697288"/>
          <p14:tracePt t="3825" x="7205663" y="3625850"/>
          <p14:tracePt t="3842" x="7483475" y="3581400"/>
          <p14:tracePt t="3859" x="7742238" y="3571875"/>
          <p14:tracePt t="3875" x="7956550" y="3608388"/>
          <p14:tracePt t="3892" x="8126413" y="3660775"/>
          <p14:tracePt t="3909" x="8215313" y="3724275"/>
          <p14:tracePt t="3925" x="8224838" y="3768725"/>
          <p14:tracePt t="3943" x="8180388" y="3848100"/>
          <p14:tracePt t="3959" x="8037513" y="3911600"/>
          <p14:tracePt t="3975" x="7769225" y="3973513"/>
          <p14:tracePt t="3992" x="7385050" y="4000500"/>
          <p14:tracePt t="4009" x="6867525" y="4027488"/>
          <p14:tracePt t="4025" x="6402388" y="4037013"/>
          <p14:tracePt t="4042" x="6072188" y="4037013"/>
          <p14:tracePt t="4059" x="5848350" y="3983038"/>
          <p14:tracePt t="4075" x="5840413" y="3956050"/>
          <p14:tracePt t="4092" x="5875338" y="3911600"/>
          <p14:tracePt t="4109" x="6018213" y="3848100"/>
          <p14:tracePt t="4125" x="6259513" y="3795713"/>
          <p14:tracePt t="4142" x="6653213" y="3741738"/>
          <p14:tracePt t="4158" x="6911975" y="3732213"/>
          <p14:tracePt t="4175" x="7099300" y="3732213"/>
          <p14:tracePt t="4193" x="7259638" y="3795713"/>
          <p14:tracePt t="4208" x="7277100" y="3822700"/>
          <p14:tracePt t="4225" x="7277100" y="3848100"/>
          <p14:tracePt t="4242" x="7251700" y="3875088"/>
          <p14:tracePt t="4258" x="7215188" y="3894138"/>
          <p14:tracePt t="4275" x="7161213" y="3911600"/>
          <p14:tracePt t="4292" x="7116763" y="3911600"/>
          <p14:tracePt t="4308" x="7089775" y="3911600"/>
          <p14:tracePt t="4435" x="7062788" y="3911600"/>
          <p14:tracePt t="4443" x="7027863" y="3911600"/>
          <p14:tracePt t="4452" x="7000875" y="3911600"/>
          <p14:tracePt t="4459" x="6946900" y="3902075"/>
          <p14:tracePt t="4475" x="6875463" y="3902075"/>
          <p14:tracePt t="4492" x="6777038" y="3894138"/>
          <p14:tracePt t="4508" x="6680200" y="3875088"/>
          <p14:tracePt t="4525" x="6581775" y="3830638"/>
          <p14:tracePt t="4542" x="6518275" y="3776663"/>
          <p14:tracePt t="4558" x="6465888" y="3714750"/>
          <p14:tracePt t="4575" x="6456363" y="3705225"/>
          <p14:tracePt t="4662" x="6456363" y="3687763"/>
          <p14:tracePt t="4669" x="6456363" y="3660775"/>
          <p14:tracePt t="4677" x="6465888" y="3643313"/>
          <p14:tracePt t="4692" x="6473825" y="3625850"/>
          <p14:tracePt t="4708" x="6483350" y="3581400"/>
          <p14:tracePt t="4725" x="6500813" y="3554413"/>
          <p14:tracePt t="4742" x="6510338" y="3509963"/>
          <p14:tracePt t="4758" x="6527800" y="3465513"/>
          <p14:tracePt t="4775" x="6537325" y="3419475"/>
          <p14:tracePt t="4792" x="6554788" y="3375025"/>
          <p14:tracePt t="4808" x="6562725" y="3357563"/>
          <p14:tracePt t="4911" x="6562725" y="3384550"/>
          <p14:tracePt t="4919" x="6554788" y="3411538"/>
          <p14:tracePt t="4927" x="6537325" y="3446463"/>
          <p14:tracePt t="4942" x="6518275" y="3500438"/>
          <p14:tracePt t="4958" x="6446838" y="3670300"/>
          <p14:tracePt t="4975" x="6394450" y="3759200"/>
          <p14:tracePt t="4992" x="6357938" y="3813175"/>
          <p14:tracePt t="5008" x="6348413" y="3840163"/>
          <p14:tracePt t="5025" x="6340475" y="3840163"/>
          <p14:tracePt t="5371" x="6348413" y="3813175"/>
          <p14:tracePt t="5379" x="6375400" y="3768725"/>
          <p14:tracePt t="5387" x="6411913" y="3714750"/>
          <p14:tracePt t="5395" x="6446838" y="3660775"/>
          <p14:tracePt t="5409" x="6483350" y="3625850"/>
          <p14:tracePt t="5425" x="6537325" y="3554413"/>
          <p14:tracePt t="5458" x="6759575" y="3419475"/>
          <p14:tracePt t="5492" x="7010400" y="3340100"/>
          <p14:tracePt t="5508" x="7116763" y="3322638"/>
          <p14:tracePt t="5525" x="7242175" y="3322638"/>
          <p14:tracePt t="5541" x="7348538" y="3330575"/>
          <p14:tracePt t="5558" x="7527925" y="3384550"/>
          <p14:tracePt t="5575" x="7634288" y="3438525"/>
          <p14:tracePt t="5591" x="7688263" y="3482975"/>
          <p14:tracePt t="5608" x="7724775" y="3536950"/>
          <p14:tracePt t="5625" x="7759700" y="3589338"/>
          <p14:tracePt t="5641" x="7777163" y="3670300"/>
          <p14:tracePt t="5658" x="7796213" y="3759200"/>
          <p14:tracePt t="5675" x="7813675" y="3848100"/>
          <p14:tracePt t="5691" x="7831138" y="3919538"/>
          <p14:tracePt t="5708" x="7831138" y="3946525"/>
          <p14:tracePt t="6615" x="7831138" y="3938588"/>
          <p14:tracePt t="6621" x="7831138" y="3929063"/>
          <p14:tracePt t="6628" x="7840663" y="3911600"/>
          <p14:tracePt t="6642" x="7848600" y="3884613"/>
          <p14:tracePt t="6658" x="7858125" y="3857625"/>
          <p14:tracePt t="6675" x="7867650" y="3848100"/>
          <p14:tracePt t="7030" x="7867650" y="3857625"/>
          <p14:tracePt t="7036" x="7875588" y="3867150"/>
          <p14:tracePt t="7042" x="7885113" y="3867150"/>
          <p14:tracePt t="7060" x="7885113" y="3875088"/>
          <p14:tracePt t="7074" x="7902575" y="3875088"/>
          <p14:tracePt t="7108" x="7974013" y="3875088"/>
          <p14:tracePt t="7141" x="8054975" y="3830638"/>
          <p14:tracePt t="7158" x="8089900" y="3813175"/>
          <p14:tracePt t="7174" x="8116888" y="3795713"/>
          <p14:tracePt t="7191" x="8180388" y="3751263"/>
          <p14:tracePt t="7208" x="8259763" y="3697288"/>
          <p14:tracePt t="7224" x="8385175" y="3643313"/>
          <p14:tracePt t="7242" x="8545513" y="3589338"/>
          <p14:tracePt t="7258" x="8751888" y="3554413"/>
          <p14:tracePt t="7274" x="8929688" y="3500438"/>
          <p14:tracePt t="7291" x="9161463" y="3465513"/>
          <p14:tracePt t="7308" x="9375775" y="3429000"/>
          <p14:tracePt t="7324" x="9634538" y="3367088"/>
          <p14:tracePt t="7341" x="9777413" y="3340100"/>
          <p14:tracePt t="7358" x="9894888" y="3313113"/>
          <p14:tracePt t="7374" x="9929813" y="3303588"/>
          <p14:tracePt t="7599" x="9939338" y="3322638"/>
          <p14:tracePt t="7607" x="9947275" y="3340100"/>
          <p14:tracePt t="7613" x="9947275" y="3357563"/>
          <p14:tracePt t="7624" x="9947275" y="3384550"/>
          <p14:tracePt t="7641" x="9947275" y="3455988"/>
          <p14:tracePt t="7674" x="9920288" y="3616325"/>
          <p14:tracePt t="7708" x="9885363" y="3670300"/>
          <p14:tracePt t="7724" x="9875838" y="3670300"/>
          <p14:tracePt t="7741" x="9867900" y="3670300"/>
          <p14:tracePt t="7758" x="9858375" y="3670300"/>
          <p14:tracePt t="7774" x="9848850" y="3660775"/>
          <p14:tracePt t="7791" x="9840913" y="3643313"/>
          <p14:tracePt t="7808" x="9823450" y="3625850"/>
          <p14:tracePt t="7824" x="9823450" y="3616325"/>
          <p14:tracePt t="7858" x="9823450" y="3598863"/>
          <p14:tracePt t="7875" x="9823450" y="3571875"/>
          <p14:tracePt t="7891" x="9831388" y="3554413"/>
          <p14:tracePt t="7907" x="9848850" y="3544888"/>
          <p14:tracePt t="7924" x="9858375" y="3536950"/>
          <p14:tracePt t="7941" x="9867900" y="3536950"/>
          <p14:tracePt t="7974" x="9875838" y="3554413"/>
          <p14:tracePt t="7991" x="9875838" y="3608388"/>
          <p14:tracePt t="8008" x="9840913" y="3670300"/>
          <p14:tracePt t="8024" x="9769475" y="3751263"/>
          <p14:tracePt t="8041" x="9644063" y="3830638"/>
          <p14:tracePt t="8043" x="9582150" y="3867150"/>
          <p14:tracePt t="8058" x="9528175" y="3894138"/>
          <p14:tracePt t="8074" x="9402763" y="3919538"/>
          <p14:tracePt t="8091" x="9331325" y="3911600"/>
          <p14:tracePt t="8107" x="9242425" y="3857625"/>
          <p14:tracePt t="8124" x="9188450" y="3786188"/>
          <p14:tracePt t="8141" x="9161463" y="3705225"/>
          <p14:tracePt t="8157" x="9153525" y="3633788"/>
          <p14:tracePt t="8174" x="9153525" y="3581400"/>
          <p14:tracePt t="8191" x="9215438" y="3500438"/>
          <p14:tracePt t="8207" x="9277350" y="3455988"/>
          <p14:tracePt t="8224" x="9394825" y="3411538"/>
          <p14:tracePt t="8241" x="9545638" y="3394075"/>
          <p14:tracePt t="8257" x="9705975" y="3394075"/>
          <p14:tracePt t="8274" x="9796463" y="3438525"/>
          <p14:tracePt t="8291" x="9831388" y="3482975"/>
          <p14:tracePt t="8307" x="9848850" y="3562350"/>
          <p14:tracePt t="8324" x="9813925" y="3714750"/>
          <p14:tracePt t="8341" x="9715500" y="3795713"/>
          <p14:tracePt t="8357" x="9555163" y="3884613"/>
          <p14:tracePt t="8374" x="9385300" y="3911600"/>
          <p14:tracePt t="8391" x="9205913" y="3911600"/>
          <p14:tracePt t="8407" x="9082088" y="3875088"/>
          <p14:tracePt t="8424" x="9028113" y="3822700"/>
          <p14:tracePt t="8441" x="9010650" y="3741738"/>
          <p14:tracePt t="8457" x="9045575" y="3670300"/>
          <p14:tracePt t="8474" x="9117013" y="3608388"/>
          <p14:tracePt t="8491" x="9259888" y="3554413"/>
          <p14:tracePt t="8507" x="9429750" y="3544888"/>
          <p14:tracePt t="8524" x="9609138" y="3554413"/>
          <p14:tracePt t="8541" x="9769475" y="3625850"/>
          <p14:tracePt t="8543" x="9823450" y="3660775"/>
          <p14:tracePt t="8557" x="9858375" y="3714750"/>
          <p14:tracePt t="8574" x="9885363" y="3830638"/>
          <p14:tracePt t="8591" x="9848850" y="3902075"/>
          <p14:tracePt t="8607" x="9759950" y="3973513"/>
          <p14:tracePt t="8624" x="9609138" y="4027488"/>
          <p14:tracePt t="8641" x="9412288" y="4054475"/>
          <p14:tracePt t="8657" x="9197975" y="4037013"/>
          <p14:tracePt t="8674" x="8983663" y="3919538"/>
          <p14:tracePt t="8691" x="8929688" y="3822700"/>
          <p14:tracePt t="8707" x="8929688" y="3714750"/>
          <p14:tracePt t="8724" x="8991600" y="3616325"/>
          <p14:tracePt t="8741" x="9134475" y="3527425"/>
          <p14:tracePt t="8757" x="9331325" y="3455988"/>
          <p14:tracePt t="8774" x="9590088" y="3438525"/>
          <p14:tracePt t="8791" x="9858375" y="3438525"/>
          <p14:tracePt t="8807" x="10082213" y="3482975"/>
          <p14:tracePt t="8825" x="10206038" y="3581400"/>
          <p14:tracePt t="8841" x="10206038" y="3633788"/>
          <p14:tracePt t="8857" x="10153650" y="3679825"/>
          <p14:tracePt t="8874" x="10028238" y="3732213"/>
          <p14:tracePt t="8891" x="9831388" y="3751263"/>
          <p14:tracePt t="8907" x="9617075" y="3751263"/>
          <p14:tracePt t="8925" x="9385300" y="3697288"/>
          <p14:tracePt t="8941" x="9358313" y="3652838"/>
          <p14:tracePt t="8957" x="9367838" y="3571875"/>
          <p14:tracePt t="8974" x="9420225" y="3500438"/>
          <p14:tracePt t="8991" x="9528175" y="3429000"/>
          <p14:tracePt t="9007" x="9698038" y="3384550"/>
          <p14:tracePt t="9024" x="9912350" y="3375025"/>
          <p14:tracePt t="9041" x="10082213" y="3384550"/>
          <p14:tracePt t="9043" x="10126663" y="3411538"/>
          <p14:tracePt t="9057" x="10144125" y="3438525"/>
          <p14:tracePt t="9074" x="10144125" y="3509963"/>
          <p14:tracePt t="9090" x="10063163" y="3571875"/>
          <p14:tracePt t="9107" x="9912350" y="3643313"/>
          <p14:tracePt t="9124" x="9698038" y="3687763"/>
          <p14:tracePt t="9141" x="9501188" y="3714750"/>
          <p14:tracePt t="9157" x="9375775" y="3705225"/>
          <p14:tracePt t="9175" x="9323388" y="3633788"/>
          <p14:tracePt t="9191" x="9323388" y="3589338"/>
          <p14:tracePt t="9207" x="9331325" y="3554413"/>
          <p14:tracePt t="9224" x="9367838" y="3527425"/>
          <p14:tracePt t="9241" x="9402763" y="3509963"/>
          <p14:tracePt t="9257" x="9447213" y="3500438"/>
          <p14:tracePt t="9274" x="9501188" y="3500438"/>
          <p14:tracePt t="9291" x="9545638" y="3527425"/>
          <p14:tracePt t="9307" x="9555163" y="3554413"/>
          <p14:tracePt t="9324" x="9555163" y="3625850"/>
          <p14:tracePt t="9340" x="9555163" y="3660775"/>
          <p14:tracePt t="9357" x="9510713" y="3714750"/>
          <p14:tracePt t="9376" x="9474200" y="3741738"/>
          <p14:tracePt t="9391" x="9439275" y="3768725"/>
          <p14:tracePt t="9407" x="9429750" y="3768725"/>
          <p14:tracePt t="11691" x="9447213" y="3751263"/>
          <p14:tracePt t="11700" x="9501188" y="3714750"/>
          <p14:tracePt t="11707" x="9555163" y="3679825"/>
          <p14:tracePt t="11724" x="9698038" y="3616325"/>
          <p14:tracePt t="11740" x="9885363" y="3562350"/>
          <p14:tracePt t="11757" x="10109200" y="3509963"/>
          <p14:tracePt t="11773" x="10323513" y="3482975"/>
          <p14:tracePt t="11807" x="10777538" y="3438525"/>
          <p14:tracePt t="11842" x="11287125" y="3473450"/>
          <p14:tracePt t="11857" x="11447463" y="3490913"/>
          <p14:tracePt t="11873" x="11528425" y="3509963"/>
          <p14:tracePt t="11890" x="11563350" y="3517900"/>
          <p14:tracePt t="11907" x="11572875" y="3527425"/>
          <p14:tracePt t="11923" x="11582400" y="3554413"/>
          <p14:tracePt t="11941" x="11599863" y="3616325"/>
          <p14:tracePt t="11957" x="11617325" y="3697288"/>
          <p14:tracePt t="11975" x="11626850" y="3751263"/>
          <p14:tracePt t="11990" x="11634788" y="3795713"/>
          <p14:tracePt t="12007" x="11634788" y="3830638"/>
          <p14:tracePt t="12023" x="11644313" y="3848100"/>
          <p14:tracePt t="12040" x="11644313" y="3857625"/>
          <p14:tracePt t="12056" x="11644313" y="3867150"/>
          <p14:tracePt t="12073" x="11644313" y="3884613"/>
          <p14:tracePt t="12777" x="11644313" y="3875088"/>
          <p14:tracePt t="12785" x="11644313" y="3848100"/>
          <p14:tracePt t="12793" x="11661775" y="3795713"/>
          <p14:tracePt t="12807" x="11688763" y="3741738"/>
          <p14:tracePt t="12823" x="11760200" y="3562350"/>
          <p14:tracePt t="12840" x="11814175" y="3438525"/>
          <p14:tracePt t="12873" x="11876088" y="3241675"/>
          <p14:tracePt t="12906" x="11895138" y="3044825"/>
          <p14:tracePt t="12923" x="11885613" y="2938463"/>
          <p14:tracePt t="12940" x="11849100" y="2840038"/>
          <p14:tracePt t="12956" x="11760200" y="2732088"/>
          <p14:tracePt t="12973" x="11661775" y="2670175"/>
          <p14:tracePt t="12989" x="11518900" y="2625725"/>
          <p14:tracePt t="13006" x="11368088" y="2608263"/>
          <p14:tracePt t="13023" x="11161713" y="2608263"/>
          <p14:tracePt t="13039" x="10920413" y="2643188"/>
          <p14:tracePt t="13056" x="10671175" y="2705100"/>
          <p14:tracePt t="13058" x="10555288" y="2741613"/>
          <p14:tracePt t="13073" x="10340975" y="2813050"/>
          <p14:tracePt t="13090" x="10153650" y="2894013"/>
          <p14:tracePt t="13106" x="9966325" y="2965450"/>
          <p14:tracePt t="13123" x="9813925" y="3036888"/>
          <p14:tracePt t="13140" x="9698038" y="3089275"/>
          <p14:tracePt t="13156" x="9617075" y="3143250"/>
          <p14:tracePt t="13173" x="9555163" y="3214688"/>
          <p14:tracePt t="13190" x="9483725" y="3286125"/>
          <p14:tracePt t="13207" x="9394825" y="3438525"/>
          <p14:tracePt t="13223" x="9340850" y="3536950"/>
          <p14:tracePt t="13239" x="9313863" y="3643313"/>
          <p14:tracePt t="13257" x="9296400" y="3741738"/>
          <p14:tracePt t="13273" x="9286875" y="3848100"/>
          <p14:tracePt t="13289" x="9304338" y="3956050"/>
          <p14:tracePt t="13306" x="9367838" y="4054475"/>
          <p14:tracePt t="13323" x="9545638" y="4160838"/>
          <p14:tracePt t="13340" x="9715500" y="4214813"/>
          <p14:tracePt t="13356" x="9939338" y="4268788"/>
          <p14:tracePt t="13373" x="10180638" y="4303713"/>
          <p14:tracePt t="13389" x="10474325" y="4330700"/>
          <p14:tracePt t="13406" x="10814050" y="4330700"/>
          <p14:tracePt t="13423" x="11215688" y="4313238"/>
          <p14:tracePt t="13439" x="11555413" y="4286250"/>
          <p14:tracePt t="13456" x="11984038" y="4187825"/>
          <p14:tracePt t="13473" x="12153900" y="4108450"/>
          <p14:tracePt t="13489" x="12188825" y="4037013"/>
          <p14:tracePt t="13506" x="12188825" y="3956050"/>
          <p14:tracePt t="13523" x="12188825" y="3830638"/>
          <p14:tracePt t="13539" x="12180888" y="3697288"/>
          <p14:tracePt t="13556" x="12038013" y="3500438"/>
          <p14:tracePt t="13573" x="11876088" y="3367088"/>
          <p14:tracePt t="13589" x="11680825" y="3251200"/>
          <p14:tracePt t="13606" x="11456988" y="3170238"/>
          <p14:tracePt t="13623" x="11171238" y="3098800"/>
          <p14:tracePt t="13639" x="10912475" y="3081338"/>
          <p14:tracePt t="13656" x="10671175" y="3081338"/>
          <p14:tracePt t="13673" x="10447338" y="3081338"/>
          <p14:tracePt t="13689" x="10242550" y="3108325"/>
          <p14:tracePt t="13706" x="10018713" y="3160713"/>
          <p14:tracePt t="13723" x="9894888" y="3224213"/>
          <p14:tracePt t="13739" x="9769475" y="3286125"/>
          <p14:tracePt t="13756" x="9653588" y="3367088"/>
          <p14:tracePt t="13773" x="9555163" y="3455988"/>
          <p14:tracePt t="13789" x="9483725" y="3544888"/>
          <p14:tracePt t="13807" x="9412288" y="3643313"/>
          <p14:tracePt t="13823" x="9375775" y="3697288"/>
          <p14:tracePt t="13839" x="9367838" y="3741738"/>
          <p14:tracePt t="13856" x="9367838" y="3786188"/>
          <p14:tracePt t="13873" x="9375775" y="3830638"/>
          <p14:tracePt t="13889" x="9412288" y="3884613"/>
          <p14:tracePt t="13906" x="9447213" y="3938588"/>
          <p14:tracePt t="13923" x="9501188" y="3990975"/>
          <p14:tracePt t="13939" x="9590088" y="4037013"/>
          <p14:tracePt t="13956" x="9769475" y="4108450"/>
          <p14:tracePt t="13973" x="9929813" y="4143375"/>
          <p14:tracePt t="13991" x="10126663" y="4160838"/>
          <p14:tracePt t="14006" x="10340975" y="4170363"/>
          <p14:tracePt t="14023" x="10599738" y="4179888"/>
          <p14:tracePt t="14039" x="10868025" y="4179888"/>
          <p14:tracePt t="14057" x="11171238" y="4133850"/>
          <p14:tracePt t="14073" x="11323638" y="4098925"/>
          <p14:tracePt t="14090" x="11395075" y="4054475"/>
          <p14:tracePt t="14106" x="11439525" y="3990975"/>
          <p14:tracePt t="14123" x="11491913" y="3894138"/>
          <p14:tracePt t="14139" x="11518900" y="3759200"/>
          <p14:tracePt t="14156" x="11537950" y="3625850"/>
          <p14:tracePt t="14173" x="11555413" y="3482975"/>
          <p14:tracePt t="14189" x="11555413" y="3384550"/>
          <p14:tracePt t="14207" x="11555413" y="3276600"/>
          <p14:tracePt t="14223" x="11528425" y="3232150"/>
          <p14:tracePt t="14239" x="11491913" y="3187700"/>
          <p14:tracePt t="14256" x="11447463" y="3170238"/>
          <p14:tracePt t="14272" x="11395075" y="3160713"/>
          <p14:tracePt t="14289" x="11304588" y="3152775"/>
          <p14:tracePt t="14306" x="11206163" y="3152775"/>
          <p14:tracePt t="14323" x="11144250" y="3152775"/>
          <p14:tracePt t="14339" x="11090275" y="3152775"/>
          <p14:tracePt t="14356" x="11045825" y="3152775"/>
          <p14:tracePt t="14372" x="10991850" y="3160713"/>
          <p14:tracePt t="14389" x="10939463" y="3170238"/>
          <p14:tracePt t="14406" x="10920413" y="3187700"/>
          <p14:tracePt t="14422" x="10902950" y="3197225"/>
          <p14:tracePt t="14456" x="10895013" y="3205163"/>
          <p14:tracePt t="14840" x="10841038" y="3197225"/>
          <p14:tracePt t="14847" x="10769600" y="3187700"/>
          <p14:tracePt t="14856" x="10688638" y="3179763"/>
          <p14:tracePt t="14872" x="10518775" y="3179763"/>
          <p14:tracePt t="14889" x="10340975" y="3179763"/>
          <p14:tracePt t="14906" x="10161588" y="3197225"/>
          <p14:tracePt t="14939" x="9831388" y="3286125"/>
          <p14:tracePt t="14972" x="9698038" y="3394075"/>
          <p14:tracePt t="14989" x="9653588" y="3455988"/>
          <p14:tracePt t="15006" x="9626600" y="3554413"/>
          <p14:tracePt t="15022" x="9582150" y="3705225"/>
          <p14:tracePt t="15039" x="9563100" y="3884613"/>
          <p14:tracePt t="15056" x="9563100" y="4089400"/>
          <p14:tracePt t="15072" x="9661525" y="4340225"/>
          <p14:tracePt t="15089" x="9752013" y="4429125"/>
          <p14:tracePt t="15106" x="9858375" y="4473575"/>
          <p14:tracePt t="15122" x="9956800" y="4483100"/>
          <p14:tracePt t="15139" x="10018713" y="4473575"/>
          <p14:tracePt t="15156" x="10045700" y="4465638"/>
          <p14:tracePt t="15172" x="10045700" y="4456113"/>
          <p14:tracePt t="15206" x="10045700" y="4446588"/>
          <p14:tracePt t="15222" x="10045700" y="4438650"/>
          <p14:tracePt t="15239" x="10055225" y="4411663"/>
          <p14:tracePt t="15256" x="10055225" y="4402138"/>
          <p14:tracePt t="15272" x="10055225" y="4394200"/>
          <p14:tracePt t="15346" x="10055225" y="4384675"/>
          <p14:tracePt t="15458" x="10055225" y="4402138"/>
          <p14:tracePt t="15463" x="10055225" y="4429125"/>
          <p14:tracePt t="15472" x="10045700" y="4483100"/>
          <p14:tracePt t="15489" x="10001250" y="4589463"/>
          <p14:tracePt t="15506" x="9947275" y="4705350"/>
          <p14:tracePt t="15522" x="9894888" y="4795838"/>
          <p14:tracePt t="15539" x="9848850" y="4857750"/>
          <p14:tracePt t="15555" x="9813925" y="4902200"/>
          <p14:tracePt t="15572" x="9796463" y="4929188"/>
          <p14:tracePt t="15590" x="9796463" y="4938713"/>
          <p14:tracePt t="15613" x="9796463" y="4946650"/>
          <p14:tracePt t="15626" x="9796463" y="4956175"/>
          <p14:tracePt t="15639" x="9796463" y="4965700"/>
          <p14:tracePt t="15655" x="9804400" y="4965700"/>
          <p14:tracePt t="15753" x="9813925" y="4965700"/>
          <p14:tracePt t="15761" x="9823450" y="4956175"/>
          <p14:tracePt t="15775" x="9823450" y="4946650"/>
          <p14:tracePt t="15789" x="9804400" y="4929188"/>
          <p14:tracePt t="15806" x="9769475" y="4894263"/>
          <p14:tracePt t="15823" x="9752013" y="4894263"/>
          <p14:tracePt t="15840" x="9742488" y="4894263"/>
          <p14:tracePt t="15963" x="9725025" y="4894263"/>
          <p14:tracePt t="15970" x="9705975" y="4884738"/>
          <p14:tracePt t="15979" x="9688513" y="4884738"/>
          <p14:tracePt t="15989" x="9661525" y="4884738"/>
          <p14:tracePt t="16006" x="9609138" y="4884738"/>
          <p14:tracePt t="16022" x="9537700" y="4902200"/>
          <p14:tracePt t="16039" x="9483725" y="4911725"/>
          <p14:tracePt t="16055" x="9420225" y="4929188"/>
          <p14:tracePt t="16072" x="9385300" y="4946650"/>
          <p14:tracePt t="16150" x="9375775" y="4956175"/>
          <p14:tracePt t="16175" x="9367838" y="4965700"/>
          <p14:tracePt t="16184" x="9367838" y="4973638"/>
          <p14:tracePt t="16189" x="9358313" y="4973638"/>
          <p14:tracePt t="16205" x="9348788" y="4983163"/>
          <p14:tracePt t="16222" x="9340850" y="5000625"/>
          <p14:tracePt t="16239" x="9323388" y="5037138"/>
          <p14:tracePt t="16255" x="9286875" y="5099050"/>
          <p14:tracePt t="16272" x="9251950" y="5180013"/>
          <p14:tracePt t="16289" x="9205913" y="5286375"/>
          <p14:tracePt t="16305" x="9170988" y="5375275"/>
          <p14:tracePt t="16322" x="9153525" y="5456238"/>
          <p14:tracePt t="16339" x="9153525" y="5491163"/>
          <p14:tracePt t="16355" x="9153525" y="5545138"/>
          <p14:tracePt t="16372" x="9188450" y="5634038"/>
          <p14:tracePt t="16389" x="9251950" y="5741988"/>
          <p14:tracePt t="16407" x="9313863" y="5803900"/>
          <p14:tracePt t="16422" x="9402763" y="5840413"/>
          <p14:tracePt t="16439" x="9466263" y="5840413"/>
          <p14:tracePt t="16455" x="9474200" y="5840413"/>
          <p14:tracePt t="16472" x="9474200" y="5830888"/>
          <p14:tracePt t="16489" x="9474200" y="5786438"/>
          <p14:tracePt t="16505" x="9491663" y="5732463"/>
          <p14:tracePt t="16522" x="9491663" y="5643563"/>
          <p14:tracePt t="16539" x="9501188" y="5545138"/>
          <p14:tracePt t="16555" x="9501188" y="5438775"/>
          <p14:tracePt t="16572" x="9501188" y="5348288"/>
          <p14:tracePt t="16589" x="9501188" y="5295900"/>
          <p14:tracePt t="16605" x="9501188" y="5241925"/>
          <p14:tracePt t="16622" x="9501188" y="5214938"/>
          <p14:tracePt t="16639" x="9501188" y="5197475"/>
          <p14:tracePt t="16655" x="9510713" y="5153025"/>
          <p14:tracePt t="16672" x="9518650" y="5108575"/>
          <p14:tracePt t="16689" x="9537700" y="5062538"/>
          <p14:tracePt t="16705" x="9555163" y="5000625"/>
          <p14:tracePt t="16722" x="9555163" y="4983163"/>
          <p14:tracePt t="16854" x="9563100" y="5010150"/>
          <p14:tracePt t="16860" x="9572625" y="5045075"/>
          <p14:tracePt t="16872" x="9582150" y="5081588"/>
          <p14:tracePt t="16888" x="9590088" y="5153025"/>
          <p14:tracePt t="16905" x="9609138" y="5187950"/>
          <p14:tracePt t="16922" x="9617075" y="5197475"/>
          <p14:tracePt t="17090" x="9617075" y="5187950"/>
          <p14:tracePt t="17098" x="9626600" y="5170488"/>
          <p14:tracePt t="17105" x="9634538" y="5160963"/>
          <p14:tracePt t="17122" x="9680575" y="5143500"/>
          <p14:tracePt t="17138" x="9732963" y="5116513"/>
          <p14:tracePt t="17155" x="9823450" y="5108575"/>
          <p14:tracePt t="17172" x="9956800" y="5108575"/>
          <p14:tracePt t="17188" x="10055225" y="5108575"/>
          <p14:tracePt t="17205" x="10144125" y="5116513"/>
          <p14:tracePt t="17222" x="10225088" y="5133975"/>
          <p14:tracePt t="17238" x="10296525" y="5153025"/>
          <p14:tracePt t="17255" x="10358438" y="5160963"/>
          <p14:tracePt t="17272" x="10412413" y="5170488"/>
          <p14:tracePt t="17288" x="10447338" y="5180013"/>
          <p14:tracePt t="17305" x="10474325" y="5180013"/>
          <p14:tracePt t="17322" x="10545763" y="5197475"/>
          <p14:tracePt t="17338" x="10599738" y="5214938"/>
          <p14:tracePt t="17355" x="10661650" y="5214938"/>
          <p14:tracePt t="17372" x="10725150" y="5224463"/>
          <p14:tracePt t="17388" x="10814050" y="5232400"/>
          <p14:tracePt t="17405" x="10895013" y="5232400"/>
          <p14:tracePt t="17422" x="11001375" y="5251450"/>
          <p14:tracePt t="17438" x="11090275" y="5259388"/>
          <p14:tracePt t="17455" x="11134725" y="5259388"/>
          <p14:tracePt t="17472" x="11161713" y="5259388"/>
          <p14:tracePt t="17488" x="11171238" y="5259388"/>
          <p14:tracePt t="17505" x="11171238" y="5251450"/>
          <p14:tracePt t="17522" x="11180763" y="5241925"/>
          <p14:tracePt t="17538" x="11198225" y="5232400"/>
          <p14:tracePt t="17555" x="11215688" y="5224463"/>
          <p14:tracePt t="17572" x="11252200" y="5205413"/>
          <p14:tracePt t="17574" x="11277600" y="5197475"/>
          <p14:tracePt t="17588" x="11331575" y="5187950"/>
          <p14:tracePt t="17605" x="11368088" y="5170488"/>
          <p14:tracePt t="17623" x="11376025" y="5153025"/>
          <p14:tracePt t="17655" x="11385550" y="5143500"/>
          <p14:tracePt t="17672" x="11385550" y="5108575"/>
          <p14:tracePt t="17688" x="11358563" y="5027613"/>
          <p14:tracePt t="17705" x="11314113" y="4983163"/>
          <p14:tracePt t="17722" x="11277600" y="4973638"/>
          <p14:tracePt t="17738" x="11242675" y="4973638"/>
          <p14:tracePt t="17756" x="11215688" y="4973638"/>
          <p14:tracePt t="17772" x="11180763" y="4973638"/>
          <p14:tracePt t="17788" x="11134725" y="4973638"/>
          <p14:tracePt t="17805" x="11082338" y="4991100"/>
          <p14:tracePt t="17822" x="11028363" y="5018088"/>
          <p14:tracePt t="17838" x="10875963" y="5089525"/>
          <p14:tracePt t="17855" x="10742613" y="5143500"/>
          <p14:tracePt t="17872" x="10590213" y="5197475"/>
          <p14:tracePt t="17888" x="10402888" y="5259388"/>
          <p14:tracePt t="17905" x="10225088" y="5313363"/>
          <p14:tracePt t="17922" x="10055225" y="5367338"/>
          <p14:tracePt t="17938" x="9848850" y="5429250"/>
          <p14:tracePt t="17955" x="9769475" y="5456238"/>
          <p14:tracePt t="17972" x="9725025" y="5483225"/>
          <p14:tracePt t="17988" x="9715500" y="5491163"/>
          <p14:tracePt t="18005" x="9705975" y="5500688"/>
          <p14:tracePt t="18022" x="9705975" y="5527675"/>
          <p14:tracePt t="18038" x="9705975" y="5589588"/>
          <p14:tracePt t="18055" x="9715500" y="5688013"/>
          <p14:tracePt t="18073" x="9804400" y="5848350"/>
          <p14:tracePt t="18088" x="9902825" y="5919788"/>
          <p14:tracePt t="18105" x="10001250" y="5965825"/>
          <p14:tracePt t="18122" x="10153650" y="5983288"/>
          <p14:tracePt t="18138" x="10313988" y="5991225"/>
          <p14:tracePt t="18155" x="10518775" y="6000750"/>
          <p14:tracePt t="18172" x="10698163" y="5991225"/>
          <p14:tracePt t="18188" x="10920413" y="5929313"/>
          <p14:tracePt t="18205" x="11010900" y="5875338"/>
          <p14:tracePt t="18222" x="11063288" y="5813425"/>
          <p14:tracePt t="18238" x="11090275" y="5759450"/>
          <p14:tracePt t="18255" x="11109325" y="5697538"/>
          <p14:tracePt t="18271" x="11126788" y="5608638"/>
          <p14:tracePt t="18288" x="11134725" y="5510213"/>
          <p14:tracePt t="18305" x="11134725" y="5411788"/>
          <p14:tracePt t="18321" x="11109325" y="5276850"/>
          <p14:tracePt t="18338" x="11045825" y="5197475"/>
          <p14:tracePt t="18355" x="10966450" y="5116513"/>
          <p14:tracePt t="18371" x="10831513" y="5045075"/>
          <p14:tracePt t="18388" x="10661650" y="4983163"/>
          <p14:tracePt t="18405" x="10456863" y="4929188"/>
          <p14:tracePt t="18421" x="10287000" y="4919663"/>
          <p14:tracePt t="18438" x="10045700" y="4938713"/>
          <p14:tracePt t="18455" x="9929813" y="4956175"/>
          <p14:tracePt t="18472" x="9831388" y="4983163"/>
          <p14:tracePt t="18488" x="9725025" y="5027613"/>
          <p14:tracePt t="18505" x="9617075" y="5081588"/>
          <p14:tracePt t="18521" x="9510713" y="5153025"/>
          <p14:tracePt t="18538" x="9402763" y="5224463"/>
          <p14:tracePt t="18555" x="9296400" y="5295900"/>
          <p14:tracePt t="18572" x="9197975" y="5394325"/>
          <p14:tracePt t="18588" x="9188450" y="5438775"/>
          <p14:tracePt t="18605" x="9188450" y="5473700"/>
          <p14:tracePt t="18621" x="9205913" y="5537200"/>
          <p14:tracePt t="18638" x="9277350" y="5661025"/>
          <p14:tracePt t="18655" x="9420225" y="5822950"/>
          <p14:tracePt t="18671" x="9599613" y="5946775"/>
          <p14:tracePt t="18688" x="9867900" y="6062663"/>
          <p14:tracePt t="18705" x="10082213" y="6099175"/>
          <p14:tracePt t="18721" x="10287000" y="6116638"/>
          <p14:tracePt t="18738" x="10510838" y="6116638"/>
          <p14:tracePt t="18755" x="10796588" y="6089650"/>
          <p14:tracePt t="18771" x="11010900" y="6018213"/>
          <p14:tracePt t="18788" x="11206163" y="5946775"/>
          <p14:tracePt t="18805" x="11368088" y="5830888"/>
          <p14:tracePt t="18821" x="11466513" y="5608638"/>
          <p14:tracePt t="18838" x="11491913" y="5438775"/>
          <p14:tracePt t="18855" x="11491913" y="5295900"/>
          <p14:tracePt t="18871" x="11466513" y="5205413"/>
          <p14:tracePt t="18888" x="11403013" y="5133975"/>
          <p14:tracePt t="18905" x="11287125" y="5045075"/>
          <p14:tracePt t="18921" x="11126788" y="4973638"/>
          <p14:tracePt t="18938" x="10725150" y="4875213"/>
          <p14:tracePt t="18955" x="10358438" y="4813300"/>
          <p14:tracePt t="18971" x="9974263" y="4803775"/>
          <p14:tracePt t="18988" x="9671050" y="4875213"/>
          <p14:tracePt t="19005" x="9420225" y="4938713"/>
          <p14:tracePt t="19021" x="9224963" y="5010150"/>
          <p14:tracePt t="19038" x="9072563" y="5072063"/>
          <p14:tracePt t="19055" x="8966200" y="5143500"/>
          <p14:tracePt t="19071" x="8875713" y="5276850"/>
          <p14:tracePt t="19088" x="8867775" y="5394325"/>
          <p14:tracePt t="19105" x="8867775" y="5545138"/>
          <p14:tracePt t="19121" x="8929688" y="5724525"/>
          <p14:tracePt t="19138" x="9028113" y="5884863"/>
          <p14:tracePt t="19155" x="9197975" y="6000750"/>
          <p14:tracePt t="19171" x="9394825" y="6072188"/>
          <p14:tracePt t="19188" x="9769475" y="6099175"/>
          <p14:tracePt t="19205" x="10072688" y="6089650"/>
          <p14:tracePt t="19221" x="10385425" y="6010275"/>
          <p14:tracePt t="19238" x="10661650" y="5867400"/>
          <p14:tracePt t="19255" x="10858500" y="5751513"/>
          <p14:tracePt t="19271" x="10983913" y="5626100"/>
          <p14:tracePt t="19288" x="11045825" y="5518150"/>
          <p14:tracePt t="19305" x="11063288" y="5348288"/>
          <p14:tracePt t="19321" x="11045825" y="5197475"/>
          <p14:tracePt t="19338" x="10956925" y="5045075"/>
          <p14:tracePt t="19354" x="10823575" y="4929188"/>
          <p14:tracePt t="19371" x="10634663" y="4830763"/>
          <p14:tracePt t="19388" x="10402888" y="4786313"/>
          <p14:tracePt t="19404" x="10198100" y="4786313"/>
          <p14:tracePt t="19421" x="9974263" y="4840288"/>
          <p14:tracePt t="19439" x="9688513" y="4956175"/>
          <p14:tracePt t="19455" x="9555163" y="5045075"/>
          <p14:tracePt t="19471" x="9447213" y="5160963"/>
          <p14:tracePt t="19488" x="9367838" y="5276850"/>
          <p14:tracePt t="19504" x="9313863" y="5402263"/>
          <p14:tracePt t="19521" x="9286875" y="5510213"/>
          <p14:tracePt t="19538" x="9277350" y="5608638"/>
          <p14:tracePt t="19554" x="9331325" y="5759450"/>
          <p14:tracePt t="19571" x="9429750" y="5848350"/>
          <p14:tracePt t="19588" x="9599613" y="5929313"/>
          <p14:tracePt t="19605" x="9848850" y="5956300"/>
          <p14:tracePt t="19621" x="10144125" y="5965825"/>
          <p14:tracePt t="19638" x="10582275" y="5919788"/>
          <p14:tracePt t="19654" x="10983913" y="5840413"/>
          <p14:tracePt t="19671" x="11331575" y="5768975"/>
          <p14:tracePt t="19689" x="11528425" y="5653088"/>
          <p14:tracePt t="19704" x="11555413" y="5572125"/>
          <p14:tracePt t="19721" x="11545888" y="5473700"/>
          <p14:tracePt t="19738" x="11466513" y="5348288"/>
          <p14:tracePt t="19754" x="11323638" y="5241925"/>
          <p14:tracePt t="19771" x="11153775" y="5153025"/>
          <p14:tracePt t="19788" x="10947400" y="5072063"/>
          <p14:tracePt t="19804" x="10439400" y="4983163"/>
          <p14:tracePt t="19821" x="10161588" y="4956175"/>
          <p14:tracePt t="19838" x="9902825" y="4991100"/>
          <p14:tracePt t="19854" x="9698038" y="5045075"/>
          <p14:tracePt t="19871" x="9528175" y="5108575"/>
          <p14:tracePt t="19888" x="9402763" y="5180013"/>
          <p14:tracePt t="19904" x="9304338" y="5286375"/>
          <p14:tracePt t="19921" x="9224963" y="5419725"/>
          <p14:tracePt t="19938" x="9134475" y="5643563"/>
          <p14:tracePt t="19954" x="9134475" y="5786438"/>
          <p14:tracePt t="19971" x="9205913" y="5894388"/>
          <p14:tracePt t="19988" x="9331325" y="6000750"/>
          <p14:tracePt t="20004" x="9501188" y="6081713"/>
          <p14:tracePt t="20021" x="9725025" y="6116638"/>
          <p14:tracePt t="20038" x="9947275" y="6126163"/>
          <p14:tracePt t="20054" x="10313988" y="6089650"/>
          <p14:tracePt t="20071" x="10563225" y="5991225"/>
          <p14:tracePt t="20088" x="10725150" y="5894388"/>
          <p14:tracePt t="20104" x="10804525" y="5803900"/>
          <p14:tracePt t="20121" x="10841038" y="5759450"/>
          <p14:tracePt t="20138" x="10858500" y="5741988"/>
          <p14:tracePt t="21415" x="10848975" y="5741988"/>
          <p14:tracePt t="21423" x="10796588" y="5741988"/>
          <p14:tracePt t="21431" x="10715625" y="5759450"/>
          <p14:tracePt t="21439" x="10634663" y="5776913"/>
          <p14:tracePt t="21454" x="10439400" y="5848350"/>
          <p14:tracePt t="21471" x="10153650" y="5911850"/>
          <p14:tracePt t="21487" x="9752013" y="5938838"/>
          <p14:tracePt t="21521" x="8688388" y="5884863"/>
          <p14:tracePt t="21554" x="6911975" y="5045075"/>
          <p14:tracePt t="21571" x="6340475" y="4697413"/>
          <p14:tracePt t="21587" x="5983288" y="4419600"/>
          <p14:tracePt t="21604" x="5813425" y="4179888"/>
          <p14:tracePt t="21621" x="5776913" y="3983038"/>
          <p14:tracePt t="21637" x="5803900" y="3822700"/>
          <p14:tracePt t="21654" x="5902325" y="3660775"/>
          <p14:tracePt t="21671" x="6099175" y="3482975"/>
          <p14:tracePt t="21687" x="6491288" y="3295650"/>
          <p14:tracePt t="21705" x="7429500" y="3062288"/>
          <p14:tracePt t="21721" x="8277225" y="2946400"/>
          <p14:tracePt t="21737" x="9251950" y="2894013"/>
          <p14:tracePt t="21755" x="10331450" y="2803525"/>
          <p14:tracePt t="21770" x="11287125" y="2697163"/>
          <p14:tracePt t="21787" x="12144375" y="2670175"/>
          <p14:tracePt t="21805" x="12188825" y="2687638"/>
          <p14:tracePt t="21820" x="12188825" y="2751138"/>
          <p14:tracePt t="21837" x="12188825" y="2867025"/>
          <p14:tracePt t="21855" x="12188825" y="3009900"/>
          <p14:tracePt t="21870" x="12188825" y="3187700"/>
          <p14:tracePt t="21887" x="12188825" y="3367088"/>
          <p14:tracePt t="21904" x="12161838" y="3571875"/>
          <p14:tracePt t="21920" x="12090400" y="3795713"/>
          <p14:tracePt t="21937" x="11939588" y="4071938"/>
          <p14:tracePt t="21955" x="11563350" y="4527550"/>
          <p14:tracePt t="21971" x="11252200" y="4803775"/>
          <p14:tracePt t="21987" x="10868025" y="5072063"/>
          <p14:tracePt t="22004" x="10545763" y="5286375"/>
          <p14:tracePt t="22021" x="10242550" y="5456238"/>
          <p14:tracePt t="22037" x="9966325" y="5545138"/>
          <p14:tracePt t="22057" x="9661525" y="5562600"/>
          <p14:tracePt t="22071" x="9439275" y="5554663"/>
          <p14:tracePt t="22087" x="9224963" y="5518150"/>
          <p14:tracePt t="22104" x="9055100" y="5483225"/>
          <p14:tracePt t="22121" x="8929688" y="5429250"/>
          <p14:tracePt t="22137" x="8867775" y="5330825"/>
          <p14:tracePt t="22154" x="8848725" y="5153025"/>
          <p14:tracePt t="22171" x="8885238" y="4884738"/>
          <p14:tracePt t="22187" x="9215438" y="4330700"/>
          <p14:tracePt t="22204" x="9555163" y="3965575"/>
          <p14:tracePt t="22221" x="10001250" y="3625850"/>
          <p14:tracePt t="22237" x="10545763" y="3348038"/>
          <p14:tracePt t="22254" x="11188700" y="3205163"/>
          <p14:tracePt t="22271" x="11831638" y="3160713"/>
          <p14:tracePt t="22287" x="12188825" y="3143250"/>
          <p14:tracePt t="22304" x="12188825" y="3170238"/>
          <p14:tracePt t="22320" x="12188825" y="3259138"/>
          <p14:tracePt t="22337" x="12188825" y="3322638"/>
          <p14:tracePt t="22354" x="12188825" y="3394075"/>
          <p14:tracePt t="22370" x="12188825" y="3446463"/>
          <p14:tracePt t="22387" x="12188825" y="3527425"/>
          <p14:tracePt t="22404" x="12188825" y="3633788"/>
          <p14:tracePt t="22420" x="12134850" y="3759200"/>
          <p14:tracePt t="22437" x="12001500" y="3956050"/>
          <p14:tracePt t="22454" x="11868150" y="4108450"/>
          <p14:tracePt t="22470" x="11715750" y="4251325"/>
          <p14:tracePt t="22487" x="11582400" y="4367213"/>
          <p14:tracePt t="22504" x="11412538" y="4500563"/>
          <p14:tracePt t="22520" x="11198225" y="4625975"/>
          <p14:tracePt t="22537" x="10920413" y="4759325"/>
          <p14:tracePt t="22555" x="10358438" y="4929188"/>
          <p14:tracePt t="22570" x="10018713" y="5027613"/>
          <p14:tracePt t="22587" x="9698038" y="5081588"/>
          <p14:tracePt t="22604" x="9456738" y="5099050"/>
          <p14:tracePt t="22620" x="9286875" y="5116513"/>
          <p14:tracePt t="22637" x="9153525" y="5116513"/>
          <p14:tracePt t="22654" x="9082088" y="5116513"/>
          <p14:tracePt t="22671" x="9045575" y="5116513"/>
          <p14:tracePt t="22687" x="9010650" y="5116513"/>
          <p14:tracePt t="22704" x="9001125" y="5108575"/>
          <p14:tracePt t="23453" x="8983663" y="5108575"/>
          <p14:tracePt t="23461" x="8974138" y="5108575"/>
          <p14:tracePt t="23470" x="8956675" y="5116513"/>
          <p14:tracePt t="23487" x="8920163" y="5116513"/>
          <p14:tracePt t="23504" x="8912225" y="5116513"/>
          <p14:tracePt t="23521" x="8885238" y="5116513"/>
          <p14:tracePt t="23537" x="8875713" y="5116513"/>
          <p14:tracePt t="23570" x="8867775" y="5116513"/>
          <p14:tracePt t="23609" x="8867775" y="5108575"/>
          <p14:tracePt t="23625" x="8858250" y="5099050"/>
          <p14:tracePt t="23637" x="8858250" y="5089525"/>
          <p14:tracePt t="23653" x="8848725" y="5081588"/>
          <p14:tracePt t="24133" x="8858250" y="5072063"/>
          <p14:tracePt t="24140" x="8894763" y="5037138"/>
          <p14:tracePt t="24149" x="8947150" y="5000625"/>
          <p14:tracePt t="24156" x="8991600" y="4973638"/>
          <p14:tracePt t="24170" x="9045575" y="4938713"/>
          <p14:tracePt t="24187" x="9232900" y="4848225"/>
          <p14:tracePt t="24220" x="9617075" y="4822825"/>
          <p14:tracePt t="24253" x="9912350" y="4822825"/>
          <p14:tracePt t="24270" x="10018713" y="4830763"/>
          <p14:tracePt t="24287" x="10117138" y="4848225"/>
          <p14:tracePt t="24303" x="10161588" y="4875213"/>
          <p14:tracePt t="24320" x="10206038" y="4919663"/>
          <p14:tracePt t="24337" x="10225088" y="4956175"/>
          <p14:tracePt t="24353" x="10233025" y="5037138"/>
          <p14:tracePt t="24370" x="10206038" y="5133975"/>
          <p14:tracePt t="24387" x="10144125" y="5241925"/>
          <p14:tracePt t="24403" x="10072688" y="5340350"/>
          <p14:tracePt t="24420" x="9983788" y="5438775"/>
          <p14:tracePt t="24437" x="9947275" y="5473700"/>
          <p14:tracePt t="24453" x="9902825" y="5500688"/>
          <p14:tracePt t="24470" x="9867900" y="5518150"/>
          <p14:tracePt t="24487" x="9858375" y="5518150"/>
          <p14:tracePt t="24520" x="9840913" y="5491163"/>
          <p14:tracePt t="24537" x="9823450" y="5446713"/>
          <p14:tracePt t="24553" x="9813925" y="5419725"/>
          <p14:tracePt t="24571" x="9804400" y="5411788"/>
          <p14:tracePt t="24586" x="9796463" y="5411788"/>
          <p14:tracePt t="24728" x="9786938" y="5411788"/>
          <p14:tracePt t="24756" x="9777413" y="5411788"/>
          <p14:tracePt t="24765" x="9759950" y="5411788"/>
          <p14:tracePt t="24773" x="9752013" y="5419725"/>
          <p14:tracePt t="24786" x="9732963" y="5419725"/>
          <p14:tracePt t="24803" x="9688513" y="5419725"/>
          <p14:tracePt t="24821" x="9661525" y="5438775"/>
          <p14:tracePt t="24836" x="9653588" y="5438775"/>
          <p14:tracePt t="24922" x="9653588" y="5429250"/>
          <p14:tracePt t="24929" x="9671050" y="5411788"/>
          <p14:tracePt t="24937" x="9688513" y="5402263"/>
          <p14:tracePt t="24953" x="9742488" y="5367338"/>
          <p14:tracePt t="24970" x="9813925" y="5340350"/>
          <p14:tracePt t="24986" x="9912350" y="5322888"/>
          <p14:tracePt t="25003" x="10010775" y="5313363"/>
          <p14:tracePt t="25020" x="10109200" y="5313363"/>
          <p14:tracePt t="25036" x="10171113" y="5313363"/>
          <p14:tracePt t="25056" x="10206038" y="5330825"/>
          <p14:tracePt t="25070" x="10215563" y="5330825"/>
          <p14:tracePt t="25086" x="10225088" y="5348288"/>
          <p14:tracePt t="25103" x="10233025" y="5384800"/>
          <p14:tracePt t="25120" x="10252075" y="5419725"/>
          <p14:tracePt t="25136" x="10260013" y="5465763"/>
          <p14:tracePt t="25153" x="10277475" y="5491163"/>
          <p14:tracePt t="25170" x="10287000" y="5510213"/>
        </p14:tracePtLst>
      </p14:laserTraceLst>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3. Gedetailleerde optimalisatiestudie</a:t>
            </a:r>
          </a:p>
        </p:txBody>
      </p:sp>
      <p:sp>
        <p:nvSpPr>
          <p:cNvPr id="7" name="Tijdelijke aanduiding voor inhoud 2"/>
          <p:cNvSpPr txBox="1">
            <a:spLocks/>
          </p:cNvSpPr>
          <p:nvPr/>
        </p:nvSpPr>
        <p:spPr bwMode="auto">
          <a:xfrm>
            <a:off x="838200" y="2016125"/>
            <a:ext cx="107823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Stap 4: </a:t>
            </a:r>
            <a:r>
              <a:rPr lang="nl-BE" dirty="0" err="1">
                <a:solidFill>
                  <a:schemeClr val="tx1"/>
                </a:solidFill>
              </a:rPr>
              <a:t>observer</a:t>
            </a:r>
            <a:r>
              <a:rPr lang="nl-BE" dirty="0">
                <a:solidFill>
                  <a:schemeClr val="tx1"/>
                </a:solidFill>
              </a:rPr>
              <a:t> </a:t>
            </a:r>
            <a:r>
              <a:rPr lang="nl-BE" dirty="0" err="1">
                <a:solidFill>
                  <a:schemeClr val="tx1"/>
                </a:solidFill>
              </a:rPr>
              <a:t>experiments</a:t>
            </a:r>
            <a:r>
              <a:rPr lang="nl-BE" dirty="0">
                <a:solidFill>
                  <a:schemeClr val="tx1"/>
                </a:solidFill>
              </a:rPr>
              <a:t> en FROC analyse</a:t>
            </a:r>
          </a:p>
          <a:p>
            <a:pPr marL="0" indent="0">
              <a:buNone/>
              <a:defRPr/>
            </a:pPr>
            <a:r>
              <a:rPr lang="nl-BE" dirty="0">
                <a:solidFill>
                  <a:schemeClr val="tx1"/>
                </a:solidFill>
              </a:rPr>
              <a:t> </a:t>
            </a:r>
          </a:p>
        </p:txBody>
      </p:sp>
      <p:pic>
        <p:nvPicPr>
          <p:cNvPr id="36" name="Picture 2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33500" y="2803249"/>
            <a:ext cx="3608402" cy="3608402"/>
          </a:xfrm>
          <a:prstGeom prst="rect">
            <a:avLst/>
          </a:prstGeom>
          <a:ln>
            <a:noFill/>
          </a:ln>
          <a:effectLst>
            <a:outerShdw blurRad="292100" dist="139700" dir="2700000" algn="tl" rotWithShape="0">
              <a:srgbClr val="333333">
                <a:alpha val="65000"/>
              </a:srgbClr>
            </a:outerShdw>
          </a:effectLst>
        </p:spPr>
      </p:pic>
      <p:pic>
        <p:nvPicPr>
          <p:cNvPr id="37" name="Picture 1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277100" y="2803249"/>
            <a:ext cx="3572841" cy="3579680"/>
          </a:xfrm>
          <a:prstGeom prst="rect">
            <a:avLst/>
          </a:prstGeom>
          <a:ln>
            <a:noFill/>
          </a:ln>
          <a:effectLst>
            <a:outerShdw blurRad="292100" dist="139700" dir="2700000" algn="tl" rotWithShape="0">
              <a:srgbClr val="333333">
                <a:alpha val="65000"/>
              </a:srgbClr>
            </a:outerShdw>
          </a:effectLst>
        </p:spPr>
      </p:pic>
      <p:sp>
        <p:nvSpPr>
          <p:cNvPr id="3" name="PIJL-RECHTS 2"/>
          <p:cNvSpPr/>
          <p:nvPr/>
        </p:nvSpPr>
        <p:spPr>
          <a:xfrm>
            <a:off x="5581650" y="4457700"/>
            <a:ext cx="990600" cy="4381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4" name="Audiobestand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33360393"/>
      </p:ext>
    </p:extLst>
  </p:cSld>
  <p:clrMapOvr>
    <a:masterClrMapping/>
  </p:clrMapOvr>
  <mc:AlternateContent xmlns:mc="http://schemas.openxmlformats.org/markup-compatibility/2006" xmlns:p14="http://schemas.microsoft.com/office/powerpoint/2010/main">
    <mc:Choice Requires="p14">
      <p:transition spd="slow" p14:dur="2000" advTm="52184"/>
    </mc:Choice>
    <mc:Fallback xmlns="">
      <p:transition spd="slow" advTm="52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36"/>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3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2711" x="10277475" y="5500688"/>
          <p14:tracePt t="2718" x="10233025" y="5438775"/>
          <p14:tracePt t="2726" x="10198100" y="5348288"/>
          <p14:tracePt t="2732" x="10188575" y="5259388"/>
          <p14:tracePt t="2748" x="10225088" y="5037138"/>
          <p14:tracePt t="2765" x="10348913" y="4776788"/>
          <p14:tracePt t="2798" x="11323638" y="3803650"/>
          <p14:tracePt t="2831" x="12188825" y="3152775"/>
          <p14:tracePt t="2848" x="12188825" y="3054350"/>
          <p14:tracePt t="2865" x="12188825" y="3017838"/>
          <p14:tracePt t="2920" x="12188825" y="3054350"/>
          <p14:tracePt t="2928" x="12188825" y="3143250"/>
          <p14:tracePt t="2936" x="12188825" y="3232150"/>
          <p14:tracePt t="2948" x="12188825" y="3330575"/>
          <p14:tracePt t="2965" x="12188825" y="3509963"/>
          <p14:tracePt t="2981" x="12188825" y="3714750"/>
          <p14:tracePt t="2998" x="12134850" y="3990975"/>
          <p14:tracePt t="3015" x="12063413" y="4125913"/>
          <p14:tracePt t="3031" x="12011025" y="4179888"/>
          <p14:tracePt t="3048" x="11984038" y="4197350"/>
          <p14:tracePt t="3065" x="11939588" y="4205288"/>
          <p14:tracePt t="3081" x="11868150" y="4214813"/>
          <p14:tracePt t="3098" x="11760200" y="4214813"/>
          <p14:tracePt t="3115" x="11617325" y="4205288"/>
          <p14:tracePt t="3131" x="11439525" y="4187825"/>
          <p14:tracePt t="3148" x="11099800" y="4152900"/>
          <p14:tracePt t="3165" x="10804525" y="4108450"/>
          <p14:tracePt t="3181" x="10466388" y="4054475"/>
          <p14:tracePt t="3198" x="10188575" y="4054475"/>
          <p14:tracePt t="3215" x="9929813" y="4098925"/>
          <p14:tracePt t="3231" x="9732963" y="4116388"/>
          <p14:tracePt t="3248" x="9609138" y="4125913"/>
          <p14:tracePt t="3266" x="9582150" y="4125913"/>
          <p14:tracePt t="3373" x="9555163" y="4133850"/>
          <p14:tracePt t="3382" x="9483725" y="4160838"/>
          <p14:tracePt t="3389" x="9394825" y="4197350"/>
          <p14:tracePt t="3398" x="9296400" y="4224338"/>
          <p14:tracePt t="3414" x="9072563" y="4259263"/>
          <p14:tracePt t="3431" x="8813800" y="4303713"/>
          <p14:tracePt t="3448" x="8537575" y="4322763"/>
          <p14:tracePt t="3465" x="8134350" y="4303713"/>
          <p14:tracePt t="3481" x="7626350" y="4232275"/>
          <p14:tracePt t="3498" x="6724650" y="4143375"/>
          <p14:tracePt t="3515" x="6242050" y="4108450"/>
          <p14:tracePt t="3531" x="5938838" y="4081463"/>
          <p14:tracePt t="3548" x="5661025" y="4037013"/>
          <p14:tracePt t="3565" x="5438775" y="4000500"/>
          <p14:tracePt t="3581" x="5303838" y="3983038"/>
          <p14:tracePt t="3598" x="5251450" y="3965575"/>
          <p14:tracePt t="3614" x="5232400" y="3965575"/>
          <p14:tracePt t="3740" x="5251450" y="3965575"/>
          <p14:tracePt t="3749" x="5286375" y="3965575"/>
          <p14:tracePt t="3757" x="5367338" y="3983038"/>
          <p14:tracePt t="3765" x="5446713" y="4000500"/>
          <p14:tracePt t="3782" x="5680075" y="4062413"/>
          <p14:tracePt t="3798" x="5938838" y="4116388"/>
          <p14:tracePt t="3814" x="6242050" y="4133850"/>
          <p14:tracePt t="3831" x="6616700" y="4197350"/>
          <p14:tracePt t="3848" x="6902450" y="4268788"/>
          <p14:tracePt t="3864" x="7089775" y="4313238"/>
          <p14:tracePt t="3881" x="7277100" y="4394200"/>
          <p14:tracePt t="3898" x="7340600" y="4446588"/>
          <p14:tracePt t="3914" x="7394575" y="4510088"/>
          <p14:tracePt t="3931" x="7446963" y="4616450"/>
          <p14:tracePt t="3948" x="7510463" y="4714875"/>
          <p14:tracePt t="3964" x="7562850" y="4786313"/>
          <p14:tracePt t="3981" x="7616825" y="4840288"/>
          <p14:tracePt t="3999" x="7680325" y="4875213"/>
          <p14:tracePt t="4014" x="7688263" y="4884738"/>
          <p14:tracePt t="8103" x="7697788" y="4884738"/>
          <p14:tracePt t="8108" x="7732713" y="4848225"/>
          <p14:tracePt t="8115" x="7786688" y="4786313"/>
          <p14:tracePt t="8130" x="7885113" y="4687888"/>
          <p14:tracePt t="8147" x="7991475" y="4598988"/>
          <p14:tracePt t="8164" x="8089900" y="4518025"/>
          <p14:tracePt t="8180" x="8205788" y="4438650"/>
          <p14:tracePt t="8213" x="8402638" y="4313238"/>
          <p14:tracePt t="8247" x="8501063" y="4276725"/>
          <p14:tracePt t="8263" x="8537575" y="4268788"/>
          <p14:tracePt t="8280" x="8626475" y="4251325"/>
          <p14:tracePt t="8297" x="8751888" y="4251325"/>
          <p14:tracePt t="8313" x="8939213" y="4241800"/>
          <p14:tracePt t="8330" x="9134475" y="4232275"/>
          <p14:tracePt t="8347" x="9286875" y="4224338"/>
          <p14:tracePt t="8363" x="9385300" y="4214813"/>
          <p14:tracePt t="8380" x="9439275" y="4214813"/>
          <p14:tracePt t="8498" x="9429750" y="4224338"/>
          <p14:tracePt t="8507" x="9420225" y="4232275"/>
          <p14:tracePt t="8522" x="9394825" y="4251325"/>
          <p14:tracePt t="8530" x="9375775" y="4276725"/>
          <p14:tracePt t="8546" x="9323388" y="4330700"/>
          <p14:tracePt t="8563" x="9259888" y="4394200"/>
          <p14:tracePt t="8580" x="9197975" y="4456113"/>
          <p14:tracePt t="8596" x="9134475" y="4510088"/>
          <p14:tracePt t="8613" x="9072563" y="4554538"/>
          <p14:tracePt t="8631" x="8991600" y="4608513"/>
          <p14:tracePt t="8646" x="8966200" y="4625975"/>
          <p14:tracePt t="8663" x="8929688" y="4643438"/>
          <p14:tracePt t="8680" x="8894763" y="4660900"/>
          <p14:tracePt t="8696" x="8848725" y="4679950"/>
          <p14:tracePt t="8713" x="8813800" y="4697413"/>
          <p14:tracePt t="8730" x="8777288" y="4724400"/>
          <p14:tracePt t="8746" x="8751888" y="4751388"/>
          <p14:tracePt t="8763" x="8705850" y="4776788"/>
          <p14:tracePt t="8780" x="8653463" y="4813300"/>
          <p14:tracePt t="8796" x="8609013" y="4830763"/>
          <p14:tracePt t="8813" x="8572500" y="4857750"/>
          <p14:tracePt t="8830" x="8528050" y="4894263"/>
          <p14:tracePt t="8847" x="8483600" y="4938713"/>
          <p14:tracePt t="8863" x="8447088" y="4983163"/>
          <p14:tracePt t="8881" x="8394700" y="5045075"/>
          <p14:tracePt t="8896" x="8385175" y="5089525"/>
          <p14:tracePt t="8913" x="8367713" y="5143500"/>
          <p14:tracePt t="8930" x="8367713" y="5197475"/>
          <p14:tracePt t="8946" x="8394700" y="5251450"/>
          <p14:tracePt t="8963" x="8447088" y="5313363"/>
          <p14:tracePt t="8980" x="8510588" y="5375275"/>
          <p14:tracePt t="8998" x="8589963" y="5411788"/>
          <p14:tracePt t="9013" x="8680450" y="5438775"/>
          <p14:tracePt t="9030" x="8813800" y="5446713"/>
          <p14:tracePt t="9046" x="8885238" y="5438775"/>
          <p14:tracePt t="9063" x="8947150" y="5429250"/>
          <p14:tracePt t="9080" x="9010650" y="5402263"/>
          <p14:tracePt t="9096" x="9045575" y="5367338"/>
          <p14:tracePt t="9113" x="9082088" y="5340350"/>
          <p14:tracePt t="9130" x="9099550" y="5313363"/>
          <p14:tracePt t="9146" x="9109075" y="5303838"/>
          <p14:tracePt t="9163" x="9109075" y="5259388"/>
          <p14:tracePt t="9180" x="9099550" y="5180013"/>
          <p14:tracePt t="9197" x="9082088" y="5126038"/>
          <p14:tracePt t="9213" x="9072563" y="5081588"/>
          <p14:tracePt t="9230" x="9055100" y="5045075"/>
          <p14:tracePt t="9246" x="9010650" y="4973638"/>
          <p14:tracePt t="9263" x="8894763" y="4848225"/>
          <p14:tracePt t="9280" x="8813800" y="4795838"/>
          <p14:tracePt t="9296" x="8769350" y="4759325"/>
          <p14:tracePt t="9313" x="8742363" y="4751388"/>
          <p14:tracePt t="9330" x="8715375" y="4741863"/>
          <p14:tracePt t="9346" x="8697913" y="4732338"/>
          <p14:tracePt t="9363" x="8688388" y="4732338"/>
          <p14:tracePt t="9380" x="8670925" y="4724400"/>
          <p14:tracePt t="9396" x="8643938" y="4724400"/>
          <p14:tracePt t="9413" x="8634413" y="4724400"/>
          <p14:tracePt t="9446" x="8616950" y="4724400"/>
          <p14:tracePt t="9463" x="8589963" y="4741863"/>
          <p14:tracePt t="9480" x="8562975" y="4768850"/>
          <p14:tracePt t="9496" x="8528050" y="4786313"/>
          <p14:tracePt t="9513" x="8483600" y="4813300"/>
          <p14:tracePt t="9530" x="8447088" y="4840288"/>
          <p14:tracePt t="9546" x="8429625" y="4867275"/>
          <p14:tracePt t="9563" x="8420100" y="4884738"/>
          <p14:tracePt t="9580" x="8412163" y="4902200"/>
          <p14:tracePt t="9596" x="8394700" y="4929188"/>
          <p14:tracePt t="9613" x="8375650" y="4965700"/>
          <p14:tracePt t="9630" x="8367713" y="5000625"/>
          <p14:tracePt t="9646" x="8348663" y="5062538"/>
          <p14:tracePt t="9663" x="8331200" y="5099050"/>
          <p14:tracePt t="9680" x="8323263" y="5126038"/>
          <p14:tracePt t="9696" x="8304213" y="5170488"/>
          <p14:tracePt t="9713" x="8304213" y="5214938"/>
          <p14:tracePt t="9729" x="8304213" y="5241925"/>
          <p14:tracePt t="9746" x="8304213" y="5276850"/>
          <p14:tracePt t="9835" x="8296275" y="5259388"/>
          <p14:tracePt t="9841" x="8269288" y="5224463"/>
          <p14:tracePt t="9849" x="8251825" y="5180013"/>
          <p14:tracePt t="9863" x="8224838" y="5143500"/>
          <p14:tracePt t="9879" x="8188325" y="5081588"/>
          <p14:tracePt t="9896" x="8143875" y="5010150"/>
          <p14:tracePt t="9913" x="8126413" y="4973638"/>
          <p14:tracePt t="9929" x="8108950" y="4946650"/>
          <p14:tracePt t="9946" x="8108950" y="4938713"/>
          <p14:tracePt t="9963" x="8108950" y="4919663"/>
          <p14:tracePt t="9979" x="8116888" y="4911725"/>
          <p14:tracePt t="9996" x="8143875" y="4894263"/>
          <p14:tracePt t="10013" x="8161338" y="4884738"/>
          <p14:tracePt t="10029" x="8180388" y="4867275"/>
          <p14:tracePt t="10099" x="8188325" y="4875213"/>
          <p14:tracePt t="10106" x="8197850" y="4902200"/>
          <p14:tracePt t="10115" x="8205788" y="4929188"/>
          <p14:tracePt t="10129" x="8205788" y="4965700"/>
          <p14:tracePt t="10146" x="8232775" y="5045075"/>
          <p14:tracePt t="10163" x="8242300" y="5099050"/>
          <p14:tracePt t="10179" x="8259763" y="5126038"/>
          <p14:tracePt t="10196" x="8286750" y="5153025"/>
          <p14:tracePt t="10213" x="8304213" y="5170488"/>
          <p14:tracePt t="10229" x="8323263" y="5180013"/>
          <p14:tracePt t="10247" x="8331200" y="5187950"/>
          <p14:tracePt t="10319" x="8323263" y="5160963"/>
          <p14:tracePt t="10327" x="8296275" y="5133975"/>
          <p14:tracePt t="10333" x="8269288" y="5089525"/>
          <p14:tracePt t="10346" x="8251825" y="5062538"/>
          <p14:tracePt t="10363" x="8197850" y="5000625"/>
          <p14:tracePt t="10379" x="8170863" y="4956175"/>
          <p14:tracePt t="10396" x="8134350" y="4894263"/>
          <p14:tracePt t="10413" x="8116888" y="4875213"/>
          <p14:tracePt t="10429" x="8108950" y="4875213"/>
          <p14:tracePt t="10483" x="8108950" y="4884738"/>
          <p14:tracePt t="10489" x="8089900" y="4902200"/>
          <p14:tracePt t="10497" x="8089900" y="4919663"/>
          <p14:tracePt t="10513" x="8072438" y="4973638"/>
          <p14:tracePt t="10529" x="8054975" y="5027613"/>
          <p14:tracePt t="10546" x="8037513" y="5081588"/>
          <p14:tracePt t="10563" x="8027988" y="5143500"/>
          <p14:tracePt t="10579" x="8027988" y="5187950"/>
          <p14:tracePt t="10596" x="8018463" y="5224463"/>
          <p14:tracePt t="10614" x="8018463" y="5251450"/>
          <p14:tracePt t="10631" x="8018463" y="5268913"/>
          <p14:tracePt t="10646" x="8018463" y="5286375"/>
          <p14:tracePt t="10663" x="8018463" y="5303838"/>
          <p14:tracePt t="10679" x="8018463" y="5322888"/>
          <p14:tracePt t="10696" x="8010525" y="5348288"/>
          <p14:tracePt t="10713" x="8010525" y="5375275"/>
          <p14:tracePt t="10729" x="8001000" y="5394325"/>
          <p14:tracePt t="10746" x="7991475" y="5402263"/>
          <p14:tracePt t="10763" x="7974013" y="5429250"/>
          <p14:tracePt t="10779" x="7966075" y="5438775"/>
          <p14:tracePt t="10796" x="7956550" y="5456238"/>
          <p14:tracePt t="10813" x="7947025" y="5465763"/>
          <p14:tracePt t="10829" x="7929563" y="5473700"/>
          <p14:tracePt t="10846" x="7920038" y="5483225"/>
          <p14:tracePt t="10863" x="7912100" y="5491163"/>
          <p14:tracePt t="10943" x="7912100" y="5473700"/>
          <p14:tracePt t="10951" x="7902575" y="5456238"/>
          <p14:tracePt t="10960" x="7902575" y="5438775"/>
          <p14:tracePt t="10966" x="7902575" y="5419725"/>
          <p14:tracePt t="10979" x="7902575" y="5394325"/>
          <p14:tracePt t="10996" x="7902575" y="5340350"/>
          <p14:tracePt t="11012" x="7920038" y="5286375"/>
          <p14:tracePt t="11029" x="7956550" y="5180013"/>
          <p14:tracePt t="11046" x="8010525" y="5072063"/>
          <p14:tracePt t="11062" x="8045450" y="4983163"/>
          <p14:tracePt t="11079" x="8108950" y="4902200"/>
          <p14:tracePt t="11096" x="8180388" y="4803775"/>
          <p14:tracePt t="11113" x="8277225" y="4687888"/>
          <p14:tracePt t="11129" x="8394700" y="4581525"/>
          <p14:tracePt t="11147" x="8582025" y="4419600"/>
          <p14:tracePt t="11162" x="8732838" y="4330700"/>
          <p14:tracePt t="11179" x="8912225" y="4214813"/>
          <p14:tracePt t="11196" x="9109075" y="4098925"/>
          <p14:tracePt t="11212" x="9296400" y="3983038"/>
          <p14:tracePt t="11229" x="9483725" y="3875088"/>
          <p14:tracePt t="11247" x="9742488" y="3705225"/>
          <p14:tracePt t="11263" x="9885363" y="3616325"/>
          <p14:tracePt t="11279" x="9991725" y="3544888"/>
          <p14:tracePt t="11296" x="10090150" y="3490913"/>
          <p14:tracePt t="11312" x="10153650" y="3465513"/>
          <p14:tracePt t="11329" x="10206038" y="3438525"/>
          <p14:tracePt t="11346" x="10225088" y="3419475"/>
          <p14:tracePt t="11362" x="10233025" y="3411538"/>
          <p14:tracePt t="11379" x="10242550" y="3411538"/>
          <p14:tracePt t="11436" x="10233025" y="3429000"/>
          <p14:tracePt t="11443" x="10215563" y="3438525"/>
          <p14:tracePt t="11450" x="10198100" y="3455988"/>
          <p14:tracePt t="11462" x="10180638" y="3482975"/>
          <p14:tracePt t="11479" x="10099675" y="3544888"/>
          <p14:tracePt t="11497" x="9875838" y="3705225"/>
          <p14:tracePt t="11512" x="9644063" y="3884613"/>
          <p14:tracePt t="11529" x="9323388" y="4098925"/>
          <p14:tracePt t="11546" x="9063038" y="4313238"/>
          <p14:tracePt t="11562" x="8831263" y="4500563"/>
          <p14:tracePt t="11579" x="8634413" y="4652963"/>
          <p14:tracePt t="11596" x="8466138" y="4759325"/>
          <p14:tracePt t="11612" x="8367713" y="4840288"/>
          <p14:tracePt t="11629" x="8296275" y="4911725"/>
          <p14:tracePt t="11646" x="8242300" y="4973638"/>
          <p14:tracePt t="11662" x="8224838" y="4991100"/>
          <p14:tracePt t="11679" x="8197850" y="5027613"/>
          <p14:tracePt t="11696" x="8170863" y="5062538"/>
          <p14:tracePt t="11712" x="8126413" y="5099050"/>
          <p14:tracePt t="11729" x="8072438" y="5143500"/>
          <p14:tracePt t="11746" x="8037513" y="5187950"/>
          <p14:tracePt t="11762" x="7991475" y="5224463"/>
          <p14:tracePt t="11779" x="7983538" y="5232400"/>
          <p14:tracePt t="11796" x="7983538" y="5251450"/>
          <p14:tracePt t="11881" x="7983538" y="5241925"/>
          <p14:tracePt t="11888" x="7983538" y="5205413"/>
          <p14:tracePt t="11896" x="7991475" y="5170488"/>
          <p14:tracePt t="11912" x="8054975" y="5072063"/>
          <p14:tracePt t="11929" x="8188325" y="4929188"/>
          <p14:tracePt t="11946" x="8348663" y="4795838"/>
          <p14:tracePt t="11962" x="8528050" y="4687888"/>
          <p14:tracePt t="11979" x="8697913" y="4608513"/>
          <p14:tracePt t="11997" x="8929688" y="4537075"/>
          <p14:tracePt t="12012" x="9010650" y="4510088"/>
          <p14:tracePt t="12029" x="9018588" y="4510088"/>
          <p14:tracePt t="13754" x="9018588" y="4500563"/>
          <p14:tracePt t="13772" x="9018588" y="4465638"/>
          <p14:tracePt t="13779" x="9010650" y="4384675"/>
          <p14:tracePt t="13787" x="9010650" y="4330700"/>
          <p14:tracePt t="13795" x="9001125" y="4276725"/>
          <p14:tracePt t="13812" x="9010650" y="4232275"/>
          <p14:tracePt t="13828" x="9037638" y="4170363"/>
          <p14:tracePt t="13862" x="9134475" y="4044950"/>
          <p14:tracePt t="13895" x="9205913" y="3983038"/>
          <p14:tracePt t="14029" x="9188450" y="3990975"/>
          <p14:tracePt t="14038" x="9170988" y="4017963"/>
          <p14:tracePt t="14045" x="9134475" y="4054475"/>
          <p14:tracePt t="14062" x="9055100" y="4133850"/>
          <p14:tracePt t="14078" x="8947150" y="4232275"/>
          <p14:tracePt t="14095" x="8840788" y="4322763"/>
          <p14:tracePt t="14112" x="8732838" y="4402138"/>
          <p14:tracePt t="14128" x="8643938" y="4456113"/>
          <p14:tracePt t="14145" x="8589963" y="4491038"/>
          <p14:tracePt t="14162" x="8589963" y="4500563"/>
          <p14:tracePt t="14255" x="8582025" y="4500563"/>
          <p14:tracePt t="14271" x="8582025" y="4510088"/>
          <p14:tracePt t="14279" x="8572500" y="4510088"/>
          <p14:tracePt t="14287" x="8562975" y="4518025"/>
          <p14:tracePt t="14296" x="8555038" y="4527550"/>
          <p14:tracePt t="14312" x="8528050" y="4537075"/>
          <p14:tracePt t="14328" x="8483600" y="4554538"/>
          <p14:tracePt t="14345" x="8447088" y="4562475"/>
          <p14:tracePt t="14362" x="8420100" y="4572000"/>
          <p14:tracePt t="14444" x="8429625" y="4562475"/>
          <p14:tracePt t="14450" x="8447088" y="4537075"/>
          <p14:tracePt t="14462" x="8474075" y="4500563"/>
          <p14:tracePt t="14478" x="8528050" y="4446588"/>
          <p14:tracePt t="14495" x="8572500" y="4394200"/>
          <p14:tracePt t="14512" x="8634413" y="4348163"/>
          <p14:tracePt t="14528" x="8742363" y="4286250"/>
          <p14:tracePt t="14545" x="8848725" y="4241800"/>
          <p14:tracePt t="14562" x="8939213" y="4214813"/>
          <p14:tracePt t="14578" x="9018588" y="4197350"/>
          <p14:tracePt t="14595" x="9063038" y="4187825"/>
          <p14:tracePt t="14612" x="9072563" y="4187825"/>
          <p14:tracePt t="14670" x="9055100" y="4197350"/>
          <p14:tracePt t="14677" x="9045575" y="4197350"/>
          <p14:tracePt t="14684" x="9018588" y="4214813"/>
          <p14:tracePt t="14695" x="9001125" y="4224338"/>
          <p14:tracePt t="14712" x="8966200" y="4251325"/>
          <p14:tracePt t="14728" x="8902700" y="4313238"/>
          <p14:tracePt t="14745" x="8804275" y="4375150"/>
          <p14:tracePt t="14762" x="8715375" y="4438650"/>
          <p14:tracePt t="14778" x="8616950" y="4510088"/>
          <p14:tracePt t="14795" x="8545513" y="4562475"/>
          <p14:tracePt t="14812" x="8483600" y="4608513"/>
          <p14:tracePt t="14828" x="8429625" y="4633913"/>
          <p14:tracePt t="14845" x="8412163" y="4643438"/>
          <p14:tracePt t="14912" x="8412163" y="4616450"/>
          <p14:tracePt t="14919" x="8420100" y="4589463"/>
          <p14:tracePt t="14929" x="8447088" y="4554538"/>
          <p14:tracePt t="14945" x="8491538" y="4500563"/>
          <p14:tracePt t="14962" x="8528050" y="4473575"/>
          <p14:tracePt t="14978" x="8572500" y="4456113"/>
          <p14:tracePt t="14995" x="8609013" y="4446588"/>
          <p14:tracePt t="15011" x="8626475" y="4456113"/>
          <p14:tracePt t="15028" x="8634413" y="4473575"/>
          <p14:tracePt t="15045" x="8634413" y="4510088"/>
          <p14:tracePt t="15061" x="8634413" y="4545013"/>
          <p14:tracePt t="15078" x="8609013" y="4581525"/>
          <p14:tracePt t="15095" x="8582025" y="4625975"/>
          <p14:tracePt t="15111" x="8537575" y="4643438"/>
          <p14:tracePt t="15128" x="8501063" y="4660900"/>
          <p14:tracePt t="15145" x="8491538" y="4660900"/>
          <p14:tracePt t="15179" x="8491538" y="4652963"/>
          <p14:tracePt t="15195" x="8501063" y="4608513"/>
          <p14:tracePt t="15212" x="8528050" y="4554538"/>
          <p14:tracePt t="15228" x="8589963" y="4483100"/>
          <p14:tracePt t="15245" x="8688388" y="4394200"/>
          <p14:tracePt t="15261" x="8848725" y="4268788"/>
          <p14:tracePt t="15278" x="9117013" y="4081463"/>
          <p14:tracePt t="15295" x="9313863" y="3929063"/>
          <p14:tracePt t="15311" x="9590088" y="3732213"/>
          <p14:tracePt t="15328" x="9831388" y="3571875"/>
          <p14:tracePt t="15345" x="10153650" y="3411538"/>
          <p14:tracePt t="15361" x="10447338" y="3276600"/>
          <p14:tracePt t="15378" x="10841038" y="3017838"/>
          <p14:tracePt t="15395" x="11018838" y="2884488"/>
          <p14:tracePt t="15411" x="11126788" y="2786063"/>
          <p14:tracePt t="15428" x="11188700" y="2732088"/>
          <p14:tracePt t="15445" x="11198225" y="2732088"/>
          <p14:tracePt t="15506" x="11180763" y="2759075"/>
          <p14:tracePt t="15512" x="11144250" y="2795588"/>
          <p14:tracePt t="15521" x="11099800" y="2874963"/>
          <p14:tracePt t="15529" x="11018838" y="2955925"/>
          <p14:tracePt t="15545" x="10804525" y="3170238"/>
          <p14:tracePt t="15561" x="10439400" y="3509963"/>
          <p14:tracePt t="15578" x="9947275" y="3857625"/>
          <p14:tracePt t="15595" x="9394825" y="4205288"/>
          <p14:tracePt t="15611" x="8804275" y="4491038"/>
          <p14:tracePt t="15628" x="8134350" y="4732338"/>
          <p14:tracePt t="15645" x="7875588" y="4803775"/>
          <p14:tracePt t="15661" x="7742238" y="4857750"/>
          <p14:tracePt t="15678" x="7670800" y="4884738"/>
          <p14:tracePt t="15695" x="7643813" y="4902200"/>
          <p14:tracePt t="15711" x="7643813" y="4911725"/>
          <p14:tracePt t="15826" x="7653338" y="4902200"/>
          <p14:tracePt t="15832" x="7715250" y="4840288"/>
          <p14:tracePt t="15845" x="7786688" y="4786313"/>
          <p14:tracePt t="15861" x="8001000" y="4616450"/>
          <p14:tracePt t="15878" x="8483600" y="4295775"/>
          <p14:tracePt t="15895" x="8867775" y="4081463"/>
          <p14:tracePt t="15911" x="9277350" y="3894138"/>
          <p14:tracePt t="15928" x="9653588" y="3741738"/>
          <p14:tracePt t="15945" x="9966325" y="3660775"/>
          <p14:tracePt t="15961" x="10153650" y="3608388"/>
          <p14:tracePt t="15978" x="10269538" y="3581400"/>
          <p14:tracePt t="15995" x="10277475" y="3571875"/>
          <p14:tracePt t="16029" x="10260013" y="3589338"/>
          <p14:tracePt t="16045" x="10215563" y="3643313"/>
          <p14:tracePt t="16061" x="10134600" y="3714750"/>
          <p14:tracePt t="16078" x="10010775" y="3830638"/>
          <p14:tracePt t="16095" x="9831388" y="3990975"/>
          <p14:tracePt t="16111" x="9599613" y="4187825"/>
          <p14:tracePt t="16128" x="9037638" y="4598988"/>
          <p14:tracePt t="16144" x="8616950" y="4875213"/>
          <p14:tracePt t="16161" x="8277225" y="5054600"/>
          <p14:tracePt t="16178" x="8072438" y="5143500"/>
          <p14:tracePt t="16196" x="7974013" y="5170488"/>
          <p14:tracePt t="16211" x="7956550" y="5170488"/>
          <p14:tracePt t="16239" x="7991475" y="5116513"/>
          <p14:tracePt t="16248" x="8045450" y="5037138"/>
          <p14:tracePt t="16261" x="8116888" y="4956175"/>
          <p14:tracePt t="16278" x="8491538" y="4660900"/>
          <p14:tracePt t="16294" x="8769350" y="4456113"/>
          <p14:tracePt t="16311" x="9045575" y="4251325"/>
          <p14:tracePt t="16328" x="9242425" y="4108450"/>
          <p14:tracePt t="16344" x="9367838" y="4027488"/>
          <p14:tracePt t="16361" x="9429750" y="3983038"/>
          <p14:tracePt t="16378" x="9439275" y="3973513"/>
          <p14:tracePt t="16637" x="9340850" y="3990975"/>
          <p14:tracePt t="16647" x="9153525" y="4027488"/>
          <p14:tracePt t="16652" x="8831263" y="4071938"/>
          <p14:tracePt t="16661" x="8483600" y="4089400"/>
          <p14:tracePt t="16678" x="7608888" y="4062413"/>
          <p14:tracePt t="16711" x="5732463" y="4125913"/>
          <p14:tracePt t="16744" x="4044950" y="4197350"/>
          <p14:tracePt t="16761" x="3527425" y="4160838"/>
          <p14:tracePt t="16779" x="3187700" y="4133850"/>
          <p14:tracePt t="16794" x="3133725" y="4116388"/>
          <p14:tracePt t="16811" x="3116263" y="4108450"/>
          <p14:tracePt t="16828" x="3116263" y="4081463"/>
          <p14:tracePt t="16844" x="3116263" y="4044950"/>
          <p14:tracePt t="16861" x="3125788" y="4010025"/>
          <p14:tracePt t="16879" x="3143250" y="3929063"/>
          <p14:tracePt t="16894" x="3179763" y="3840163"/>
          <p14:tracePt t="16911" x="3224213" y="3751263"/>
          <p14:tracePt t="16928" x="3276600" y="3643313"/>
          <p14:tracePt t="16944" x="3286125" y="3571875"/>
          <p14:tracePt t="16961" x="3303588" y="3509963"/>
          <p14:tracePt t="16978" x="3313113" y="3455988"/>
          <p14:tracePt t="16994" x="3322638" y="3419475"/>
          <p14:tracePt t="17011" x="3322638" y="3375025"/>
          <p14:tracePt t="17028" x="3313113" y="3313113"/>
          <p14:tracePt t="17044" x="3268663" y="3268663"/>
          <p14:tracePt t="17061" x="3224213" y="3232150"/>
          <p14:tracePt t="17078" x="3143250" y="3205163"/>
          <p14:tracePt t="17094" x="3081338" y="3197225"/>
          <p14:tracePt t="17113" x="2973388" y="3197225"/>
          <p14:tracePt t="17128" x="2928938" y="3197225"/>
          <p14:tracePt t="17144" x="2795588" y="3224213"/>
          <p14:tracePt t="17161" x="2679700" y="3313113"/>
          <p14:tracePt t="17178" x="2571750" y="3402013"/>
          <p14:tracePt t="17194" x="2455863" y="3490913"/>
          <p14:tracePt t="17211" x="2374900" y="3571875"/>
          <p14:tracePt t="17228" x="2286000" y="3652838"/>
          <p14:tracePt t="17244" x="2205038" y="3732213"/>
          <p14:tracePt t="17261" x="2089150" y="3875088"/>
          <p14:tracePt t="17278" x="2036763" y="3946525"/>
          <p14:tracePt t="17294" x="2009775" y="3990975"/>
          <p14:tracePt t="17311" x="2000250" y="4000500"/>
          <p14:tracePt t="17328" x="1990725" y="4010025"/>
          <p14:tracePt t="17344" x="1973263" y="4044950"/>
          <p14:tracePt t="17361" x="1946275" y="4098925"/>
          <p14:tracePt t="17378" x="1901825" y="4160838"/>
          <p14:tracePt t="17394" x="1822450" y="4286250"/>
          <p14:tracePt t="17411" x="1776413" y="4367213"/>
          <p14:tracePt t="17428" x="1731963" y="4446588"/>
          <p14:tracePt t="17444" x="1704975" y="4510088"/>
          <p14:tracePt t="17461" x="1679575" y="4572000"/>
          <p14:tracePt t="17477" x="1660525" y="4625975"/>
          <p14:tracePt t="17494" x="1643063" y="4697413"/>
          <p14:tracePt t="17511" x="1625600" y="4840288"/>
          <p14:tracePt t="17529" x="1625600" y="4929188"/>
          <p14:tracePt t="17544" x="1625600" y="4991100"/>
          <p14:tracePt t="17561" x="1625600" y="5062538"/>
          <p14:tracePt t="17577" x="1652588" y="5116513"/>
          <p14:tracePt t="17594" x="1660525" y="5170488"/>
          <p14:tracePt t="17611" x="1679575" y="5197475"/>
          <p14:tracePt t="17627" x="1687513" y="5214938"/>
          <p14:tracePt t="17644" x="1704975" y="5241925"/>
          <p14:tracePt t="17661" x="1714500" y="5251450"/>
          <p14:tracePt t="17677" x="1714500" y="5259388"/>
          <p14:tracePt t="17694" x="1714500" y="5268913"/>
          <p14:tracePt t="17727" x="1714500" y="5286375"/>
          <p14:tracePt t="17744" x="1731963" y="5340350"/>
          <p14:tracePt t="17761" x="1731963" y="5394325"/>
          <p14:tracePt t="17777" x="1751013" y="5438775"/>
          <p14:tracePt t="17794" x="1758950" y="5473700"/>
          <p14:tracePt t="17811" x="1758950" y="5510213"/>
          <p14:tracePt t="17827" x="1758950" y="5518150"/>
          <p14:tracePt t="17844" x="1758950" y="5537200"/>
          <p14:tracePt t="17861" x="1751013" y="5554663"/>
          <p14:tracePt t="17877" x="1731963" y="5589588"/>
          <p14:tracePt t="17894" x="1724025" y="5616575"/>
          <p14:tracePt t="17911" x="1714500" y="5626100"/>
          <p14:tracePt t="18105" x="1714500" y="5616575"/>
          <p14:tracePt t="18121" x="1714500" y="5608638"/>
          <p14:tracePt t="18129" x="1714500" y="5589588"/>
          <p14:tracePt t="18137" x="1724025" y="5572125"/>
          <p14:tracePt t="18145" x="1731963" y="5545138"/>
          <p14:tracePt t="18161" x="1741488" y="5500688"/>
          <p14:tracePt t="18177" x="1768475" y="5438775"/>
          <p14:tracePt t="18194" x="1776413" y="5402263"/>
          <p14:tracePt t="18211" x="1785938" y="5367338"/>
          <p14:tracePt t="18227" x="1803400" y="5330825"/>
          <p14:tracePt t="18244" x="1822450" y="5276850"/>
          <p14:tracePt t="18261" x="1839913" y="5232400"/>
          <p14:tracePt t="18277" x="1857375" y="5197475"/>
          <p14:tracePt t="18294" x="1874838" y="5133975"/>
          <p14:tracePt t="18311" x="1893888" y="5089525"/>
          <p14:tracePt t="18327" x="1911350" y="5037138"/>
          <p14:tracePt t="18344" x="1928813" y="4983163"/>
          <p14:tracePt t="18361" x="1946275" y="4929188"/>
          <p14:tracePt t="18378" x="1965325" y="4875213"/>
          <p14:tracePt t="18394" x="1990725" y="4786313"/>
          <p14:tracePt t="18411" x="2000250" y="4741863"/>
          <p14:tracePt t="18427" x="2017713" y="4697413"/>
          <p14:tracePt t="18444" x="2027238" y="4652963"/>
          <p14:tracePt t="18461" x="2044700" y="4608513"/>
          <p14:tracePt t="18477" x="2044700" y="4598988"/>
          <p14:tracePt t="18699" x="2044700" y="4616450"/>
          <p14:tracePt t="18706" x="2027238" y="4643438"/>
          <p14:tracePt t="18715" x="2027238" y="4670425"/>
          <p14:tracePt t="18727" x="2000250" y="4724400"/>
          <p14:tracePt t="18745" x="1893888" y="4956175"/>
          <p14:tracePt t="18761" x="1812925" y="5116513"/>
          <p14:tracePt t="18777" x="1758950" y="5268913"/>
          <p14:tracePt t="18794" x="1714500" y="5357813"/>
          <p14:tracePt t="18810" x="1704975" y="5402263"/>
          <p14:tracePt t="18827" x="1697038" y="5411788"/>
          <p14:tracePt t="18844" x="1697038" y="5429250"/>
          <p14:tracePt t="18860" x="1687513" y="5473700"/>
          <p14:tracePt t="18877" x="1679575" y="5491163"/>
          <p14:tracePt t="18894" x="1679575" y="5518150"/>
          <p14:tracePt t="18911" x="1679575" y="5537200"/>
          <p14:tracePt t="18927" x="1679575" y="5545138"/>
          <p14:tracePt t="18944" x="1679575" y="5554663"/>
          <p14:tracePt t="19003" x="1679575" y="5572125"/>
          <p14:tracePt t="19011" x="1670050" y="5581650"/>
          <p14:tracePt t="19019" x="1670050" y="5589588"/>
          <p14:tracePt t="19029" x="1660525" y="5589588"/>
          <p14:tracePt t="19044" x="1660525" y="5599113"/>
          <p14:tracePt t="19815" x="1660525" y="5616575"/>
          <p14:tracePt t="19823" x="1660525" y="5634038"/>
          <p14:tracePt t="19830" x="1660525" y="5653088"/>
          <p14:tracePt t="19844" x="1652588" y="5661025"/>
          <p14:tracePt t="19860" x="1652588" y="5670550"/>
          <p14:tracePt t="21012" x="1652588" y="5661025"/>
          <p14:tracePt t="21034" x="1660525" y="5653088"/>
          <p14:tracePt t="21043" x="1660525" y="5643563"/>
          <p14:tracePt t="21050" x="1670050" y="5634038"/>
          <p14:tracePt t="21060" x="1687513" y="5616575"/>
          <p14:tracePt t="21077" x="1741488" y="5527675"/>
          <p14:tracePt t="21110" x="1938338" y="5295900"/>
          <p14:tracePt t="21143" x="2054225" y="5180013"/>
          <p14:tracePt t="21160" x="2071688" y="5170488"/>
          <p14:tracePt t="21293" x="2081213" y="5160963"/>
          <p14:tracePt t="21301" x="2081213" y="5153025"/>
          <p14:tracePt t="21310" x="2081213" y="5143500"/>
          <p14:tracePt t="21326" x="2089150" y="5143500"/>
          <p14:tracePt t="21343" x="2098675" y="5133975"/>
          <p14:tracePt t="21360" x="2098675" y="5126038"/>
          <p14:tracePt t="21433" x="2098675" y="5133975"/>
          <p14:tracePt t="21440" x="2098675" y="5153025"/>
          <p14:tracePt t="21448" x="2089150" y="5170488"/>
          <p14:tracePt t="21460" x="2081213" y="5187950"/>
          <p14:tracePt t="21476" x="2062163" y="5241925"/>
          <p14:tracePt t="21493" x="2027238" y="5303838"/>
          <p14:tracePt t="21511" x="2000250" y="5367338"/>
          <p14:tracePt t="21526" x="1990725" y="5394325"/>
          <p14:tracePt t="21543" x="1982788" y="5402263"/>
          <p14:tracePt t="21560" x="1982788" y="5411788"/>
          <p14:tracePt t="21576" x="1965325" y="5429250"/>
          <p14:tracePt t="21593" x="1955800" y="5456238"/>
          <p14:tracePt t="21610" x="1946275" y="5483225"/>
          <p14:tracePt t="21626" x="1938338" y="5500688"/>
          <p14:tracePt t="21643" x="1919288" y="5510213"/>
          <p14:tracePt t="21660" x="1911350" y="5527675"/>
          <p14:tracePt t="21676" x="1901825" y="5537200"/>
          <p14:tracePt t="21693" x="1893888" y="5545138"/>
          <p14:tracePt t="22316" x="1893888" y="5527675"/>
          <p14:tracePt t="22324" x="1893888" y="5518150"/>
          <p14:tracePt t="22339" x="1893888" y="5510213"/>
          <p14:tracePt t="22347" x="1893888" y="5500688"/>
          <p14:tracePt t="22362" x="1884363" y="5491163"/>
          <p14:tracePt t="22376" x="1884363" y="5473700"/>
          <p14:tracePt t="22410" x="1893888" y="5384800"/>
          <p14:tracePt t="22443" x="1893888" y="5367338"/>
          <p14:tracePt t="22460" x="1901825" y="5330825"/>
          <p14:tracePt t="22476" x="1911350" y="5303838"/>
          <p14:tracePt t="22493" x="1911350" y="5295900"/>
          <p14:tracePt t="22580" x="1911350" y="5286375"/>
          <p14:tracePt t="22613" x="1919288" y="5286375"/>
          <p14:tracePt t="22621" x="1919288" y="5276850"/>
          <p14:tracePt t="22627" x="1928813" y="5259388"/>
          <p14:tracePt t="22643" x="1938338" y="5232400"/>
          <p14:tracePt t="22660" x="1946275" y="5214938"/>
          <p14:tracePt t="22676" x="1946275" y="5205413"/>
          <p14:tracePt t="22738" x="1946275" y="5197475"/>
          <p14:tracePt t="22802" x="1955800" y="5180013"/>
          <p14:tracePt t="22807" x="1965325" y="5170488"/>
          <p14:tracePt t="22815" x="1965325" y="5160963"/>
          <p14:tracePt t="22826" x="1965325" y="5143500"/>
          <p14:tracePt t="22843" x="1973263" y="5126038"/>
          <p14:tracePt t="22859" x="1990725" y="5116513"/>
          <p14:tracePt t="22876" x="1990725" y="5099050"/>
          <p14:tracePt t="22893" x="2000250" y="5089525"/>
          <p14:tracePt t="22909" x="2000250" y="5081588"/>
          <p14:tracePt t="22926" x="2017713" y="5054600"/>
          <p14:tracePt t="22943" x="2027238" y="5027613"/>
          <p14:tracePt t="22959" x="2036763" y="4983163"/>
          <p14:tracePt t="22976" x="2054225" y="4956175"/>
          <p14:tracePt t="22993" x="2062163" y="4911725"/>
          <p14:tracePt t="23009" x="2081213" y="4884738"/>
          <p14:tracePt t="23026" x="2098675" y="4822825"/>
          <p14:tracePt t="23043" x="2108200" y="4786313"/>
          <p14:tracePt t="23059" x="2125663" y="4759325"/>
          <p14:tracePt t="23076" x="2133600" y="4724400"/>
          <p14:tracePt t="23093" x="2152650" y="4687888"/>
          <p14:tracePt t="23109" x="2160588" y="4652963"/>
          <p14:tracePt t="23126" x="2170113" y="4625975"/>
          <p14:tracePt t="23143" x="2179638" y="4616450"/>
          <p14:tracePt t="23159" x="2187575" y="4608513"/>
          <p14:tracePt t="23176" x="2197100" y="4572000"/>
          <p14:tracePt t="23193" x="2205038" y="4537075"/>
          <p14:tracePt t="23209" x="2224088" y="4500563"/>
          <p14:tracePt t="23226" x="2224088" y="4491038"/>
          <p14:tracePt t="23291" x="2224088" y="4510088"/>
          <p14:tracePt t="23299" x="2224088" y="4545013"/>
          <p14:tracePt t="23309" x="2224088" y="4616450"/>
          <p14:tracePt t="23326" x="2224088" y="4795838"/>
          <p14:tracePt t="23343" x="2197100" y="4973638"/>
          <p14:tracePt t="23359" x="2133600" y="5143500"/>
          <p14:tracePt t="23376" x="2062163" y="5340350"/>
          <p14:tracePt t="23393" x="2044700" y="5394325"/>
          <p14:tracePt t="23409" x="2027238" y="5429250"/>
          <p14:tracePt t="23426" x="2027238" y="5446713"/>
          <p14:tracePt t="23443" x="2009775" y="5483225"/>
          <p14:tracePt t="23459" x="1990725" y="5518150"/>
          <p14:tracePt t="23476" x="1982788" y="5554663"/>
          <p14:tracePt t="23493" x="1965325" y="5572125"/>
          <p14:tracePt t="23509" x="1955800" y="5581650"/>
          <p14:tracePt t="23526" x="1938338" y="5599113"/>
          <p14:tracePt t="23543" x="1928813" y="5634038"/>
          <p14:tracePt t="23559" x="1901825" y="5680075"/>
          <p14:tracePt t="23576" x="1893888" y="5705475"/>
          <p14:tracePt t="23593" x="1884363" y="5715000"/>
          <p14:tracePt t="23738" x="1874838" y="5715000"/>
          <p14:tracePt t="23761" x="1866900" y="5705475"/>
          <p14:tracePt t="23777" x="1857375" y="5705475"/>
          <p14:tracePt t="23823" x="1857375" y="5697538"/>
          <p14:tracePt t="23839" x="1857375" y="5688013"/>
          <p14:tracePt t="23846" x="1847850" y="5670550"/>
          <p14:tracePt t="23855" x="1839913" y="5643563"/>
          <p14:tracePt t="23863" x="1839913" y="5626100"/>
          <p14:tracePt t="23876" x="1839913" y="5589588"/>
          <p14:tracePt t="23892" x="1839913" y="5554663"/>
          <p14:tracePt t="23909" x="1839913" y="5510213"/>
          <p14:tracePt t="23926" x="1839913" y="5456238"/>
          <p14:tracePt t="23942" x="1830388" y="5402263"/>
          <p14:tracePt t="23959" x="1830388" y="5367338"/>
          <p14:tracePt t="24291" x="1822450" y="5384800"/>
          <p14:tracePt t="24298" x="1812925" y="5411788"/>
          <p14:tracePt t="24309" x="1812925" y="5446713"/>
          <p14:tracePt t="24326" x="1795463" y="5527675"/>
          <p14:tracePt t="24343" x="1776413" y="5572125"/>
          <p14:tracePt t="24360" x="1768475" y="5616575"/>
          <p14:tracePt t="24376" x="1751013" y="5643563"/>
          <p14:tracePt t="24409" x="1731963" y="5661025"/>
          <p14:tracePt t="24444" x="1724025" y="5688013"/>
          <p14:tracePt t="24459" x="1714500" y="5697538"/>
          <p14:tracePt t="24535" x="1714500" y="5705475"/>
          <p14:tracePt t="24556" x="1704975" y="5705475"/>
          <p14:tracePt t="24659" x="1704975" y="5715000"/>
          <p14:tracePt t="24676" x="1704975" y="5732463"/>
          <p14:tracePt t="24683" x="1704975" y="5741988"/>
          <p14:tracePt t="24692" x="1704975" y="5751513"/>
          <p14:tracePt t="24709" x="1704975" y="5759450"/>
          <p14:tracePt t="25027" x="1704975" y="5741988"/>
          <p14:tracePt t="25033" x="1704975" y="5724525"/>
          <p14:tracePt t="25042" x="1714500" y="5697538"/>
          <p14:tracePt t="25059" x="1724025" y="5643563"/>
          <p14:tracePt t="25076" x="1751013" y="5572125"/>
          <p14:tracePt t="25092" x="1768475" y="5518150"/>
          <p14:tracePt t="25111" x="1795463" y="5438775"/>
          <p14:tracePt t="25142" x="1822450" y="5276850"/>
          <p14:tracePt t="25176" x="1866900" y="5010150"/>
          <p14:tracePt t="25193" x="1884363" y="4867275"/>
          <p14:tracePt t="25209" x="1901825" y="4751388"/>
          <p14:tracePt t="25226" x="1919288" y="4679950"/>
          <p14:tracePt t="25242" x="1938338" y="4608513"/>
          <p14:tracePt t="25259" x="1973263" y="4491038"/>
          <p14:tracePt t="25275" x="1990725" y="4384675"/>
          <p14:tracePt t="25292" x="2054225" y="4214813"/>
          <p14:tracePt t="25309" x="2071688" y="4125913"/>
          <p14:tracePt t="25325" x="2089150" y="4071938"/>
          <p14:tracePt t="25342" x="2098675" y="4017963"/>
          <p14:tracePt t="25359" x="2116138" y="3965575"/>
          <p14:tracePt t="25375" x="2116138" y="3929063"/>
          <p14:tracePt t="25394" x="2125663" y="3911600"/>
          <p14:tracePt t="25409" x="2133600" y="3902075"/>
          <p14:tracePt t="25462" x="2152650" y="3884613"/>
          <p14:tracePt t="25471" x="2160588" y="3875088"/>
          <p14:tracePt t="25479" x="2179638" y="3848100"/>
          <p14:tracePt t="25493" x="2214563" y="3830638"/>
          <p14:tracePt t="25509" x="2303463" y="3768725"/>
          <p14:tracePt t="25525" x="2455863" y="3705225"/>
          <p14:tracePt t="25542" x="2768600" y="3608388"/>
          <p14:tracePt t="25559" x="3062288" y="3536950"/>
          <p14:tracePt t="25575" x="3375025" y="3517900"/>
          <p14:tracePt t="25592" x="3732213" y="3482975"/>
          <p14:tracePt t="25609" x="4054475" y="3429000"/>
          <p14:tracePt t="25625" x="4268788" y="3411538"/>
          <p14:tracePt t="25644" x="4510088" y="3384550"/>
          <p14:tracePt t="25659" x="4589463" y="3357563"/>
          <p14:tracePt t="25675" x="4608513" y="3357563"/>
          <p14:tracePt t="25955" x="4598988" y="3357563"/>
          <p14:tracePt t="25964" x="4581525" y="3357563"/>
          <p14:tracePt t="25971" x="4554538" y="3357563"/>
          <p14:tracePt t="25979" x="4510088" y="3367088"/>
          <p14:tracePt t="25993" x="4465638" y="3375025"/>
          <p14:tracePt t="26009" x="4340225" y="3402013"/>
          <p14:tracePt t="26042" x="4054475" y="3455988"/>
          <p14:tracePt t="26075" x="3857625" y="3490913"/>
          <p14:tracePt t="26092" x="3768725" y="3500438"/>
          <p14:tracePt t="26109" x="3687763" y="3509963"/>
          <p14:tracePt t="26127" x="3625850" y="3536950"/>
          <p14:tracePt t="26142" x="3589338" y="3544888"/>
          <p14:tracePt t="26159" x="3554413" y="3554413"/>
          <p14:tracePt t="26175" x="3500438" y="3581400"/>
          <p14:tracePt t="26192" x="3419475" y="3616325"/>
          <p14:tracePt t="26208" x="3303588" y="3679825"/>
          <p14:tracePt t="26226" x="3187700" y="3759200"/>
          <p14:tracePt t="26242" x="3054350" y="3830638"/>
          <p14:tracePt t="26258" x="2946400" y="3894138"/>
          <p14:tracePt t="26275" x="2840038" y="3956050"/>
          <p14:tracePt t="26292" x="2795588" y="3983038"/>
          <p14:tracePt t="26308" x="2776538" y="4010025"/>
          <p14:tracePt t="26325" x="2732088" y="4054475"/>
          <p14:tracePt t="26342" x="2679700" y="4098925"/>
          <p14:tracePt t="26359" x="2598738" y="4179888"/>
          <p14:tracePt t="26375" x="2482850" y="4295775"/>
          <p14:tracePt t="26392" x="2286000" y="4465638"/>
          <p14:tracePt t="26408" x="2160588" y="4598988"/>
          <p14:tracePt t="26425" x="2036763" y="4705350"/>
          <p14:tracePt t="26442" x="1946275" y="4803775"/>
          <p14:tracePt t="26458" x="1884363" y="4884738"/>
          <p14:tracePt t="26475" x="1839913" y="4946650"/>
          <p14:tracePt t="26492" x="1795463" y="5000625"/>
          <p14:tracePt t="26509" x="1758950" y="5062538"/>
          <p14:tracePt t="26525" x="1697038" y="5170488"/>
          <p14:tracePt t="26542" x="1660525" y="5224463"/>
          <p14:tracePt t="26558" x="1616075" y="5286375"/>
          <p14:tracePt t="26575" x="1571625" y="5348288"/>
          <p14:tracePt t="26592" x="1554163" y="5402263"/>
          <p14:tracePt t="26608" x="1544638" y="5419725"/>
          <p14:tracePt t="26625" x="1536700" y="5429250"/>
          <p14:tracePt t="26643" x="1536700" y="5438775"/>
          <p14:tracePt t="26728" x="1536700" y="5419725"/>
          <p14:tracePt t="26737" x="1544638" y="5394325"/>
          <p14:tracePt t="26744" x="1562100" y="5348288"/>
          <p14:tracePt t="26758" x="1616075" y="5187950"/>
          <p14:tracePt t="26775" x="1697038" y="5010150"/>
          <p14:tracePt t="26792" x="1758950" y="4822825"/>
          <p14:tracePt t="26808" x="1839913" y="4625975"/>
          <p14:tracePt t="26825" x="1911350" y="4429125"/>
          <p14:tracePt t="26842" x="1973263" y="4268788"/>
          <p14:tracePt t="26858" x="2027238" y="4133850"/>
          <p14:tracePt t="26875" x="2071688" y="4037013"/>
          <p14:tracePt t="26893" x="2133600" y="3911600"/>
          <p14:tracePt t="26908" x="2152650" y="3875088"/>
          <p14:tracePt t="26925" x="2179638" y="3830638"/>
          <p14:tracePt t="26942" x="2214563" y="3786188"/>
          <p14:tracePt t="26958" x="2268538" y="3751263"/>
          <p14:tracePt t="26975" x="2330450" y="3697288"/>
          <p14:tracePt t="26992" x="2401888" y="3652838"/>
          <p14:tracePt t="27008" x="2589213" y="3571875"/>
          <p14:tracePt t="27025" x="2732088" y="3527425"/>
          <p14:tracePt t="27042" x="2928938" y="3473450"/>
          <p14:tracePt t="27058" x="3179763" y="3446463"/>
          <p14:tracePt t="27075" x="3473450" y="3394075"/>
          <p14:tracePt t="27092" x="3786188" y="3367088"/>
          <p14:tracePt t="27108" x="4037013" y="3340100"/>
          <p14:tracePt t="27125" x="4259263" y="3295650"/>
          <p14:tracePt t="27144" x="4473575" y="3259138"/>
          <p14:tracePt t="27158" x="4500563" y="3251200"/>
          <p14:tracePt t="27175" x="4510088" y="3241675"/>
          <p14:tracePt t="27253" x="4510088" y="3232150"/>
          <p14:tracePt t="27291" x="4518025" y="3214688"/>
          <p14:tracePt t="29136" x="4537075" y="3205163"/>
          <p14:tracePt t="29143" x="4554538" y="3187700"/>
          <p14:tracePt t="29151" x="4581525" y="3170238"/>
          <p14:tracePt t="29159" x="4598988" y="3160713"/>
          <p14:tracePt t="29175" x="4633913" y="3143250"/>
          <p14:tracePt t="29191" x="4643438" y="3125788"/>
          <p14:tracePt t="29557" x="4643438" y="3133725"/>
          <p14:tracePt t="29564" x="4652963" y="3133725"/>
          <p14:tracePt t="29579" x="4660900" y="3143250"/>
          <p14:tracePt t="29591" x="4670425" y="3143250"/>
          <p14:tracePt t="29624" x="4697413" y="3152775"/>
          <p14:tracePt t="29658" x="4705350" y="3152775"/>
          <p14:tracePt t="29689" x="4705350" y="3160713"/>
          <p14:tracePt t="29721" x="4714875" y="3160713"/>
          <p14:tracePt t="29737" x="4724400" y="3160713"/>
          <p14:tracePt t="29746" x="4732338" y="3160713"/>
          <p14:tracePt t="29760" x="4741863" y="3160713"/>
          <p14:tracePt t="29767" x="4741863" y="3152775"/>
          <p14:tracePt t="29775" x="4751388" y="3152775"/>
          <p14:tracePt t="29791" x="4776788" y="3152775"/>
          <p14:tracePt t="29808" x="4822825" y="3143250"/>
          <p14:tracePt t="29824" x="4857750" y="3133725"/>
          <p14:tracePt t="29841" x="4894263" y="3125788"/>
          <p14:tracePt t="29858" x="4919663" y="3125788"/>
          <p14:tracePt t="29874" x="4929188" y="3108325"/>
          <p14:tracePt t="29891" x="4929188" y="3089275"/>
          <p14:tracePt t="31729" x="4919663" y="3089275"/>
          <p14:tracePt t="31745" x="4894263" y="3081338"/>
          <p14:tracePt t="31750" x="4840288" y="3071813"/>
          <p14:tracePt t="31759" x="4813300" y="3062288"/>
          <p14:tracePt t="31774" x="4759325" y="3054350"/>
          <p14:tracePt t="31790" x="4705350" y="3054350"/>
          <p14:tracePt t="31825" x="4598988" y="3062288"/>
          <p14:tracePt t="31857" x="4527550" y="3098800"/>
          <p14:tracePt t="31874" x="4473575" y="3133725"/>
          <p14:tracePt t="31891" x="4402138" y="3187700"/>
          <p14:tracePt t="31907" x="4187825" y="3295650"/>
          <p14:tracePt t="31924" x="4027488" y="3348038"/>
          <p14:tracePt t="31940" x="3848100" y="3411538"/>
          <p14:tracePt t="31957" x="3670300" y="3455988"/>
          <p14:tracePt t="31974" x="3517900" y="3500438"/>
          <p14:tracePt t="31990" x="3367088" y="3562350"/>
          <p14:tracePt t="32007" x="3232150" y="3616325"/>
          <p14:tracePt t="32025" x="3044825" y="3679825"/>
          <p14:tracePt t="32040" x="2928938" y="3732213"/>
          <p14:tracePt t="32057" x="2822575" y="3776663"/>
          <p14:tracePt t="32074" x="2751138" y="3813175"/>
          <p14:tracePt t="32090" x="2679700" y="3840163"/>
          <p14:tracePt t="32107" x="2608263" y="3867150"/>
          <p14:tracePt t="32124" x="2509838" y="3911600"/>
          <p14:tracePt t="32140" x="2401888" y="3938588"/>
          <p14:tracePt t="32157" x="2286000" y="3965575"/>
          <p14:tracePt t="32174" x="2251075" y="3973513"/>
          <p14:tracePt t="32190" x="2214563" y="3983038"/>
          <p14:tracePt t="32207" x="2197100" y="3983038"/>
          <p14:tracePt t="32224" x="2187575" y="3990975"/>
          <p14:tracePt t="32240" x="2179638" y="3990975"/>
          <p14:tracePt t="32275" x="2179638" y="4000500"/>
          <p14:tracePt t="32292" x="2160588" y="4010025"/>
          <p14:tracePt t="32298" x="2143125" y="4017963"/>
          <p14:tracePt t="32307" x="2125663" y="4037013"/>
          <p14:tracePt t="32324" x="2089150" y="4054475"/>
          <p14:tracePt t="32340" x="2071688" y="4081463"/>
          <p14:tracePt t="32357" x="2054225" y="4125913"/>
          <p14:tracePt t="32374" x="2036763" y="4214813"/>
          <p14:tracePt t="32390" x="2009775" y="4348163"/>
          <p14:tracePt t="32407" x="1946275" y="4562475"/>
          <p14:tracePt t="32424" x="1901825" y="4670425"/>
          <p14:tracePt t="32440" x="1866900" y="4768850"/>
          <p14:tracePt t="32457" x="1822450" y="4857750"/>
          <p14:tracePt t="32473" x="1803400" y="4929188"/>
          <p14:tracePt t="32490" x="1785938" y="5018088"/>
          <p14:tracePt t="32507" x="1776413" y="5116513"/>
          <p14:tracePt t="32523" x="1758950" y="5180013"/>
          <p14:tracePt t="32540" x="1751013" y="5251450"/>
          <p14:tracePt t="32557" x="1731963" y="5313363"/>
          <p14:tracePt t="32573" x="1724025" y="5375275"/>
          <p14:tracePt t="32590" x="1704975" y="5419725"/>
          <p14:tracePt t="32607" x="1697038" y="5446713"/>
          <p14:tracePt t="32624" x="1679575" y="5483225"/>
          <p14:tracePt t="32640" x="1679575" y="5491163"/>
          <p14:tracePt t="32727" x="1679575" y="5473700"/>
          <p14:tracePt t="32734" x="1679575" y="5438775"/>
          <p14:tracePt t="32742" x="1679575" y="5384800"/>
          <p14:tracePt t="32757" x="1687513" y="5322888"/>
          <p14:tracePt t="32774" x="1704975" y="5180013"/>
          <p14:tracePt t="32790" x="1785938" y="4919663"/>
          <p14:tracePt t="32807" x="1847850" y="4768850"/>
          <p14:tracePt t="32823" x="1965325" y="4572000"/>
          <p14:tracePt t="32840" x="2071688" y="4367213"/>
          <p14:tracePt t="32857" x="2170113" y="4205288"/>
          <p14:tracePt t="32874" x="2286000" y="4062413"/>
          <p14:tracePt t="32890" x="2411413" y="3929063"/>
          <p14:tracePt t="32907" x="2652713" y="3759200"/>
          <p14:tracePt t="32923" x="2813050" y="3670300"/>
          <p14:tracePt t="32940" x="2990850" y="3581400"/>
          <p14:tracePt t="32957" x="3143250" y="3527425"/>
          <p14:tracePt t="32973" x="3286125" y="3465513"/>
          <p14:tracePt t="32990" x="3429000" y="3419475"/>
          <p14:tracePt t="33007" x="3536950" y="3402013"/>
          <p14:tracePt t="33023" x="3625850" y="3384550"/>
          <p14:tracePt t="33040" x="3724275" y="3367088"/>
          <p14:tracePt t="33057" x="3786188" y="3348038"/>
          <p14:tracePt t="33073" x="3830638" y="3348038"/>
          <p14:tracePt t="33090" x="3840163" y="3348038"/>
          <p14:tracePt t="33214" x="3840163" y="3340100"/>
          <p14:tracePt t="33423" x="3840163" y="3357563"/>
          <p14:tracePt t="33431" x="3840163" y="3384550"/>
          <p14:tracePt t="33440" x="3830638" y="3419475"/>
          <p14:tracePt t="33457" x="3822700" y="3509963"/>
          <p14:tracePt t="33474" x="3803650" y="3608388"/>
          <p14:tracePt t="33490" x="3786188" y="3705225"/>
          <p14:tracePt t="33523" x="3759200" y="3867150"/>
          <p14:tracePt t="33557" x="3759200" y="3884613"/>
          <p14:tracePt t="33673" x="3732213" y="3894138"/>
          <p14:tracePt t="33681" x="3705225" y="3902075"/>
          <p14:tracePt t="33690" x="3652838" y="3911600"/>
          <p14:tracePt t="33707" x="3554413" y="3929063"/>
          <p14:tracePt t="33723" x="3455988" y="3946525"/>
          <p14:tracePt t="33740" x="3330575" y="3965575"/>
          <p14:tracePt t="33757" x="3214688" y="3990975"/>
          <p14:tracePt t="33758" x="3170238" y="4000500"/>
          <p14:tracePt t="33773" x="3125788" y="4017963"/>
          <p14:tracePt t="33790" x="3044825" y="4044950"/>
          <p14:tracePt t="33806" x="3009900" y="4071938"/>
          <p14:tracePt t="33823" x="2973388" y="4089400"/>
          <p14:tracePt t="33840" x="2946400" y="4098925"/>
          <p14:tracePt t="33857" x="2901950" y="4116388"/>
          <p14:tracePt t="33873" x="2874963" y="4133850"/>
          <p14:tracePt t="33890" x="2847975" y="4152900"/>
          <p14:tracePt t="33979" x="2830513" y="4160838"/>
          <p14:tracePt t="33985" x="2813050" y="4170363"/>
          <p14:tracePt t="33993" x="2795588" y="4170363"/>
          <p14:tracePt t="34006" x="2776538" y="4170363"/>
          <p14:tracePt t="34023" x="2732088" y="4170363"/>
          <p14:tracePt t="34040" x="2679700" y="4170363"/>
          <p14:tracePt t="34056" x="2660650" y="4170363"/>
          <p14:tracePt t="34073" x="2633663" y="4152900"/>
          <p14:tracePt t="34090" x="2616200" y="4116388"/>
          <p14:tracePt t="34106" x="2608263" y="4089400"/>
          <p14:tracePt t="34123" x="2589213" y="4054475"/>
          <p14:tracePt t="34141" x="2581275" y="4000500"/>
          <p14:tracePt t="34157" x="2571750" y="3973513"/>
          <p14:tracePt t="34173" x="2571750" y="3956050"/>
          <p14:tracePt t="34190" x="2571750" y="3946525"/>
          <p14:tracePt t="34206" x="2571750" y="3938588"/>
          <p14:tracePt t="34223" x="2571750" y="3919538"/>
          <p14:tracePt t="34240" x="2571750" y="3884613"/>
          <p14:tracePt t="34242" x="2571750" y="3857625"/>
          <p14:tracePt t="34256" x="2571750" y="3848100"/>
          <p14:tracePt t="34273" x="2571750" y="3840163"/>
          <p14:tracePt t="36088" x="2571750" y="3830638"/>
          <p14:tracePt t="36095" x="2581275" y="3830638"/>
          <p14:tracePt t="36106" x="2581275" y="3822700"/>
          <p14:tracePt t="36252" x="2581275" y="3830638"/>
          <p14:tracePt t="36258" x="2581275" y="3848100"/>
          <p14:tracePt t="36267" x="2581275" y="3867150"/>
          <p14:tracePt t="36289" x="2581275" y="3902075"/>
          <p14:tracePt t="36323" x="2598738" y="3973513"/>
          <p14:tracePt t="36339" x="2598738" y="3983038"/>
          <p14:tracePt t="36356" x="2608263" y="3990975"/>
          <p14:tracePt t="36373" x="2616200" y="4027488"/>
          <p14:tracePt t="36389" x="2625725" y="4071938"/>
          <p14:tracePt t="36406" x="2643188" y="4160838"/>
          <p14:tracePt t="36423" x="2652713" y="4205288"/>
          <p14:tracePt t="36439" x="2670175" y="4241800"/>
          <p14:tracePt t="36456" x="2670175" y="4286250"/>
          <p14:tracePt t="36472" x="2687638" y="4313238"/>
          <p14:tracePt t="36489" x="2687638" y="4330700"/>
          <p14:tracePt t="36506" x="2687638" y="4340225"/>
          <p14:tracePt t="36627" x="2687638" y="4348163"/>
          <p14:tracePt t="36643" x="2687638" y="4367213"/>
          <p14:tracePt t="36649" x="2679700" y="4394200"/>
          <p14:tracePt t="36656" x="2679700" y="4419600"/>
          <p14:tracePt t="36673" x="2670175" y="4438650"/>
          <p14:tracePt t="36689" x="2660650" y="4446588"/>
          <p14:tracePt t="36706" x="2660650" y="4456113"/>
          <p14:tracePt t="37048" x="2660650" y="4446588"/>
          <p14:tracePt t="39714" x="2660650" y="4456113"/>
          <p14:tracePt t="39720" x="2660650" y="4483100"/>
          <p14:tracePt t="39729" x="2660650" y="4527550"/>
          <p14:tracePt t="39738" x="2660650" y="4572000"/>
          <p14:tracePt t="39755" x="2670175" y="4643438"/>
          <p14:tracePt t="39772" x="2679700" y="4687888"/>
          <p14:tracePt t="39775" x="2687638" y="4705350"/>
          <p14:tracePt t="39789" x="2697163" y="4724400"/>
          <p14:tracePt t="39822" x="2697163" y="4751388"/>
          <p14:tracePt t="40744" x="2705100" y="4751388"/>
          <p14:tracePt t="40751" x="2724150" y="4776788"/>
          <p14:tracePt t="40759" x="2751138" y="4803775"/>
          <p14:tracePt t="40772" x="2768600" y="4822825"/>
          <p14:tracePt t="40789" x="2795588" y="4848225"/>
          <p14:tracePt t="40805" x="2803525" y="4857750"/>
          <p14:tracePt t="40948" x="2803525" y="4875213"/>
          <p14:tracePt t="40955" x="2803525" y="4894263"/>
          <p14:tracePt t="40969" x="2803525" y="4902200"/>
          <p14:tracePt t="41204" x="2803525" y="4911725"/>
          <p14:tracePt t="41214" x="2803525" y="4919663"/>
          <p14:tracePt t="41229" x="2803525" y="4929188"/>
          <p14:tracePt t="41252" x="2803525" y="4938713"/>
          <p14:tracePt t="41283" x="2803525" y="4946650"/>
          <p14:tracePt t="41291" x="2803525" y="4956175"/>
          <p14:tracePt t="41299" x="2803525" y="4965700"/>
          <p14:tracePt t="41477" x="2813050" y="4965700"/>
          <p14:tracePt t="41501" x="2822575" y="4956175"/>
          <p14:tracePt t="41518" x="2830513" y="4946650"/>
          <p14:tracePt t="41526" x="2830513" y="4938713"/>
          <p14:tracePt t="41611" x="2830513" y="4929188"/>
          <p14:tracePt t="41619" x="2840038" y="4929188"/>
          <p14:tracePt t="41627" x="2840038" y="4919663"/>
          <p14:tracePt t="41986" x="2847975" y="4911725"/>
          <p14:tracePt t="41993" x="2874963" y="4894263"/>
          <p14:tracePt t="42004" x="2901950" y="4857750"/>
          <p14:tracePt t="42038" x="3232150" y="4705350"/>
          <p14:tracePt t="42071" x="4322763" y="4473575"/>
          <p14:tracePt t="42088" x="4867275" y="4429125"/>
          <p14:tracePt t="42104" x="5295900" y="4384675"/>
          <p14:tracePt t="42122" x="5572125" y="4367213"/>
          <p14:tracePt t="42138" x="5768975" y="4357688"/>
          <p14:tracePt t="42154" x="5813425" y="4357688"/>
          <p14:tracePt t="42188" x="5751513" y="4313238"/>
          <p14:tracePt t="42299" x="5741988" y="4313238"/>
          <p14:tracePt t="42322" x="5732463" y="4313238"/>
          <p14:tracePt t="42328" x="5732463" y="4295775"/>
          <p14:tracePt t="42345" x="5732463" y="4286250"/>
          <p14:tracePt t="42354" x="5751513" y="4268788"/>
          <p14:tracePt t="42371" x="5848350" y="4241800"/>
          <p14:tracePt t="42388" x="6062663" y="4224338"/>
          <p14:tracePt t="42404" x="6375400" y="4205288"/>
          <p14:tracePt t="42421" x="6848475" y="4179888"/>
          <p14:tracePt t="42438" x="7653338" y="4108450"/>
          <p14:tracePt t="42455" x="8313738" y="4089400"/>
          <p14:tracePt t="42471" x="9045575" y="4098925"/>
          <p14:tracePt t="42488" x="9804400" y="4125913"/>
          <p14:tracePt t="42504" x="10466388" y="4160838"/>
          <p14:tracePt t="42522" x="10983913" y="4187825"/>
          <p14:tracePt t="42537" x="11323638" y="4224338"/>
          <p14:tracePt t="42554" x="11698288" y="4295775"/>
          <p14:tracePt t="42571" x="11823700" y="4357688"/>
          <p14:tracePt t="42588" x="11849100" y="4394200"/>
          <p14:tracePt t="42605" x="11849100" y="4438650"/>
          <p14:tracePt t="42621" x="11814175" y="4518025"/>
          <p14:tracePt t="42637" x="11715750" y="4660900"/>
          <p14:tracePt t="42654" x="11582400" y="4813300"/>
          <p14:tracePt t="42671" x="11430000" y="4991100"/>
          <p14:tracePt t="42688" x="11260138" y="5160963"/>
          <p14:tracePt t="42704" x="10939463" y="5394325"/>
          <p14:tracePt t="42721" x="10706100" y="5510213"/>
          <p14:tracePt t="42738" x="10501313" y="5589588"/>
          <p14:tracePt t="42754" x="10269538" y="5653088"/>
          <p14:tracePt t="42771" x="10028238" y="5715000"/>
          <p14:tracePt t="42788" x="9823450" y="5751513"/>
          <p14:tracePt t="42790" x="9742488" y="5768975"/>
          <p14:tracePt t="42804" x="9590088" y="5768975"/>
          <p14:tracePt t="42821" x="9447213" y="5741988"/>
          <p14:tracePt t="42838" x="9304338" y="5680075"/>
          <p14:tracePt t="42854" x="9144000" y="5589588"/>
          <p14:tracePt t="42871" x="8983663" y="5473700"/>
          <p14:tracePt t="42888" x="8823325" y="5340350"/>
          <p14:tracePt t="42904" x="8724900" y="5197475"/>
          <p14:tracePt t="42921" x="8643938" y="5010150"/>
          <p14:tracePt t="42937" x="8626475" y="4795838"/>
          <p14:tracePt t="42954" x="8589963" y="4340225"/>
          <p14:tracePt t="42971" x="8616950" y="4027488"/>
          <p14:tracePt t="42987" x="8670925" y="3724275"/>
          <p14:tracePt t="43004" x="8777288" y="3419475"/>
          <p14:tracePt t="43021" x="8947150" y="3116263"/>
          <p14:tracePt t="43037" x="9126538" y="2884488"/>
          <p14:tracePt t="43054" x="9385300" y="2625725"/>
          <p14:tracePt t="43071" x="9609138" y="2482850"/>
          <p14:tracePt t="43087" x="9823450" y="2411413"/>
          <p14:tracePt t="43104" x="10063163" y="2374900"/>
          <p14:tracePt t="43121" x="10323513" y="2357438"/>
          <p14:tracePt t="43137" x="10590213" y="2393950"/>
          <p14:tracePt t="43154" x="10858500" y="2473325"/>
          <p14:tracePt t="43171" x="11144250" y="2571750"/>
          <p14:tracePt t="43187" x="11349038" y="2697163"/>
          <p14:tracePt t="43204" x="11518900" y="2874963"/>
          <p14:tracePt t="43221" x="11582400" y="3017838"/>
          <p14:tracePt t="43237" x="11609388" y="3224213"/>
          <p14:tracePt t="43254" x="11617325" y="3465513"/>
          <p14:tracePt t="43271" x="11590338" y="3679825"/>
          <p14:tracePt t="43287" x="11555413" y="3840163"/>
          <p14:tracePt t="43289" x="11528425" y="3911600"/>
          <p14:tracePt t="43304" x="11456988" y="4044950"/>
          <p14:tracePt t="43321" x="11358563" y="4197350"/>
          <p14:tracePt t="43337" x="11225213" y="4367213"/>
          <p14:tracePt t="43354" x="11063288" y="4537075"/>
          <p14:tracePt t="43371" x="10885488" y="4714875"/>
          <p14:tracePt t="43387" x="10572750" y="4894263"/>
          <p14:tracePt t="43404" x="10206038" y="5081588"/>
          <p14:tracePt t="43421" x="9858375" y="5180013"/>
          <p14:tracePt t="43437" x="9555163" y="5241925"/>
          <p14:tracePt t="43456" x="9188450" y="5268913"/>
          <p14:tracePt t="43471" x="8991600" y="5268913"/>
          <p14:tracePt t="43487" x="8848725" y="5241925"/>
          <p14:tracePt t="43504" x="8732838" y="5180013"/>
          <p14:tracePt t="43521" x="8626475" y="5072063"/>
          <p14:tracePt t="43537" x="8518525" y="4919663"/>
          <p14:tracePt t="43554" x="8394700" y="4616450"/>
          <p14:tracePt t="43571" x="8385175" y="4419600"/>
          <p14:tracePt t="43587" x="8466138" y="4214813"/>
          <p14:tracePt t="43604" x="8582025" y="3973513"/>
          <p14:tracePt t="43621" x="8724900" y="3714750"/>
          <p14:tracePt t="43637" x="8902700" y="3482975"/>
          <p14:tracePt t="43654" x="9072563" y="3286125"/>
          <p14:tracePt t="43671" x="9286875" y="3116263"/>
          <p14:tracePt t="43687" x="9705975" y="2901950"/>
          <p14:tracePt t="43704" x="10018713" y="2822575"/>
          <p14:tracePt t="43721" x="10287000" y="2776538"/>
          <p14:tracePt t="43737" x="10528300" y="2776538"/>
          <p14:tracePt t="43754" x="10742613" y="2803525"/>
          <p14:tracePt t="43771" x="10966450" y="2884488"/>
          <p14:tracePt t="43773" x="11037888" y="2955925"/>
          <p14:tracePt t="43787" x="11117263" y="3027363"/>
          <p14:tracePt t="43804" x="11314113" y="3276600"/>
          <p14:tracePt t="43821" x="11420475" y="3490913"/>
          <p14:tracePt t="43837" x="11474450" y="3660775"/>
          <p14:tracePt t="43854" x="11474450" y="3803650"/>
          <p14:tracePt t="43870" x="11430000" y="3956050"/>
          <p14:tracePt t="43887" x="11341100" y="4116388"/>
          <p14:tracePt t="43904" x="11198225" y="4295775"/>
          <p14:tracePt t="43921" x="11028363" y="4483100"/>
          <p14:tracePt t="43937" x="10706100" y="4697413"/>
          <p14:tracePt t="43954" x="10483850" y="4795838"/>
          <p14:tracePt t="43971" x="10287000" y="4857750"/>
          <p14:tracePt t="43987" x="10134600" y="4884738"/>
          <p14:tracePt t="44004" x="10063163" y="4894263"/>
          <p14:tracePt t="44020" x="10037763" y="4902200"/>
          <p14:tracePt t="47924" x="10018713" y="4894263"/>
          <p14:tracePt t="47928" x="9966325" y="4857750"/>
          <p14:tracePt t="47937" x="9885363" y="4803775"/>
          <p14:tracePt t="47953" x="9769475" y="4732338"/>
          <p14:tracePt t="47970" x="9698038" y="4670425"/>
          <p14:tracePt t="47986" x="9653588" y="4616450"/>
          <p14:tracePt t="48020" x="9572625" y="4527550"/>
          <p14:tracePt t="48053" x="9545638" y="4473575"/>
          <p14:tracePt t="48069" x="9545638" y="4446588"/>
          <p14:tracePt t="48086" x="9528175" y="4394200"/>
          <p14:tracePt t="48103" x="9510713" y="4375150"/>
          <p14:tracePt t="48136" x="9501188" y="4375150"/>
          <p14:tracePt t="48203" x="9474200" y="4367213"/>
          <p14:tracePt t="48211" x="9447213" y="4357688"/>
          <p14:tracePt t="48219" x="9420225" y="4348163"/>
          <p14:tracePt t="48236" x="9323388" y="4340225"/>
          <p14:tracePt t="48253" x="9215438" y="4322763"/>
          <p14:tracePt t="48269" x="9126538" y="4295775"/>
          <p14:tracePt t="48286" x="9072563" y="4251325"/>
          <p14:tracePt t="48289" x="9055100" y="4232275"/>
          <p14:tracePt t="48303" x="9045575" y="4214813"/>
          <p14:tracePt t="48319" x="9018588" y="4160838"/>
          <p14:tracePt t="48336" x="8974138" y="4098925"/>
          <p14:tracePt t="48353" x="8956675" y="4071938"/>
          <p14:tracePt t="48369" x="8947150" y="4062413"/>
          <p14:tracePt t="48406" x="8929688" y="4062413"/>
          <p14:tracePt t="48419" x="8920163" y="4089400"/>
          <p14:tracePt t="48436" x="8831263" y="4224338"/>
          <p14:tracePt t="48453" x="8751888" y="4375150"/>
          <p14:tracePt t="48469" x="8626475" y="4562475"/>
          <p14:tracePt t="48486" x="8447088" y="4776788"/>
          <p14:tracePt t="48503" x="8286750" y="4946650"/>
          <p14:tracePt t="48519" x="8153400" y="5045075"/>
          <p14:tracePt t="48536" x="8045450" y="5108575"/>
          <p14:tracePt t="48553" x="7983538" y="5153025"/>
          <p14:tracePt t="48569" x="7947025" y="5170488"/>
          <p14:tracePt t="48586" x="7929563" y="5187950"/>
          <p14:tracePt t="48603" x="7920038" y="5197475"/>
          <p14:tracePt t="48922" x="7912100" y="5214938"/>
          <p14:tracePt t="48929" x="7902575" y="5259388"/>
          <p14:tracePt t="48937" x="7894638" y="5295900"/>
          <p14:tracePt t="48953" x="7867650" y="5367338"/>
          <p14:tracePt t="48970" x="7858125" y="5411788"/>
          <p14:tracePt t="48986" x="7848600" y="5429250"/>
          <p14:tracePt t="49126" x="7848600" y="5411788"/>
          <p14:tracePt t="49134" x="7848600" y="5384800"/>
          <p14:tracePt t="49140" x="7848600" y="5367338"/>
          <p14:tracePt t="49152" x="7858125" y="5330825"/>
          <p14:tracePt t="49169" x="7867650" y="5276850"/>
          <p14:tracePt t="49186" x="7885113" y="5214938"/>
          <p14:tracePt t="49203" x="7902575" y="5170488"/>
          <p14:tracePt t="49219" x="7920038" y="5116513"/>
          <p14:tracePt t="49236" x="7966075" y="5054600"/>
          <p14:tracePt t="49253" x="8010525" y="4983163"/>
          <p14:tracePt t="49269" x="8054975" y="4919663"/>
          <p14:tracePt t="49286" x="8108950" y="4867275"/>
          <p14:tracePt t="49302" x="8188325" y="4803775"/>
          <p14:tracePt t="49319" x="8277225" y="4705350"/>
          <p14:tracePt t="49336" x="8340725" y="4660900"/>
          <p14:tracePt t="49352" x="8412163" y="4589463"/>
          <p14:tracePt t="49369" x="8491538" y="4527550"/>
          <p14:tracePt t="49386" x="8599488" y="4456113"/>
          <p14:tracePt t="49402" x="8705850" y="4394200"/>
          <p14:tracePt t="49419" x="8813800" y="4330700"/>
          <p14:tracePt t="49436" x="9001125" y="4224338"/>
          <p14:tracePt t="49452" x="9134475" y="4143375"/>
          <p14:tracePt t="49469" x="9269413" y="4071938"/>
          <p14:tracePt t="49486" x="9420225" y="3990975"/>
          <p14:tracePt t="49502" x="9572625" y="3919538"/>
          <p14:tracePt t="49519" x="9688513" y="3848100"/>
          <p14:tracePt t="49536" x="9804400" y="3776663"/>
          <p14:tracePt t="49552" x="9939338" y="3697288"/>
          <p14:tracePt t="49569" x="10109200" y="3589338"/>
          <p14:tracePt t="49586" x="10198100" y="3509963"/>
          <p14:tracePt t="49602" x="10260013" y="3446463"/>
          <p14:tracePt t="49621" x="10323513" y="3384550"/>
          <p14:tracePt t="49636" x="10394950" y="3322638"/>
          <p14:tracePt t="49652" x="10439400" y="3276600"/>
          <p14:tracePt t="49669" x="10474325" y="3241675"/>
          <p14:tracePt t="49687" x="10483850" y="3232150"/>
          <p14:tracePt t="49789" x="10456863" y="3259138"/>
          <p14:tracePt t="49798" x="10402888" y="3313113"/>
          <p14:tracePt t="49805" x="10323513" y="3402013"/>
          <p14:tracePt t="49819" x="10134600" y="3616325"/>
          <p14:tracePt t="49836" x="9796463" y="3911600"/>
          <p14:tracePt t="49852" x="9474200" y="4205288"/>
          <p14:tracePt t="49869" x="9232900" y="4429125"/>
          <p14:tracePt t="49886" x="8991600" y="4616450"/>
          <p14:tracePt t="49902" x="8742363" y="4803775"/>
          <p14:tracePt t="49919" x="8562975" y="4938713"/>
          <p14:tracePt t="49937" x="8348663" y="5108575"/>
          <p14:tracePt t="49952" x="8251825" y="5180013"/>
          <p14:tracePt t="49969" x="8170863" y="5251450"/>
          <p14:tracePt t="49986" x="8108950" y="5313363"/>
          <p14:tracePt t="50002" x="8054975" y="5375275"/>
          <p14:tracePt t="50019" x="8010525" y="5438775"/>
          <p14:tracePt t="50036" x="7956550" y="5500688"/>
          <p14:tracePt t="50052" x="7920038" y="5562600"/>
          <p14:tracePt t="50069" x="7875588" y="5653088"/>
          <p14:tracePt t="50086" x="7858125" y="5705475"/>
          <p14:tracePt t="50102" x="7840663" y="5759450"/>
          <p14:tracePt t="50119" x="7831138" y="5813425"/>
          <p14:tracePt t="50136" x="7796213" y="5875338"/>
          <p14:tracePt t="50152" x="7786688" y="5929313"/>
          <p14:tracePt t="50169" x="7759700" y="5991225"/>
          <p14:tracePt t="50186" x="7751763" y="6045200"/>
          <p14:tracePt t="50202" x="7732713" y="6089650"/>
          <p14:tracePt t="50219" x="7732713" y="6108700"/>
          <p14:tracePt t="50236" x="7724775" y="6116638"/>
          <p14:tracePt t="50252" x="7724775" y="6134100"/>
          <p14:tracePt t="50269" x="7705725" y="6143625"/>
          <p14:tracePt t="50285" x="7697788" y="6161088"/>
          <p14:tracePt t="50302" x="7697788" y="6170613"/>
          <p14:tracePt t="50392" x="7697788" y="6143625"/>
          <p14:tracePt t="50399" x="7724775" y="6072188"/>
          <p14:tracePt t="50404" x="7759700" y="5973763"/>
          <p14:tracePt t="50419" x="7796213" y="5867400"/>
          <p14:tracePt t="50435" x="7939088" y="5562600"/>
          <p14:tracePt t="50452" x="8126413" y="5241925"/>
          <p14:tracePt t="50469" x="8286750" y="5045075"/>
          <p14:tracePt t="50485" x="8456613" y="4867275"/>
          <p14:tracePt t="50502" x="8732838" y="4643438"/>
          <p14:tracePt t="50519" x="9109075" y="4367213"/>
          <p14:tracePt t="50536" x="9474200" y="4089400"/>
          <p14:tracePt t="50552" x="9777413" y="3867150"/>
          <p14:tracePt t="50569" x="10144125" y="3616325"/>
          <p14:tracePt t="50587" x="10348913" y="3500438"/>
          <p14:tracePt t="50602" x="10510838" y="3394075"/>
          <p14:tracePt t="50619" x="10644188" y="3303588"/>
          <p14:tracePt t="50635" x="10733088" y="3251200"/>
          <p14:tracePt t="50652" x="10787063" y="3205163"/>
          <p14:tracePt t="50669" x="10831513" y="3187700"/>
          <p14:tracePt t="50685" x="10868025" y="3170238"/>
          <p14:tracePt t="50702" x="10929938" y="3143250"/>
          <p14:tracePt t="50719" x="10966450" y="3133725"/>
          <p14:tracePt t="50735" x="11018838" y="3116263"/>
          <p14:tracePt t="50752" x="11090275" y="3116263"/>
          <p14:tracePt t="50769" x="11198225" y="3125788"/>
          <p14:tracePt t="50785" x="11314113" y="3179763"/>
          <p14:tracePt t="50802" x="11466513" y="3286125"/>
          <p14:tracePt t="50819" x="11537950" y="3357563"/>
          <p14:tracePt t="50835" x="11609388" y="3465513"/>
          <p14:tracePt t="50852" x="11680825" y="3589338"/>
          <p14:tracePt t="50869" x="11742738" y="3705225"/>
          <p14:tracePt t="50885" x="11777663" y="3786188"/>
          <p14:tracePt t="50902" x="11796713" y="3830638"/>
          <p14:tracePt t="50919" x="11804650" y="3867150"/>
          <p14:tracePt t="50935" x="11823700" y="3911600"/>
          <p14:tracePt t="50952" x="11841163" y="3965575"/>
          <p14:tracePt t="50969" x="11858625" y="4000500"/>
          <p14:tracePt t="50985" x="11858625" y="4010025"/>
          <p14:tracePt t="51085" x="11858625" y="4027488"/>
          <p14:tracePt t="51092" x="11849100" y="4044950"/>
          <p14:tracePt t="51102" x="11831638" y="4054475"/>
          <p14:tracePt t="51119" x="11814175" y="4081463"/>
          <p14:tracePt t="51135" x="11796713" y="4098925"/>
          <p14:tracePt t="51152" x="11777663" y="4116388"/>
        </p14:tracePtLst>
      </p14:laserTraceLst>
    </p:ext>
  </p:extLs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3. Gedetailleerde optimalisatiestudie</a:t>
            </a:r>
          </a:p>
        </p:txBody>
      </p:sp>
      <p:sp>
        <p:nvSpPr>
          <p:cNvPr id="7" name="Tijdelijke aanduiding voor inhoud 2"/>
          <p:cNvSpPr txBox="1">
            <a:spLocks/>
          </p:cNvSpPr>
          <p:nvPr/>
        </p:nvSpPr>
        <p:spPr bwMode="auto">
          <a:xfrm>
            <a:off x="838200" y="2016125"/>
            <a:ext cx="107823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Stap 5: conclusie:</a:t>
            </a:r>
          </a:p>
          <a:p>
            <a:pPr marL="0" indent="0">
              <a:buNone/>
              <a:defRPr/>
            </a:pPr>
            <a:r>
              <a:rPr lang="nl-BE" dirty="0">
                <a:solidFill>
                  <a:schemeClr val="tx1"/>
                </a:solidFill>
              </a:rPr>
              <a:t> </a:t>
            </a:r>
          </a:p>
        </p:txBody>
      </p:sp>
      <p:sp>
        <p:nvSpPr>
          <p:cNvPr id="4" name="Rechthoek 3"/>
          <p:cNvSpPr/>
          <p:nvPr/>
        </p:nvSpPr>
        <p:spPr>
          <a:xfrm>
            <a:off x="1421687" y="3525699"/>
            <a:ext cx="9615325" cy="1754326"/>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nl-NL" sz="5400" b="1" cap="none" spc="0" dirty="0">
                <a:ln w="6600">
                  <a:solidFill>
                    <a:schemeClr val="accent2"/>
                  </a:solidFill>
                  <a:prstDash val="solid"/>
                </a:ln>
                <a:solidFill>
                  <a:srgbClr val="FFFFFF"/>
                </a:solidFill>
                <a:effectLst>
                  <a:outerShdw dist="38100" dir="2700000" algn="tl" rotWithShape="0">
                    <a:schemeClr val="accent2"/>
                  </a:outerShdw>
                </a:effectLst>
              </a:rPr>
              <a:t>Dosis reductie enkel als het </a:t>
            </a:r>
          </a:p>
          <a:p>
            <a:pPr algn="ctr"/>
            <a:r>
              <a:rPr lang="nl-NL" sz="5400" b="1" cap="none" spc="0" dirty="0">
                <a:ln w="6600">
                  <a:solidFill>
                    <a:schemeClr val="accent2"/>
                  </a:solidFill>
                  <a:prstDash val="solid"/>
                </a:ln>
                <a:solidFill>
                  <a:srgbClr val="FFFFFF"/>
                </a:solidFill>
                <a:effectLst>
                  <a:outerShdw dist="38100" dir="2700000" algn="tl" rotWithShape="0">
                    <a:schemeClr val="accent2"/>
                  </a:outerShdw>
                </a:effectLst>
              </a:rPr>
              <a:t>diagnostisch geen verschil maakt</a:t>
            </a:r>
          </a:p>
        </p:txBody>
      </p:sp>
      <p:pic>
        <p:nvPicPr>
          <p:cNvPr id="3" name="Audiobestand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902632187"/>
      </p:ext>
    </p:extLst>
  </p:cSld>
  <p:clrMapOvr>
    <a:masterClrMapping/>
  </p:clrMapOvr>
  <mc:AlternateContent xmlns:mc="http://schemas.openxmlformats.org/markup-compatibility/2006" xmlns:p14="http://schemas.microsoft.com/office/powerpoint/2010/main">
    <mc:Choice Requires="p14">
      <p:transition spd="slow" p14:dur="2000" advTm="35699"/>
    </mc:Choice>
    <mc:Fallback xmlns="">
      <p:transition spd="slow" advTm="35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4. Acties</a:t>
            </a:r>
          </a:p>
        </p:txBody>
      </p:sp>
      <p:sp>
        <p:nvSpPr>
          <p:cNvPr id="5" name="Tijdelijke aanduiding voor inhoud 2"/>
          <p:cNvSpPr txBox="1">
            <a:spLocks/>
          </p:cNvSpPr>
          <p:nvPr/>
        </p:nvSpPr>
        <p:spPr bwMode="auto">
          <a:xfrm>
            <a:off x="838200" y="2016125"/>
            <a:ext cx="1102995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Met gegevens over de dosis </a:t>
            </a:r>
          </a:p>
          <a:p>
            <a:pPr marL="0" indent="0">
              <a:buNone/>
              <a:defRPr/>
            </a:pPr>
            <a:r>
              <a:rPr lang="nl-BE" dirty="0">
                <a:solidFill>
                  <a:schemeClr val="tx1"/>
                </a:solidFill>
              </a:rPr>
              <a:t>(</a:t>
            </a:r>
            <a:r>
              <a:rPr lang="nl-BE" dirty="0" err="1">
                <a:solidFill>
                  <a:schemeClr val="tx1"/>
                </a:solidFill>
              </a:rPr>
              <a:t>DRLs</a:t>
            </a:r>
            <a:r>
              <a:rPr lang="nl-BE" dirty="0">
                <a:solidFill>
                  <a:schemeClr val="tx1"/>
                </a:solidFill>
              </a:rPr>
              <a:t>, </a:t>
            </a:r>
            <a:r>
              <a:rPr lang="nl-BE" dirty="0" err="1">
                <a:solidFill>
                  <a:schemeClr val="tx1"/>
                </a:solidFill>
              </a:rPr>
              <a:t>dose</a:t>
            </a:r>
            <a:r>
              <a:rPr lang="nl-BE" dirty="0">
                <a:solidFill>
                  <a:schemeClr val="tx1"/>
                </a:solidFill>
              </a:rPr>
              <a:t> monitoring, opmerkingen van medische fysica)</a:t>
            </a:r>
          </a:p>
          <a:p>
            <a:pPr marL="0" indent="0">
              <a:buNone/>
              <a:defRPr/>
            </a:pPr>
            <a:r>
              <a:rPr lang="nl-BE" dirty="0">
                <a:solidFill>
                  <a:schemeClr val="tx1"/>
                </a:solidFill>
              </a:rPr>
              <a:t>weten we waar we moeten beginnen !</a:t>
            </a:r>
          </a:p>
          <a:p>
            <a:pPr marL="0" indent="0">
              <a:buNone/>
              <a:defRPr/>
            </a:pPr>
            <a:endParaRPr lang="nl-BE" dirty="0">
              <a:solidFill>
                <a:schemeClr val="tx1"/>
              </a:solidFill>
            </a:endParaRPr>
          </a:p>
          <a:p>
            <a:pPr marL="0" indent="0">
              <a:buNone/>
              <a:defRPr/>
            </a:pPr>
            <a:r>
              <a:rPr lang="nl-BE" dirty="0">
                <a:solidFill>
                  <a:schemeClr val="tx1"/>
                </a:solidFill>
              </a:rPr>
              <a:t>Vele acties zijn makkelijk, mits gegevens ter beschikking.</a:t>
            </a:r>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2055919"/>
      </p:ext>
    </p:extLst>
  </p:cSld>
  <p:clrMapOvr>
    <a:masterClrMapping/>
  </p:clrMapOvr>
  <mc:AlternateContent xmlns:mc="http://schemas.openxmlformats.org/markup-compatibility/2006" xmlns:p14="http://schemas.microsoft.com/office/powerpoint/2010/main">
    <mc:Choice Requires="p14">
      <p:transition spd="slow" p14:dur="2000" advTm="16510"/>
    </mc:Choice>
    <mc:Fallback xmlns="">
      <p:transition spd="slow" advTm="16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4. Acties</a:t>
            </a:r>
          </a:p>
        </p:txBody>
      </p:sp>
      <p:sp>
        <p:nvSpPr>
          <p:cNvPr id="5" name="Tijdelijke aanduiding voor inhoud 2"/>
          <p:cNvSpPr txBox="1">
            <a:spLocks/>
          </p:cNvSpPr>
          <p:nvPr/>
        </p:nvSpPr>
        <p:spPr bwMode="auto">
          <a:xfrm>
            <a:off x="838200" y="2016125"/>
            <a:ext cx="1102995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4" tIns="45712" rIns="91424" bIns="45712"/>
          <a:lstStyle>
            <a:lvl1pPr marL="342900" indent="-342900" algn="l" rtl="0" eaLnBrk="0" fontAlgn="base" hangingPunct="0">
              <a:spcBef>
                <a:spcPct val="20000"/>
              </a:spcBef>
              <a:spcAft>
                <a:spcPct val="0"/>
              </a:spcAft>
              <a:buChar char="•"/>
              <a:defRPr sz="28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400">
                <a:solidFill>
                  <a:schemeClr val="bg2"/>
                </a:solidFill>
                <a:latin typeface="+mn-lt"/>
              </a:defRPr>
            </a:lvl2pPr>
            <a:lvl3pPr marL="1143000" indent="-228600" algn="l" rtl="0" eaLnBrk="0" fontAlgn="base" hangingPunct="0">
              <a:spcBef>
                <a:spcPct val="20000"/>
              </a:spcBef>
              <a:spcAft>
                <a:spcPct val="0"/>
              </a:spcAft>
              <a:buChar char="•"/>
              <a:defRPr sz="20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5813" indent="-227013" algn="l" rtl="0" eaLnBrk="0" fontAlgn="base" hangingPunct="0">
              <a:spcBef>
                <a:spcPct val="20000"/>
              </a:spcBef>
              <a:spcAft>
                <a:spcPct val="0"/>
              </a:spcAft>
              <a:buChar char="»"/>
              <a:defRPr sz="2000">
                <a:solidFill>
                  <a:schemeClr val="bg2"/>
                </a:solidFill>
                <a:latin typeface="+mn-lt"/>
              </a:defRPr>
            </a:lvl5pPr>
            <a:lvl6pPr marL="2513013" indent="-227013" algn="l" rtl="0" fontAlgn="base">
              <a:spcBef>
                <a:spcPct val="20000"/>
              </a:spcBef>
              <a:spcAft>
                <a:spcPct val="0"/>
              </a:spcAft>
              <a:buChar char="»"/>
              <a:defRPr sz="2000">
                <a:solidFill>
                  <a:schemeClr val="bg2"/>
                </a:solidFill>
                <a:latin typeface="+mn-lt"/>
              </a:defRPr>
            </a:lvl6pPr>
            <a:lvl7pPr marL="2970213" indent="-227013" algn="l" rtl="0" fontAlgn="base">
              <a:spcBef>
                <a:spcPct val="20000"/>
              </a:spcBef>
              <a:spcAft>
                <a:spcPct val="0"/>
              </a:spcAft>
              <a:buChar char="»"/>
              <a:defRPr sz="2000">
                <a:solidFill>
                  <a:schemeClr val="bg2"/>
                </a:solidFill>
                <a:latin typeface="+mn-lt"/>
              </a:defRPr>
            </a:lvl7pPr>
            <a:lvl8pPr marL="3427413" indent="-227013" algn="l" rtl="0" fontAlgn="base">
              <a:spcBef>
                <a:spcPct val="20000"/>
              </a:spcBef>
              <a:spcAft>
                <a:spcPct val="0"/>
              </a:spcAft>
              <a:buChar char="»"/>
              <a:defRPr sz="2000">
                <a:solidFill>
                  <a:schemeClr val="bg2"/>
                </a:solidFill>
                <a:latin typeface="+mn-lt"/>
              </a:defRPr>
            </a:lvl8pPr>
            <a:lvl9pPr marL="3884613" indent="-227013" algn="l" rtl="0" fontAlgn="base">
              <a:spcBef>
                <a:spcPct val="20000"/>
              </a:spcBef>
              <a:spcAft>
                <a:spcPct val="0"/>
              </a:spcAft>
              <a:buChar char="»"/>
              <a:defRPr sz="2000">
                <a:solidFill>
                  <a:schemeClr val="bg2"/>
                </a:solidFill>
                <a:latin typeface="+mn-lt"/>
              </a:defRPr>
            </a:lvl9pPr>
          </a:lstStyle>
          <a:p>
            <a:pPr marL="0" indent="0">
              <a:buNone/>
              <a:defRPr/>
            </a:pPr>
            <a:r>
              <a:rPr lang="nl-BE" dirty="0">
                <a:solidFill>
                  <a:schemeClr val="tx1"/>
                </a:solidFill>
              </a:rPr>
              <a:t>Voorbeeld actie</a:t>
            </a:r>
          </a:p>
          <a:p>
            <a:pPr marL="0" indent="0">
              <a:buNone/>
              <a:defRPr/>
            </a:pPr>
            <a:endParaRPr lang="nl-BE" dirty="0">
              <a:solidFill>
                <a:schemeClr val="tx1"/>
              </a:solidFill>
            </a:endParaRPr>
          </a:p>
        </p:txBody>
      </p:sp>
      <p:pic>
        <p:nvPicPr>
          <p:cNvPr id="4" name="Picture 2"/>
          <p:cNvPicPr>
            <a:picLocks noChangeAspect="1" noChangeArrowheads="1"/>
          </p:cNvPicPr>
          <p:nvPr/>
        </p:nvPicPr>
        <p:blipFill rotWithShape="1">
          <a:blip r:embed="rId4"/>
          <a:srcRect l="6311" t="34276" r="71025" b="31141"/>
          <a:stretch/>
        </p:blipFill>
        <p:spPr bwMode="auto">
          <a:xfrm>
            <a:off x="1444228" y="3208852"/>
            <a:ext cx="2660453" cy="22822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5"/>
          <a:srcRect l="28012" t="43172" r="43716" b="20962"/>
          <a:stretch/>
        </p:blipFill>
        <p:spPr bwMode="auto">
          <a:xfrm>
            <a:off x="4710708" y="3124200"/>
            <a:ext cx="3319359" cy="236695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6"/>
          <a:srcRect l="29165" t="40443" r="43276" b="24923"/>
          <a:stretch/>
        </p:blipFill>
        <p:spPr bwMode="auto">
          <a:xfrm>
            <a:off x="8331446" y="3086100"/>
            <a:ext cx="3235325" cy="2286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1042326"/>
      </p:ext>
    </p:extLst>
  </p:cSld>
  <p:clrMapOvr>
    <a:masterClrMapping/>
  </p:clrMapOvr>
  <mc:AlternateContent xmlns:mc="http://schemas.openxmlformats.org/markup-compatibility/2006" xmlns:p14="http://schemas.microsoft.com/office/powerpoint/2010/main">
    <mc:Choice Requires="p14">
      <p:transition spd="slow" p14:dur="2000" advTm="39131"/>
    </mc:Choice>
    <mc:Fallback xmlns="">
      <p:transition spd="slow" advTm="39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4251" x="11769725" y="4089400"/>
          <p14:tracePt t="4259" x="11742738" y="4062413"/>
          <p14:tracePt t="4266" x="11715750" y="4027488"/>
          <p14:tracePt t="4277" x="11688763" y="4000500"/>
          <p14:tracePt t="4293" x="11599863" y="3938588"/>
          <p14:tracePt t="4310" x="11510963" y="3902075"/>
          <p14:tracePt t="4343" x="11277600" y="3884613"/>
          <p14:tracePt t="4376" x="10912475" y="3956050"/>
          <p14:tracePt t="4393" x="10760075" y="4027488"/>
          <p14:tracePt t="4410" x="10563225" y="4108450"/>
          <p14:tracePt t="4426" x="10385425" y="4232275"/>
          <p14:tracePt t="4444" x="10215563" y="4384675"/>
          <p14:tracePt t="4460" x="10028238" y="4545013"/>
          <p14:tracePt t="4476" x="9867900" y="4679950"/>
          <p14:tracePt t="4493" x="9732963" y="4813300"/>
          <p14:tracePt t="4510" x="9661525" y="4884738"/>
          <p14:tracePt t="4526" x="9572625" y="4938713"/>
          <p14:tracePt t="4543" x="9501188" y="5000625"/>
          <p14:tracePt t="4560" x="9402763" y="5062538"/>
          <p14:tracePt t="4576" x="9348788" y="5062538"/>
          <p14:tracePt t="4593" x="9269413" y="5037138"/>
          <p14:tracePt t="4610" x="9205913" y="4884738"/>
          <p14:tracePt t="4626" x="9205913" y="4857750"/>
          <p14:tracePt t="4660" x="9224963" y="4857750"/>
          <p14:tracePt t="4676" x="9277350" y="4857750"/>
          <p14:tracePt t="4693" x="9296400" y="4857750"/>
          <p14:tracePt t="4758" x="9304338" y="4857750"/>
          <p14:tracePt t="4790" x="9323388" y="4857750"/>
          <p14:tracePt t="4799" x="9323388" y="4840288"/>
          <p14:tracePt t="4809" x="9323388" y="4830763"/>
          <p14:tracePt t="4826" x="9269413" y="4786313"/>
          <p14:tracePt t="4843" x="9161463" y="4679950"/>
          <p14:tracePt t="4860" x="8643938" y="4562475"/>
          <p14:tracePt t="4876" x="7939088" y="4456113"/>
          <p14:tracePt t="4893" x="7224713" y="4322763"/>
          <p14:tracePt t="4910" x="6705600" y="4241800"/>
          <p14:tracePt t="4927" x="6259513" y="4143375"/>
          <p14:tracePt t="4943" x="5822950" y="4081463"/>
          <p14:tracePt t="4959" x="5295900" y="3973513"/>
          <p14:tracePt t="4976" x="4857750" y="3902075"/>
          <p14:tracePt t="4993" x="4581525" y="3875088"/>
          <p14:tracePt t="5010" x="4322763" y="3867150"/>
          <p14:tracePt t="5026" x="4125913" y="3867150"/>
          <p14:tracePt t="5043" x="3983038" y="3867150"/>
          <p14:tracePt t="5060" x="3875088" y="3867150"/>
          <p14:tracePt t="5076" x="3741738" y="3857625"/>
          <p14:tracePt t="5093" x="3598863" y="3848100"/>
          <p14:tracePt t="5110" x="3384550" y="3822700"/>
          <p14:tracePt t="5126" x="3241675" y="3813175"/>
          <p14:tracePt t="5143" x="3089275" y="3803650"/>
          <p14:tracePt t="5159" x="2938463" y="3786188"/>
          <p14:tracePt t="5176" x="2786063" y="3768725"/>
          <p14:tracePt t="5193" x="2633663" y="3751263"/>
          <p14:tracePt t="5209" x="2500313" y="3724275"/>
          <p14:tracePt t="5226" x="2401888" y="3697288"/>
          <p14:tracePt t="5243" x="2374900" y="3687763"/>
          <p14:tracePt t="5259" x="2366963" y="3679825"/>
          <p14:tracePt t="5276" x="2357438" y="3670300"/>
          <p14:tracePt t="5293" x="2330450" y="3625850"/>
          <p14:tracePt t="5309" x="2276475" y="3598863"/>
          <p14:tracePt t="5326" x="2251075" y="3581400"/>
          <p14:tracePt t="5343" x="2241550" y="3571875"/>
          <p14:tracePt t="5464" x="2232025" y="3571875"/>
          <p14:tracePt t="5477" x="2224088" y="3571875"/>
          <p14:tracePt t="5484" x="2205038" y="3581400"/>
          <p14:tracePt t="5493" x="2197100" y="3589338"/>
          <p14:tracePt t="5509" x="2179638" y="3598863"/>
          <p14:tracePt t="5526" x="2152650" y="3608388"/>
          <p14:tracePt t="5543" x="2133600" y="3616325"/>
          <p14:tracePt t="5559" x="2125663" y="3625850"/>
          <p14:tracePt t="5576" x="2116138" y="3625850"/>
          <p14:tracePt t="5593" x="2098675" y="3625850"/>
          <p14:tracePt t="5609" x="2089150" y="3625850"/>
          <p14:tracePt t="5626" x="2081213" y="3598863"/>
          <p14:tracePt t="5643" x="2071688" y="3581400"/>
          <p14:tracePt t="5659" x="2062163" y="3562350"/>
          <p14:tracePt t="5676" x="2062163" y="3544888"/>
          <p14:tracePt t="5693" x="2071688" y="3500438"/>
          <p14:tracePt t="5710" x="2089150" y="3465513"/>
          <p14:tracePt t="5726" x="2160588" y="3402013"/>
          <p14:tracePt t="5743" x="2214563" y="3367088"/>
          <p14:tracePt t="5759" x="2259013" y="3357563"/>
          <p14:tracePt t="5776" x="2303463" y="3357563"/>
          <p14:tracePt t="5793" x="2339975" y="3384550"/>
          <p14:tracePt t="5809" x="2347913" y="3438525"/>
          <p14:tracePt t="5826" x="2330450" y="3536950"/>
          <p14:tracePt t="5843" x="2259013" y="3652838"/>
          <p14:tracePt t="5859" x="2197100" y="3724275"/>
          <p14:tracePt t="5876" x="2071688" y="3795713"/>
          <p14:tracePt t="5893" x="2009775" y="3813175"/>
          <p14:tracePt t="5909" x="1955800" y="3813175"/>
          <p14:tracePt t="5926" x="1928813" y="3813175"/>
          <p14:tracePt t="5943" x="1911350" y="3786188"/>
          <p14:tracePt t="5959" x="1901825" y="3751263"/>
          <p14:tracePt t="5976" x="1893888" y="3687763"/>
          <p14:tracePt t="5992" x="1893888" y="3670300"/>
          <p14:tracePt t="6259" x="1884363" y="3670300"/>
          <p14:tracePt t="6321" x="1884363" y="3687763"/>
          <p14:tracePt t="6329" x="1884363" y="3705225"/>
          <p14:tracePt t="6338" x="1884363" y="3732213"/>
          <p14:tracePt t="6345" x="1884363" y="3759200"/>
          <p14:tracePt t="6359" x="1884363" y="3786188"/>
          <p14:tracePt t="6392" x="1911350" y="3956050"/>
          <p14:tracePt t="6426" x="1928813" y="4054475"/>
          <p14:tracePt t="6442" x="1938338" y="4081463"/>
          <p14:tracePt t="6742" x="1938338" y="4062413"/>
          <p14:tracePt t="6750" x="1946275" y="4044950"/>
          <p14:tracePt t="6759" x="1955800" y="4037013"/>
          <p14:tracePt t="6792" x="1955800" y="4017963"/>
          <p14:tracePt t="6898" x="1973263" y="3990975"/>
          <p14:tracePt t="6906" x="1973263" y="3973513"/>
          <p14:tracePt t="6914" x="1982788" y="3965575"/>
          <p14:tracePt t="6925" x="1990725" y="3956050"/>
          <p14:tracePt t="6942" x="2000250" y="3946525"/>
          <p14:tracePt t="6959" x="2000250" y="3938588"/>
          <p14:tracePt t="7087" x="1990725" y="3946525"/>
          <p14:tracePt t="7094" x="1982788" y="3956050"/>
          <p14:tracePt t="7102" x="1973263" y="3956050"/>
          <p14:tracePt t="7110" x="1965325" y="3965575"/>
          <p14:tracePt t="7126" x="1955800" y="3965575"/>
          <p14:tracePt t="7142" x="1946275" y="3983038"/>
          <p14:tracePt t="7226" x="1919288" y="3965575"/>
          <p14:tracePt t="7234" x="1901825" y="3938588"/>
          <p14:tracePt t="7242" x="1874838" y="3911600"/>
          <p14:tracePt t="7259" x="1822450" y="3848100"/>
          <p14:tracePt t="7276" x="1758950" y="3786188"/>
          <p14:tracePt t="7292" x="1704975" y="3705225"/>
          <p14:tracePt t="7309" x="1652588" y="3643313"/>
          <p14:tracePt t="7326" x="1633538" y="3598863"/>
          <p14:tracePt t="7343" x="1625600" y="3562350"/>
          <p14:tracePt t="7360" x="1625600" y="3509963"/>
          <p14:tracePt t="7376" x="1633538" y="3490913"/>
          <p14:tracePt t="7393" x="1652588" y="3482975"/>
          <p14:tracePt t="7409" x="1670050" y="3473450"/>
          <p14:tracePt t="7426" x="1697038" y="3455988"/>
          <p14:tracePt t="7442" x="1758950" y="3446463"/>
          <p14:tracePt t="7459" x="1830388" y="3446463"/>
          <p14:tracePt t="7476" x="1973263" y="3465513"/>
          <p14:tracePt t="7492" x="2062163" y="3517900"/>
          <p14:tracePt t="7509" x="2133600" y="3571875"/>
          <p14:tracePt t="7526" x="2179638" y="3608388"/>
          <p14:tracePt t="7542" x="2197100" y="3660775"/>
          <p14:tracePt t="7559" x="2205038" y="3705225"/>
          <p14:tracePt t="7575" x="2205038" y="3759200"/>
          <p14:tracePt t="7592" x="2170113" y="3822700"/>
          <p14:tracePt t="7609" x="2116138" y="3884613"/>
          <p14:tracePt t="7625" x="1965325" y="3983038"/>
          <p14:tracePt t="7642" x="1857375" y="4027488"/>
          <p14:tracePt t="7659" x="1795463" y="4054475"/>
          <p14:tracePt t="7675" x="1751013" y="4054475"/>
          <p14:tracePt t="7692" x="1724025" y="4044950"/>
          <p14:tracePt t="7709" x="1697038" y="4000500"/>
          <p14:tracePt t="7726" x="1660525" y="3911600"/>
          <p14:tracePt t="7742" x="1652588" y="3830638"/>
          <p14:tracePt t="7759" x="1652588" y="3759200"/>
          <p14:tracePt t="7775" x="1687513" y="3679825"/>
          <p14:tracePt t="7792" x="1731963" y="3616325"/>
          <p14:tracePt t="7809" x="1776413" y="3581400"/>
          <p14:tracePt t="7825" x="1803400" y="3562350"/>
          <p14:tracePt t="7842" x="1830388" y="3562350"/>
          <p14:tracePt t="7859" x="1874838" y="3571875"/>
          <p14:tracePt t="7875" x="1901825" y="3608388"/>
          <p14:tracePt t="7892" x="1928813" y="3660775"/>
          <p14:tracePt t="7909" x="1928813" y="3759200"/>
          <p14:tracePt t="7925" x="1911350" y="3875088"/>
          <p14:tracePt t="7942" x="1893888" y="4000500"/>
          <p14:tracePt t="7959" x="1839913" y="4116388"/>
          <p14:tracePt t="7976" x="1803400" y="4197350"/>
          <p14:tracePt t="7992" x="1795463" y="4224338"/>
          <p14:tracePt t="8937" x="1812925" y="4170363"/>
          <p14:tracePt t="8945" x="1857375" y="4054475"/>
          <p14:tracePt t="8952" x="1893888" y="3973513"/>
          <p14:tracePt t="8960" x="1938338" y="3884613"/>
          <p14:tracePt t="8975" x="1973263" y="3822700"/>
          <p14:tracePt t="8992" x="2027238" y="3714750"/>
          <p14:tracePt t="9009" x="2036763" y="3705225"/>
          <p14:tracePt t="9109" x="2036763" y="3714750"/>
          <p14:tracePt t="9116" x="2036763" y="3732213"/>
          <p14:tracePt t="9125" x="2036763" y="3759200"/>
          <p14:tracePt t="9142" x="2027238" y="3840163"/>
          <p14:tracePt t="9159" x="2009775" y="3956050"/>
          <p14:tracePt t="9175" x="1990725" y="4054475"/>
          <p14:tracePt t="9192" x="1973263" y="4125913"/>
          <p14:tracePt t="9209" x="1965325" y="4152900"/>
          <p14:tracePt t="9225" x="1955800" y="4179888"/>
          <p14:tracePt t="9242" x="1946275" y="4187825"/>
          <p14:tracePt t="9359" x="1946275" y="4179888"/>
          <p14:tracePt t="9366" x="1946275" y="4160838"/>
          <p14:tracePt t="9375" x="1955800" y="4143375"/>
          <p14:tracePt t="9392" x="1973263" y="4089400"/>
          <p14:tracePt t="9408" x="1982788" y="4054475"/>
          <p14:tracePt t="9425" x="1990725" y="4037013"/>
          <p14:tracePt t="9442" x="1990725" y="4017963"/>
          <p14:tracePt t="9458" x="2009775" y="3983038"/>
          <p14:tracePt t="9475" x="2017713" y="3946525"/>
          <p14:tracePt t="9492" x="2036763" y="3929063"/>
          <p14:tracePt t="9508" x="2044700" y="3911600"/>
          <p14:tracePt t="9525" x="2054225" y="3902075"/>
          <p14:tracePt t="11350" x="2071688" y="3902075"/>
          <p14:tracePt t="11359" x="2098675" y="3902075"/>
          <p14:tracePt t="11366" x="2133600" y="3902075"/>
          <p14:tracePt t="11375" x="2160588" y="3902075"/>
          <p14:tracePt t="11391" x="2224088" y="3902075"/>
          <p14:tracePt t="11408" x="2295525" y="3938588"/>
          <p14:tracePt t="11425" x="2374900" y="3973513"/>
          <p14:tracePt t="11458" x="2482850" y="4071938"/>
          <p14:tracePt t="11491" x="2589213" y="4276725"/>
          <p14:tracePt t="11508" x="2660650" y="4402138"/>
          <p14:tracePt t="11524" x="2697163" y="4456113"/>
          <p14:tracePt t="11541" x="2714625" y="4491038"/>
          <p14:tracePt t="11558" x="2724150" y="4518025"/>
          <p14:tracePt t="11574" x="2732088" y="4572000"/>
          <p14:tracePt t="11591" x="2751138" y="4625975"/>
          <p14:tracePt t="11608" x="2768600" y="4687888"/>
          <p14:tracePt t="11624" x="2768600" y="4705350"/>
          <p14:tracePt t="11710" x="2768600" y="4724400"/>
          <p14:tracePt t="11719" x="2776538" y="4741863"/>
          <p14:tracePt t="11727" x="2786063" y="4768850"/>
          <p14:tracePt t="11741" x="2786063" y="4795838"/>
          <p14:tracePt t="11759" x="2803525" y="4840288"/>
          <p14:tracePt t="11774" x="2803525" y="4848225"/>
          <p14:tracePt t="11899" x="2803525" y="4857750"/>
          <p14:tracePt t="11912" x="2822575" y="4875213"/>
          <p14:tracePt t="11929" x="2830513" y="4875213"/>
          <p14:tracePt t="11936" x="2830513" y="4884738"/>
          <p14:tracePt t="12374" x="2830513" y="4894263"/>
          <p14:tracePt t="12382" x="2830513" y="4902200"/>
          <p14:tracePt t="12391" x="2840038" y="4919663"/>
          <p14:tracePt t="12408" x="2874963" y="4965700"/>
          <p14:tracePt t="12425" x="2911475" y="4983163"/>
          <p14:tracePt t="12441" x="2955925" y="4991100"/>
          <p14:tracePt t="12474" x="3044825" y="4991100"/>
          <p14:tracePt t="12507" x="3197225" y="4991100"/>
          <p14:tracePt t="12524" x="3241675" y="4983163"/>
          <p14:tracePt t="12541" x="3276600" y="4973638"/>
          <p14:tracePt t="12558" x="3286125" y="4965700"/>
          <p14:tracePt t="12574" x="3295650" y="4956175"/>
          <p14:tracePt t="12591" x="3303588" y="4946650"/>
          <p14:tracePt t="12608" x="3322638" y="4938713"/>
          <p14:tracePt t="12624" x="3330575" y="4919663"/>
          <p14:tracePt t="12641" x="3340100" y="4911725"/>
          <p14:tracePt t="12657" x="3340100" y="4902200"/>
          <p14:tracePt t="12674" x="3348038" y="4894263"/>
          <p14:tracePt t="12692" x="3357563" y="4884738"/>
          <p14:tracePt t="12707" x="3367088" y="4875213"/>
          <p14:tracePt t="12724" x="3375025" y="4867275"/>
          <p14:tracePt t="12741" x="3375025" y="4848225"/>
          <p14:tracePt t="12757" x="3384550" y="4840288"/>
          <p14:tracePt t="12774" x="3384550" y="4830763"/>
          <p14:tracePt t="12826" x="3384550" y="4822825"/>
          <p14:tracePt t="12835" x="3384550" y="4813300"/>
          <p14:tracePt t="12991" x="3384550" y="4822825"/>
          <p14:tracePt t="13007" x="3394075" y="4830763"/>
          <p14:tracePt t="13014" x="3394075" y="4840288"/>
          <p14:tracePt t="13024" x="3402013" y="4848225"/>
          <p14:tracePt t="13041" x="3411538" y="4857750"/>
          <p14:tracePt t="13179" x="3411538" y="4867275"/>
          <p14:tracePt t="13499" x="3402013" y="4848225"/>
          <p14:tracePt t="13506" x="3375025" y="4848225"/>
          <p14:tracePt t="13515" x="3357563" y="4840288"/>
          <p14:tracePt t="13524" x="3340100" y="4830763"/>
          <p14:tracePt t="13541" x="3295650" y="4822825"/>
          <p14:tracePt t="13557" x="3224213" y="4803775"/>
          <p14:tracePt t="13591" x="3098800" y="4795838"/>
          <p14:tracePt t="13624" x="3027363" y="4795838"/>
          <p14:tracePt t="13640" x="3017838" y="4795838"/>
          <p14:tracePt t="13657" x="3009900" y="4795838"/>
          <p14:tracePt t="13674" x="3000375" y="4813300"/>
          <p14:tracePt t="13691" x="2990850" y="4822825"/>
          <p14:tracePt t="13707" x="2973388" y="4830763"/>
          <p14:tracePt t="13710" x="2965450" y="4840288"/>
          <p14:tracePt t="13724" x="2955925" y="4857750"/>
          <p14:tracePt t="13741" x="2938463" y="4894263"/>
          <p14:tracePt t="13757" x="2928938" y="4902200"/>
          <p14:tracePt t="13774" x="2919413" y="4911725"/>
          <p14:tracePt t="13790" x="2919413" y="4919663"/>
          <p14:tracePt t="13824" x="2919413" y="4929188"/>
          <p14:tracePt t="13841" x="2919413" y="4938713"/>
          <p14:tracePt t="14023" x="2938463" y="4929188"/>
          <p14:tracePt t="14038" x="2946400" y="4919663"/>
          <p14:tracePt t="14047" x="2965450" y="4911725"/>
          <p14:tracePt t="14061" x="2973388" y="4902200"/>
          <p14:tracePt t="14074" x="3000375" y="4894263"/>
          <p14:tracePt t="14090" x="3017838" y="4884738"/>
          <p14:tracePt t="14107" x="3044825" y="4875213"/>
          <p14:tracePt t="14124" x="3062288" y="4867275"/>
          <p14:tracePt t="14140" x="3071813" y="4867275"/>
          <p14:tracePt t="14249" x="3081338" y="4867275"/>
          <p14:tracePt t="14257" x="3081338" y="4875213"/>
          <p14:tracePt t="14264" x="3081338" y="4894263"/>
          <p14:tracePt t="14281" x="3089275" y="4902200"/>
          <p14:tracePt t="14290" x="3089275" y="4911725"/>
          <p14:tracePt t="14437" x="3108325" y="4911725"/>
          <p14:tracePt t="14444" x="3116263" y="4911725"/>
          <p14:tracePt t="14457" x="3143250" y="4911725"/>
          <p14:tracePt t="14474" x="3197225" y="4911725"/>
          <p14:tracePt t="14490" x="3251200" y="4911725"/>
          <p14:tracePt t="14507" x="3295650" y="4894263"/>
          <p14:tracePt t="14524" x="3313113" y="4884738"/>
          <p14:tracePt t="14540" x="3313113" y="4875213"/>
          <p14:tracePt t="14601" x="3313113" y="4867275"/>
          <p14:tracePt t="14625" x="3313113" y="4857750"/>
          <p14:tracePt t="14633" x="3322638" y="4848225"/>
          <p14:tracePt t="14647" x="3322638" y="4840288"/>
          <p14:tracePt t="14663" x="3322638" y="4830763"/>
          <p14:tracePt t="14679" x="3322638" y="4822825"/>
          <p14:tracePt t="14690" x="3330575" y="4813300"/>
          <p14:tracePt t="14707" x="3330575" y="4803775"/>
          <p14:tracePt t="14724" x="3340100" y="4795838"/>
          <p14:tracePt t="14740" x="3340100" y="4776788"/>
          <p14:tracePt t="14757" x="3340100" y="4759325"/>
          <p14:tracePt t="14774" x="3330575" y="4741863"/>
          <p14:tracePt t="14790" x="3322638" y="4732338"/>
          <p14:tracePt t="14807" x="3303588" y="4724400"/>
          <p14:tracePt t="14824" x="3286125" y="4714875"/>
          <p14:tracePt t="14840" x="3268663" y="4697413"/>
          <p14:tracePt t="14857" x="3251200" y="4660900"/>
          <p14:tracePt t="14874" x="3170238" y="4554538"/>
          <p14:tracePt t="14890" x="3098800" y="4446588"/>
          <p14:tracePt t="14907" x="3036888" y="4357688"/>
          <p14:tracePt t="14924" x="2982913" y="4286250"/>
          <p14:tracePt t="14940" x="2946400" y="4232275"/>
          <p14:tracePt t="14957" x="2919413" y="4170363"/>
          <p14:tracePt t="14974" x="2884488" y="4071938"/>
          <p14:tracePt t="14990" x="2867025" y="4027488"/>
          <p14:tracePt t="15007" x="2857500" y="3983038"/>
          <p14:tracePt t="15023" x="2857500" y="3938588"/>
          <p14:tracePt t="15040" x="2867025" y="3894138"/>
          <p14:tracePt t="15057" x="2874963" y="3857625"/>
          <p14:tracePt t="15074" x="2874963" y="3830638"/>
          <p14:tracePt t="15090" x="2874963" y="3795713"/>
          <p14:tracePt t="15107" x="2874963" y="3768725"/>
          <p14:tracePt t="15123" x="2857500" y="3732213"/>
          <p14:tracePt t="15141" x="2830513" y="3697288"/>
          <p14:tracePt t="15157" x="2795588" y="3652838"/>
          <p14:tracePt t="15173" x="2751138" y="3616325"/>
          <p14:tracePt t="15190" x="2687638" y="3571875"/>
          <p14:tracePt t="15207" x="2608263" y="3517900"/>
          <p14:tracePt t="15224" x="2446338" y="3446463"/>
          <p14:tracePt t="15240" x="2347913" y="3419475"/>
          <p14:tracePt t="15257" x="2251075" y="3402013"/>
          <p14:tracePt t="15273" x="2152650" y="3402013"/>
          <p14:tracePt t="15290" x="2098675" y="3402013"/>
          <p14:tracePt t="15307" x="2054225" y="3411538"/>
          <p14:tracePt t="15323" x="2009775" y="3419475"/>
          <p14:tracePt t="15340" x="1973263" y="3455988"/>
          <p14:tracePt t="15357" x="1928813" y="3509963"/>
          <p14:tracePt t="15373" x="1857375" y="3625850"/>
          <p14:tracePt t="15390" x="1822450" y="3714750"/>
          <p14:tracePt t="15407" x="1803400" y="3795713"/>
          <p14:tracePt t="15423" x="1795463" y="3857625"/>
          <p14:tracePt t="15440" x="1812925" y="3902075"/>
          <p14:tracePt t="15457" x="1839913" y="3946525"/>
          <p14:tracePt t="15473" x="1901825" y="3965575"/>
          <p14:tracePt t="15490" x="2027238" y="3973513"/>
          <p14:tracePt t="15507" x="2133600" y="3973513"/>
          <p14:tracePt t="15523" x="2251075" y="3929063"/>
          <p14:tracePt t="15540" x="2347913" y="3875088"/>
          <p14:tracePt t="15557" x="2411413" y="3830638"/>
          <p14:tracePt t="15573" x="2446338" y="3786188"/>
          <p14:tracePt t="15590" x="2465388" y="3724275"/>
          <p14:tracePt t="15607" x="2473325" y="3670300"/>
          <p14:tracePt t="15623" x="2446338" y="3589338"/>
          <p14:tracePt t="15640" x="2401888" y="3536950"/>
          <p14:tracePt t="15657" x="2357438" y="3500438"/>
          <p14:tracePt t="15673" x="2322513" y="3490913"/>
          <p14:tracePt t="15690" x="2276475" y="3473450"/>
          <p14:tracePt t="15707" x="2251075" y="3473450"/>
          <p14:tracePt t="15709" x="2232025" y="3473450"/>
          <p14:tracePt t="15723" x="2214563" y="3482975"/>
          <p14:tracePt t="15740" x="2160588" y="3500438"/>
          <p14:tracePt t="15757" x="2116138" y="3536950"/>
          <p14:tracePt t="15773" x="2081213" y="3571875"/>
          <p14:tracePt t="15790" x="2044700" y="3625850"/>
          <p14:tracePt t="15807" x="2009775" y="3670300"/>
          <p14:tracePt t="15823" x="1973263" y="3732213"/>
          <p14:tracePt t="15840" x="1965325" y="3786188"/>
          <p14:tracePt t="15857" x="1955800" y="3840163"/>
          <p14:tracePt t="15873" x="1955800" y="3902075"/>
          <p14:tracePt t="15890" x="1990725" y="3938588"/>
          <p14:tracePt t="15907" x="2044700" y="3973513"/>
          <p14:tracePt t="15923" x="2089150" y="3990975"/>
          <p14:tracePt t="15940" x="2133600" y="3990975"/>
          <p14:tracePt t="15957" x="2160588" y="3990975"/>
          <p14:tracePt t="15973" x="2170113" y="3990975"/>
          <p14:tracePt t="16069" x="2170113" y="3983038"/>
          <p14:tracePt t="16655" x="2205038" y="3983038"/>
          <p14:tracePt t="16662" x="2303463" y="3983038"/>
          <p14:tracePt t="16673" x="2438400" y="3990975"/>
          <p14:tracePt t="16690" x="2759075" y="4054475"/>
          <p14:tracePt t="16707" x="3197225" y="4116388"/>
          <p14:tracePt t="16709" x="3402013" y="4143375"/>
          <p14:tracePt t="16725" x="3813175" y="4187825"/>
          <p14:tracePt t="16756" x="4384675" y="4295775"/>
          <p14:tracePt t="16790" x="4491038" y="4357688"/>
          <p14:tracePt t="16806" x="4446588" y="4357688"/>
          <p14:tracePt t="16840" x="4411663" y="4357688"/>
          <p14:tracePt t="16856" x="4330700" y="4357688"/>
          <p14:tracePt t="16873" x="4303713" y="4357688"/>
          <p14:tracePt t="16890" x="4295775" y="4357688"/>
          <p14:tracePt t="16923" x="4295775" y="4348163"/>
          <p14:tracePt t="16940" x="4348163" y="4330700"/>
          <p14:tracePt t="16956" x="4456113" y="4313238"/>
          <p14:tracePt t="16973" x="4608513" y="4303713"/>
          <p14:tracePt t="16991" x="4813300" y="4295775"/>
          <p14:tracePt t="17006" x="4938713" y="4313238"/>
          <p14:tracePt t="17023" x="5099050" y="4340225"/>
          <p14:tracePt t="17040" x="5251450" y="4394200"/>
          <p14:tracePt t="17056" x="5375275" y="4446588"/>
          <p14:tracePt t="17073" x="5491163" y="4510088"/>
          <p14:tracePt t="17090" x="5599113" y="4554538"/>
          <p14:tracePt t="17106" x="5697538" y="4589463"/>
          <p14:tracePt t="17123" x="5732463" y="4598988"/>
          <p14:tracePt t="17140" x="5751513" y="4608513"/>
          <p14:tracePt t="17208" x="5751513" y="4616450"/>
          <p14:tracePt t="17241" x="5759450" y="4616450"/>
          <p14:tracePt t="17248" x="5759450" y="4625975"/>
          <p14:tracePt t="17263" x="5768975" y="4643438"/>
          <p14:tracePt t="17273" x="5768975" y="4660900"/>
          <p14:tracePt t="17290" x="5768975" y="4679950"/>
          <p14:tracePt t="17306" x="5786438" y="4724400"/>
          <p14:tracePt t="17323" x="5795963" y="4768850"/>
          <p14:tracePt t="17340" x="5803900" y="4803775"/>
          <p14:tracePt t="17356" x="5822950" y="4840288"/>
          <p14:tracePt t="17373" x="5830888" y="4848225"/>
          <p14:tracePt t="17679" x="5840413" y="4840288"/>
          <p14:tracePt t="17684" x="5848350" y="4822825"/>
          <p14:tracePt t="17693" x="5857875" y="4822825"/>
          <p14:tracePt t="17707" x="5857875" y="4813300"/>
          <p14:tracePt t="17723" x="5867400" y="4803775"/>
          <p14:tracePt t="17740" x="5867400" y="4795838"/>
          <p14:tracePt t="17849" x="5875338" y="4795838"/>
          <p14:tracePt t="17991" x="5884863" y="4795838"/>
          <p14:tracePt t="17997" x="5894388" y="4813300"/>
          <p14:tracePt t="18013" x="5902325" y="4822825"/>
          <p14:tracePt t="18028" x="5911850" y="4830763"/>
          <p14:tracePt t="18039" x="5911850" y="4840288"/>
          <p14:tracePt t="18057" x="5919788" y="4840288"/>
          <p14:tracePt t="18201" x="5929313" y="4840288"/>
          <p14:tracePt t="18442" x="5938838" y="4840288"/>
          <p14:tracePt t="18450" x="5938838" y="4830763"/>
          <p14:tracePt t="18458" x="5946775" y="4830763"/>
          <p14:tracePt t="18489" x="5956300" y="4813300"/>
          <p14:tracePt t="18523" x="5973763" y="4795838"/>
          <p14:tracePt t="18557" x="5983288" y="4795838"/>
          <p14:tracePt t="18573" x="5991225" y="4786313"/>
          <p14:tracePt t="18589" x="6000750" y="4786313"/>
          <p14:tracePt t="18606" x="6010275" y="4786313"/>
          <p14:tracePt t="18623" x="6027738" y="4786313"/>
          <p14:tracePt t="18639" x="6054725" y="4803775"/>
          <p14:tracePt t="18656" x="6081713" y="4830763"/>
          <p14:tracePt t="18673" x="6089650" y="4840288"/>
          <p14:tracePt t="18689" x="6108700" y="4840288"/>
          <p14:tracePt t="18706" x="6108700" y="4848225"/>
          <p14:tracePt t="18827" x="6116638" y="4848225"/>
          <p14:tracePt t="18849" x="6134100" y="4848225"/>
          <p14:tracePt t="18856" x="6143625" y="4848225"/>
          <p14:tracePt t="18864" x="6161088" y="4840288"/>
          <p14:tracePt t="18873" x="6180138" y="4840288"/>
          <p14:tracePt t="18889" x="6215063" y="4840288"/>
          <p14:tracePt t="18906" x="6242050" y="4840288"/>
          <p14:tracePt t="18922" x="6259513" y="4840288"/>
          <p14:tracePt t="18939" x="6269038" y="4840288"/>
          <p14:tracePt t="18956" x="6269038" y="4830763"/>
          <p14:tracePt t="19013" x="6276975" y="4830763"/>
          <p14:tracePt t="19053" x="6286500" y="4830763"/>
          <p14:tracePt t="19068" x="6296025" y="4830763"/>
          <p14:tracePt t="19194" x="6303963" y="4830763"/>
          <p14:tracePt t="19200" x="6303963" y="4840288"/>
          <p14:tracePt t="19211" x="6313488" y="4840288"/>
          <p14:tracePt t="19222" x="6313488" y="4848225"/>
          <p14:tracePt t="19239" x="6330950" y="4857750"/>
          <p14:tracePt t="19256" x="6340475" y="4875213"/>
          <p14:tracePt t="19364" x="6348413" y="4875213"/>
          <p14:tracePt t="19380" x="6357938" y="4875213"/>
          <p14:tracePt t="19388" x="6367463" y="4867275"/>
          <p14:tracePt t="19405" x="6375400" y="4857750"/>
          <p14:tracePt t="19418" x="6394450" y="4848225"/>
          <p14:tracePt t="19426" x="6402388" y="4848225"/>
          <p14:tracePt t="19443" x="6411913" y="4840288"/>
          <p14:tracePt t="19456" x="6419850" y="4830763"/>
          <p14:tracePt t="19472" x="6429375" y="4830763"/>
          <p14:tracePt t="19553" x="6438900" y="4830763"/>
          <p14:tracePt t="19566" x="6446838" y="4830763"/>
          <p14:tracePt t="19574" x="6456363" y="4830763"/>
          <p14:tracePt t="19589" x="6456363" y="4840288"/>
          <p14:tracePt t="19606" x="6473825" y="4848225"/>
          <p14:tracePt t="19622" x="6483350" y="4857750"/>
          <p14:tracePt t="19639" x="6491288" y="4867275"/>
          <p14:tracePt t="19656" x="6500813" y="4884738"/>
          <p14:tracePt t="19672" x="6510338" y="4894263"/>
          <p14:tracePt t="19747" x="6518275" y="4894263"/>
          <p14:tracePt t="19754" x="6527800" y="4884738"/>
          <p14:tracePt t="19770" x="6537325" y="4875213"/>
          <p14:tracePt t="19779" x="6537325" y="4867275"/>
          <p14:tracePt t="19789" x="6545263" y="4867275"/>
          <p14:tracePt t="19805" x="6554788" y="4857750"/>
          <p14:tracePt t="19822" x="6562725" y="4857750"/>
          <p14:tracePt t="19839" x="6572250" y="4848225"/>
          <p14:tracePt t="19856" x="6581775" y="4848225"/>
          <p14:tracePt t="19872" x="6589713" y="4848225"/>
          <p14:tracePt t="19889" x="6599238" y="4848225"/>
          <p14:tracePt t="19906" x="6608763" y="4857750"/>
          <p14:tracePt t="19922" x="6616700" y="4867275"/>
          <p14:tracePt t="19939" x="6626225" y="4867275"/>
          <p14:tracePt t="19956" x="6643688" y="4875213"/>
          <p14:tracePt t="19973" x="6653213" y="4875213"/>
          <p14:tracePt t="20090" x="6661150" y="4875213"/>
          <p14:tracePt t="20287" x="6670675" y="4867275"/>
          <p14:tracePt t="20294" x="6680200" y="4867275"/>
          <p14:tracePt t="20306" x="6680200" y="4857750"/>
          <p14:tracePt t="20322" x="6688138" y="4857750"/>
          <p14:tracePt t="20356" x="6715125" y="4848225"/>
          <p14:tracePt t="20389" x="6742113" y="4848225"/>
          <p14:tracePt t="20405" x="6751638" y="4848225"/>
          <p14:tracePt t="20422" x="6769100" y="4848225"/>
          <p14:tracePt t="20439" x="6777038" y="4867275"/>
          <p14:tracePt t="20456" x="6804025" y="4875213"/>
          <p14:tracePt t="20472" x="6831013" y="4884738"/>
          <p14:tracePt t="20489" x="6875463" y="4884738"/>
          <p14:tracePt t="20505" x="6911975" y="4894263"/>
          <p14:tracePt t="20522" x="6929438" y="4894263"/>
          <p14:tracePt t="20539" x="6938963" y="4894263"/>
          <p14:tracePt t="20555" x="6946900" y="4894263"/>
          <p14:tracePt t="20572" x="6965950" y="4884738"/>
          <p14:tracePt t="20589" x="6991350" y="4884738"/>
          <p14:tracePt t="20607" x="7027863" y="4875213"/>
          <p14:tracePt t="20622" x="7045325" y="4867275"/>
          <p14:tracePt t="20639" x="7062788" y="4857750"/>
          <p14:tracePt t="20655" x="7072313" y="4848225"/>
          <p14:tracePt t="20672" x="7089775" y="4840288"/>
          <p14:tracePt t="20689" x="7099300" y="4830763"/>
          <p14:tracePt t="20705" x="7108825" y="4813300"/>
          <p14:tracePt t="20722" x="7134225" y="4776788"/>
          <p14:tracePt t="20739" x="7153275" y="4732338"/>
          <p14:tracePt t="20755" x="7161213" y="4697413"/>
          <p14:tracePt t="20772" x="7180263" y="4660900"/>
          <p14:tracePt t="20789" x="7188200" y="4625975"/>
          <p14:tracePt t="20805" x="7197725" y="4562475"/>
          <p14:tracePt t="20822" x="7170738" y="4483100"/>
          <p14:tracePt t="20839" x="7108825" y="4394200"/>
          <p14:tracePt t="20855" x="7010400" y="4322763"/>
          <p14:tracePt t="20872" x="6813550" y="4214813"/>
          <p14:tracePt t="20889" x="6680200" y="4133850"/>
          <p14:tracePt t="20905" x="6527800" y="4062413"/>
          <p14:tracePt t="20922" x="6411913" y="3990975"/>
          <p14:tracePt t="20939" x="6303963" y="3919538"/>
          <p14:tracePt t="20955" x="6205538" y="3848100"/>
          <p14:tracePt t="20972" x="6126163" y="3759200"/>
          <p14:tracePt t="20989" x="6062663" y="3697288"/>
          <p14:tracePt t="21005" x="6000750" y="3633788"/>
          <p14:tracePt t="21022" x="5929313" y="3562350"/>
          <p14:tracePt t="21039" x="5840413" y="3500438"/>
          <p14:tracePt t="21055" x="5768975" y="3429000"/>
          <p14:tracePt t="21072" x="5715000" y="3384550"/>
          <p14:tracePt t="21089" x="5670550" y="3348038"/>
          <p14:tracePt t="21105" x="5634038" y="3313113"/>
          <p14:tracePt t="21122" x="5589588" y="3286125"/>
          <p14:tracePt t="21139" x="5545138" y="3276600"/>
          <p14:tracePt t="21155" x="5500688" y="3259138"/>
          <p14:tracePt t="21172" x="5456238" y="3251200"/>
          <p14:tracePt t="21189" x="5419725" y="3251200"/>
          <p14:tracePt t="21205" x="5402263" y="3251200"/>
          <p14:tracePt t="21222" x="5340350" y="3259138"/>
          <p14:tracePt t="21238" x="5286375" y="3313113"/>
          <p14:tracePt t="21255" x="5214938" y="3411538"/>
          <p14:tracePt t="21272" x="5143500" y="3544888"/>
          <p14:tracePt t="21289" x="5072063" y="3697288"/>
          <p14:tracePt t="21305" x="5010150" y="3848100"/>
          <p14:tracePt t="21322" x="4956175" y="3990975"/>
          <p14:tracePt t="21339" x="4938713" y="4125913"/>
          <p14:tracePt t="21355" x="4938713" y="4214813"/>
          <p14:tracePt t="21372" x="5000625" y="4295775"/>
          <p14:tracePt t="21388" x="5037138" y="4322763"/>
          <p14:tracePt t="21405" x="5089525" y="4340225"/>
          <p14:tracePt t="21422" x="5143500" y="4348163"/>
          <p14:tracePt t="21438" x="5197475" y="4348163"/>
          <p14:tracePt t="21455" x="5251450" y="4348163"/>
          <p14:tracePt t="21472" x="5313363" y="4313238"/>
          <p14:tracePt t="21488" x="5348288" y="4268788"/>
          <p14:tracePt t="21505" x="5402263" y="4214813"/>
          <p14:tracePt t="21522" x="5446713" y="4108450"/>
          <p14:tracePt t="21538" x="5473700" y="3973513"/>
          <p14:tracePt t="21555" x="5491163" y="3857625"/>
          <p14:tracePt t="21572" x="5500688" y="3714750"/>
          <p14:tracePt t="21589" x="5483225" y="3589338"/>
          <p14:tracePt t="21605" x="5438775" y="3455988"/>
          <p14:tracePt t="21622" x="5322888" y="3313113"/>
          <p14:tracePt t="21638" x="5251450" y="3251200"/>
          <p14:tracePt t="21655" x="5170488" y="3224213"/>
          <p14:tracePt t="21672" x="5116513" y="3205163"/>
          <p14:tracePt t="21688" x="5062538" y="3205163"/>
          <p14:tracePt t="21705" x="5018088" y="3214688"/>
          <p14:tracePt t="21722" x="4965700" y="3251200"/>
          <p14:tracePt t="21738" x="4919663" y="3303588"/>
          <p14:tracePt t="21755" x="4867275" y="3402013"/>
          <p14:tracePt t="21772" x="4795838" y="3527425"/>
          <p14:tracePt t="21788" x="4741863" y="3679825"/>
          <p14:tracePt t="21805" x="4687888" y="3840163"/>
          <p14:tracePt t="21822" x="4660900" y="3965575"/>
          <p14:tracePt t="21838" x="4652963" y="4081463"/>
          <p14:tracePt t="21855" x="4670425" y="4241800"/>
          <p14:tracePt t="21872" x="4724400" y="4330700"/>
          <p14:tracePt t="21888" x="4803775" y="4402138"/>
          <p14:tracePt t="21905" x="4911725" y="4456113"/>
          <p14:tracePt t="21922" x="5045075" y="4491038"/>
          <p14:tracePt t="21938" x="5187950" y="4510088"/>
          <p14:tracePt t="21955" x="5330825" y="4510088"/>
          <p14:tracePt t="21972" x="5518150" y="4500563"/>
          <p14:tracePt t="21988" x="5626100" y="4446588"/>
          <p14:tracePt t="22005" x="5680075" y="4402138"/>
          <p14:tracePt t="22022" x="5741988" y="4322763"/>
          <p14:tracePt t="22038" x="5795963" y="4232275"/>
          <p14:tracePt t="22055" x="5822950" y="4125913"/>
          <p14:tracePt t="22072" x="5830888" y="4027488"/>
          <p14:tracePt t="22088" x="5840413" y="3956050"/>
          <p14:tracePt t="22105" x="5840413" y="3919538"/>
          <p14:tracePt t="23309" x="5848350" y="3929063"/>
          <p14:tracePt t="23317" x="5875338" y="3956050"/>
          <p14:tracePt t="23324" x="5919788" y="3983038"/>
          <p14:tracePt t="23339" x="5973763" y="3990975"/>
          <p14:tracePt t="23355" x="6089650" y="4010025"/>
          <p14:tracePt t="23371" x="6188075" y="4044950"/>
          <p14:tracePt t="23405" x="6170613" y="4062413"/>
          <p14:tracePt t="23438" x="6153150" y="4062413"/>
          <p14:tracePt t="23600" x="6188075" y="4062413"/>
          <p14:tracePt t="23606" x="6259513" y="4062413"/>
          <p14:tracePt t="23613" x="6330950" y="4062413"/>
          <p14:tracePt t="23621" x="6411913" y="4071938"/>
          <p14:tracePt t="23638" x="6661150" y="4098925"/>
          <p14:tracePt t="23655" x="6965950" y="4116388"/>
          <p14:tracePt t="23671" x="7340600" y="4143375"/>
          <p14:tracePt t="23688" x="7742238" y="4170363"/>
          <p14:tracePt t="23705" x="7991475" y="4179888"/>
          <p14:tracePt t="23723" x="8313738" y="4205288"/>
          <p14:tracePt t="23738" x="8528050" y="4224338"/>
          <p14:tracePt t="23755" x="8715375" y="4241800"/>
          <p14:tracePt t="23771" x="8823325" y="4259263"/>
          <p14:tracePt t="23788" x="8902700" y="4268788"/>
          <p14:tracePt t="23804" x="8947150" y="4286250"/>
          <p14:tracePt t="23821" x="8974138" y="4286250"/>
          <p14:tracePt t="23838" x="9010650" y="4303713"/>
          <p14:tracePt t="23855" x="9063038" y="4330700"/>
          <p14:tracePt t="23871" x="9099550" y="4367213"/>
          <p14:tracePt t="23888" x="9144000" y="4394200"/>
          <p14:tracePt t="23905" x="9197975" y="4438650"/>
          <p14:tracePt t="23921" x="9232900" y="4483100"/>
          <p14:tracePt t="23938" x="9277350" y="4518025"/>
          <p14:tracePt t="23954" x="9313863" y="4545013"/>
          <p14:tracePt t="23971" x="9331325" y="4572000"/>
          <p14:tracePt t="23988" x="9358313" y="4589463"/>
          <p14:tracePt t="24004" x="9367838" y="4598988"/>
          <p14:tracePt t="24021" x="9375775" y="4608513"/>
          <p14:tracePt t="24038" x="9385300" y="4616450"/>
          <p14:tracePt t="24054" x="9402763" y="4633913"/>
          <p14:tracePt t="24170" x="9412288" y="4633913"/>
          <p14:tracePt t="24191" x="9420225" y="4633913"/>
          <p14:tracePt t="24198" x="9420225" y="4625975"/>
          <p14:tracePt t="24302" x="9429750" y="4633913"/>
          <p14:tracePt t="24308" x="9439275" y="4652963"/>
          <p14:tracePt t="24321" x="9439275" y="4660900"/>
          <p14:tracePt t="24338" x="9447213" y="4687888"/>
          <p14:tracePt t="24354" x="9447213" y="4697413"/>
          <p14:tracePt t="24371" x="9447213" y="4714875"/>
          <p14:tracePt t="24388" x="9447213" y="4724400"/>
          <p14:tracePt t="24404" x="9447213" y="4741863"/>
          <p14:tracePt t="24438" x="9447213" y="4751388"/>
          <p14:tracePt t="24894" x="9447213" y="4759325"/>
          <p14:tracePt t="24903" x="9456738" y="4776788"/>
          <p14:tracePt t="24918" x="9466263" y="4786313"/>
          <p14:tracePt t="24924" x="9474200" y="4786313"/>
          <p14:tracePt t="24941" x="9483725" y="4795838"/>
          <p14:tracePt t="24964" x="9491663" y="4795838"/>
          <p14:tracePt t="25019" x="9501188" y="4795838"/>
          <p14:tracePt t="25034" x="9510713" y="4786313"/>
          <p14:tracePt t="25042" x="9518650" y="4786313"/>
          <p14:tracePt t="25054" x="9518650" y="4776788"/>
          <p14:tracePt t="25071" x="9537700" y="4768850"/>
          <p14:tracePt t="25088" x="9545638" y="4751388"/>
          <p14:tracePt t="25104" x="9555163" y="4741863"/>
          <p14:tracePt t="25121" x="9572625" y="4732338"/>
          <p14:tracePt t="25138" x="9572625" y="4724400"/>
          <p14:tracePt t="25301" x="9572625" y="4732338"/>
          <p14:tracePt t="25309" x="9563100" y="4751388"/>
          <p14:tracePt t="25321" x="9563100" y="4759325"/>
          <p14:tracePt t="25338" x="9545638" y="4776788"/>
          <p14:tracePt t="25354" x="9545638" y="4786313"/>
          <p14:tracePt t="25956" x="9555163" y="4786313"/>
          <p14:tracePt t="25964" x="9563100" y="4776788"/>
          <p14:tracePt t="25972" x="9563100" y="4768850"/>
          <p14:tracePt t="25989" x="9582150" y="4759325"/>
          <p14:tracePt t="26004" x="9590088" y="4751388"/>
          <p14:tracePt t="26021" x="9599613" y="4741863"/>
          <p14:tracePt t="26054" x="9599613" y="4732338"/>
          <p14:tracePt t="26270" x="9609138" y="4732338"/>
          <p14:tracePt t="26302" x="9617075" y="4732338"/>
          <p14:tracePt t="26308" x="9634538" y="4732338"/>
          <p14:tracePt t="26321" x="9653588" y="4732338"/>
          <p14:tracePt t="26337" x="9698038" y="4732338"/>
          <p14:tracePt t="26354" x="9769475" y="4732338"/>
          <p14:tracePt t="26370" x="9813925" y="4732338"/>
          <p14:tracePt t="26387" x="9831388" y="4732338"/>
          <p14:tracePt t="26404" x="9840913" y="4732338"/>
          <p14:tracePt t="26481" x="9840913" y="4741863"/>
          <p14:tracePt t="26519" x="9848850" y="4741863"/>
          <p14:tracePt t="26543" x="9848850" y="4751388"/>
          <p14:tracePt t="26621" x="9858375" y="4751388"/>
          <p14:tracePt t="26637" x="9867900" y="4751388"/>
          <p14:tracePt t="26646" x="9885363" y="4741863"/>
          <p14:tracePt t="26654" x="9902825" y="4741863"/>
          <p14:tracePt t="26671" x="9947275" y="4741863"/>
          <p14:tracePt t="26687" x="9991725" y="4732338"/>
          <p14:tracePt t="26704" x="10028238" y="4732338"/>
          <p14:tracePt t="26720" x="10063163" y="4732338"/>
          <p14:tracePt t="26737" x="10082213" y="4732338"/>
          <p14:tracePt t="26778" x="10082213" y="4724400"/>
          <p14:tracePt t="26817" x="10090150" y="4724400"/>
          <p14:tracePt t="26822" x="10090150" y="4732338"/>
          <p14:tracePt t="26837" x="10099675" y="4732338"/>
          <p14:tracePt t="26854" x="10109200" y="4759325"/>
          <p14:tracePt t="26870" x="10117138" y="4776788"/>
          <p14:tracePt t="26887" x="10117138" y="4795838"/>
          <p14:tracePt t="26904" x="10117138" y="4813300"/>
          <p14:tracePt t="26920" x="10126663" y="4822825"/>
          <p14:tracePt t="27026" x="10134600" y="4822825"/>
          <p14:tracePt t="27034" x="10134600" y="4813300"/>
          <p14:tracePt t="27043" x="10144125" y="4795838"/>
          <p14:tracePt t="27054" x="10153650" y="4786313"/>
          <p14:tracePt t="27070" x="10161588" y="4776788"/>
          <p14:tracePt t="27087" x="10180638" y="4768850"/>
          <p14:tracePt t="27104" x="10188575" y="4759325"/>
          <p14:tracePt t="27120" x="10198100" y="4751388"/>
          <p14:tracePt t="27137" x="10206038" y="4751388"/>
          <p14:tracePt t="27237" x="10215563" y="4751388"/>
          <p14:tracePt t="27278" x="10225088" y="4751388"/>
          <p14:tracePt t="27285" x="10225088" y="4759325"/>
          <p14:tracePt t="27292" x="10233025" y="4759325"/>
          <p14:tracePt t="27304" x="10233025" y="4768850"/>
          <p14:tracePt t="27320" x="10233025" y="4776788"/>
          <p14:tracePt t="27387" x="10242550" y="4776788"/>
          <p14:tracePt t="27416" x="10252075" y="4776788"/>
          <p14:tracePt t="27424" x="10260013" y="4776788"/>
          <p14:tracePt t="27432" x="10269538" y="4768850"/>
          <p14:tracePt t="27440" x="10287000" y="4768850"/>
          <p14:tracePt t="27454" x="10296525" y="4759325"/>
          <p14:tracePt t="27470" x="10385425" y="4741863"/>
          <p14:tracePt t="27487" x="10474325" y="4724400"/>
          <p14:tracePt t="27504" x="10572750" y="4705350"/>
          <p14:tracePt t="27520" x="10661650" y="4687888"/>
          <p14:tracePt t="27537" x="10725150" y="4687888"/>
          <p14:tracePt t="27554" x="10787063" y="4687888"/>
          <p14:tracePt t="27570" x="10841038" y="4697413"/>
          <p14:tracePt t="27587" x="10868025" y="4705350"/>
          <p14:tracePt t="27604" x="10885488" y="4714875"/>
          <p14:tracePt t="27839" x="10885488" y="4705350"/>
          <p14:tracePt t="27847" x="10885488" y="4697413"/>
          <p14:tracePt t="27855" x="10885488" y="4679950"/>
          <p14:tracePt t="27871" x="10885488" y="4625975"/>
          <p14:tracePt t="27887" x="10868025" y="4572000"/>
          <p14:tracePt t="27920" x="10831513" y="4500563"/>
          <p14:tracePt t="27953" x="10814050" y="4473575"/>
          <p14:tracePt t="27970" x="10787063" y="4411663"/>
          <p14:tracePt t="27987" x="10769600" y="4357688"/>
          <p14:tracePt t="28003" x="10752138" y="4303713"/>
          <p14:tracePt t="28020" x="10733088" y="4276725"/>
          <p14:tracePt t="28097" x="10733088" y="4259263"/>
          <p14:tracePt t="28105" x="10733088" y="4232275"/>
          <p14:tracePt t="28112" x="10733088" y="4205288"/>
          <p14:tracePt t="28121" x="10725150" y="4179888"/>
          <p14:tracePt t="28137" x="10698163" y="4116388"/>
          <p14:tracePt t="28153" x="10661650" y="4054475"/>
          <p14:tracePt t="28170" x="10609263" y="3990975"/>
          <p14:tracePt t="28187" x="10483850" y="3919538"/>
          <p14:tracePt t="28204" x="10358438" y="3840163"/>
          <p14:tracePt t="28220" x="10225088" y="3759200"/>
          <p14:tracePt t="28237" x="10161588" y="3714750"/>
          <p14:tracePt t="28253" x="10099675" y="3660775"/>
          <p14:tracePt t="28270" x="10037763" y="3616325"/>
          <p14:tracePt t="28287" x="9974263" y="3571875"/>
          <p14:tracePt t="28303" x="9929813" y="3554413"/>
          <p14:tracePt t="28320" x="9894888" y="3536950"/>
          <p14:tracePt t="28337" x="9848850" y="3527425"/>
          <p14:tracePt t="28353" x="9796463" y="3509963"/>
          <p14:tracePt t="28370" x="9688513" y="3482975"/>
          <p14:tracePt t="28388" x="9572625" y="3465513"/>
          <p14:tracePt t="28403" x="9429750" y="3438525"/>
          <p14:tracePt t="28420" x="9277350" y="3402013"/>
          <p14:tracePt t="28437" x="9153525" y="3384550"/>
          <p14:tracePt t="28453" x="9010650" y="3367088"/>
          <p14:tracePt t="28470" x="8796338" y="3348038"/>
          <p14:tracePt t="28488" x="8661400" y="3340100"/>
          <p14:tracePt t="28503" x="8572500" y="3322638"/>
          <p14:tracePt t="28520" x="8483600" y="3303588"/>
          <p14:tracePt t="28537" x="8429625" y="3295650"/>
          <p14:tracePt t="28553" x="8394700" y="3295650"/>
          <p14:tracePt t="28570" x="8375650" y="3295650"/>
          <p14:tracePt t="28587" x="8367713" y="3295650"/>
          <p14:tracePt t="28603" x="8348663" y="3303588"/>
          <p14:tracePt t="28620" x="8286750" y="3384550"/>
          <p14:tracePt t="28637" x="8232775" y="3500438"/>
          <p14:tracePt t="28653" x="8180388" y="3643313"/>
          <p14:tracePt t="28670" x="8153400" y="3786188"/>
          <p14:tracePt t="28687" x="8134350" y="3946525"/>
          <p14:tracePt t="28703" x="8143875" y="4098925"/>
          <p14:tracePt t="28720" x="8215313" y="4322763"/>
          <p14:tracePt t="28737" x="8304213" y="4446588"/>
          <p14:tracePt t="28754" x="8412163" y="4554538"/>
          <p14:tracePt t="28770" x="8510588" y="4633913"/>
          <p14:tracePt t="28787" x="8589963" y="4697413"/>
          <p14:tracePt t="28805" x="8680450" y="4741863"/>
          <p14:tracePt t="28820" x="8786813" y="4795838"/>
          <p14:tracePt t="28837" x="8912225" y="4840288"/>
          <p14:tracePt t="28853" x="9037638" y="4884738"/>
          <p14:tracePt t="28870" x="9232900" y="4919663"/>
          <p14:tracePt t="28887" x="9358313" y="4938713"/>
          <p14:tracePt t="28903" x="9456738" y="4946650"/>
          <p14:tracePt t="28920" x="9518650" y="4956175"/>
          <p14:tracePt t="28936" x="9563100" y="4956175"/>
          <p14:tracePt t="28953" x="9599613" y="4956175"/>
          <p14:tracePt t="29573" x="9590088" y="4973638"/>
          <p14:tracePt t="29581" x="9555163" y="5027613"/>
          <p14:tracePt t="29589" x="9518650" y="5089525"/>
          <p14:tracePt t="29603" x="9474200" y="5153025"/>
          <p14:tracePt t="29620" x="9367838" y="5295900"/>
          <p14:tracePt t="29637" x="9348788" y="5313363"/>
          <p14:tracePt t="29791" x="9348788" y="5303838"/>
          <p14:tracePt t="29798" x="9348788" y="5295900"/>
          <p14:tracePt t="29807" x="9348788" y="5276850"/>
          <p14:tracePt t="29824" x="9348788" y="5268913"/>
          <p14:tracePt t="29839" x="9348788" y="5259388"/>
          <p14:tracePt t="29855" x="9348788" y="5251450"/>
          <p14:tracePt t="29870" x="9348788" y="5241925"/>
          <p14:tracePt t="30314" x="9348788" y="5251450"/>
          <p14:tracePt t="30324" x="9340850" y="5286375"/>
          <p14:tracePt t="30330" x="9340850" y="5303838"/>
          <p14:tracePt t="30340" x="9331325" y="5322888"/>
          <p14:tracePt t="30353" x="9323388" y="5330825"/>
          <p14:tracePt t="30370" x="9323388" y="5340350"/>
          <p14:tracePt t="30439" x="9323388" y="5348288"/>
          <p14:tracePt t="30447" x="9313863" y="5357813"/>
          <p14:tracePt t="30469" x="9313863" y="5367338"/>
          <p14:tracePt t="30510" x="9304338" y="5367338"/>
          <p14:tracePt t="30549" x="9296400" y="5375275"/>
          <p14:tracePt t="30557" x="9296400" y="5394325"/>
          <p14:tracePt t="30634" x="9286875" y="5394325"/>
          <p14:tracePt t="30651" x="9277350" y="5402263"/>
          <p14:tracePt t="30659" x="9277350" y="5411788"/>
          <p14:tracePt t="30669" x="9277350" y="5429250"/>
          <p14:tracePt t="30686" x="9269413" y="5429250"/>
          <p14:tracePt t="31433" x="9242425" y="5411788"/>
          <p14:tracePt t="31438" x="9180513" y="5348288"/>
          <p14:tracePt t="31453" x="9144000" y="5295900"/>
          <p14:tracePt t="31470" x="9117013" y="5232400"/>
          <p14:tracePt t="31486" x="9117013" y="5224463"/>
          <p14:tracePt t="31503" x="9117013" y="5197475"/>
          <p14:tracePt t="31519" x="9117013" y="5160963"/>
          <p14:tracePt t="31553" x="9134475" y="5045075"/>
          <p14:tracePt t="31586" x="9170988" y="4894263"/>
          <p14:tracePt t="31602" x="9170988" y="4813300"/>
          <p14:tracePt t="31619" x="9180513" y="4776788"/>
          <p14:tracePt t="31636" x="9180513" y="4732338"/>
          <p14:tracePt t="31652" x="9180513" y="4679950"/>
          <p14:tracePt t="31669" x="9170988" y="4598988"/>
          <p14:tracePt t="31686" x="9161463" y="4537075"/>
          <p14:tracePt t="31702" x="9161463" y="4491038"/>
          <p14:tracePt t="31719" x="9170988" y="4483100"/>
          <p14:tracePt t="31737" x="9188450" y="4465638"/>
          <p14:tracePt t="31753" x="9215438" y="4465638"/>
          <p14:tracePt t="31769" x="9251950" y="4465638"/>
          <p14:tracePt t="31786" x="9331325" y="4510088"/>
          <p14:tracePt t="31802" x="9439275" y="4589463"/>
          <p14:tracePt t="31819" x="9518650" y="4679950"/>
          <p14:tracePt t="31836" x="9590088" y="4840288"/>
          <p14:tracePt t="31852" x="9626600" y="4946650"/>
          <p14:tracePt t="31869" x="9634538" y="5037138"/>
          <p14:tracePt t="31886" x="9634538" y="5072063"/>
          <p14:tracePt t="31902" x="9626600" y="5081588"/>
          <p14:tracePt t="31919" x="9617075" y="5099050"/>
          <p14:tracePt t="32033" x="9617075" y="5116513"/>
          <p14:tracePt t="32041" x="9626600" y="5133975"/>
          <p14:tracePt t="32052" x="9644063" y="5133975"/>
          <p14:tracePt t="32069" x="9671050" y="5153025"/>
          <p14:tracePt t="32086" x="9732963" y="5170488"/>
          <p14:tracePt t="32102" x="9777413" y="5180013"/>
          <p14:tracePt t="32119" x="9813925" y="5187950"/>
          <p14:tracePt t="32136" x="9823450" y="5187950"/>
          <p14:tracePt t="32180" x="9831388" y="5187950"/>
          <p14:tracePt t="32197" x="9848850" y="5180013"/>
          <p14:tracePt t="32206" x="9867900" y="5160963"/>
          <p14:tracePt t="32219" x="9885363" y="5143500"/>
          <p14:tracePt t="32238" x="9902825" y="5108575"/>
          <p14:tracePt t="32252" x="9894888" y="5081588"/>
          <p14:tracePt t="32269" x="9840913" y="5045075"/>
          <p14:tracePt t="32286" x="9786938" y="5027613"/>
          <p14:tracePt t="32302" x="9752013" y="5018088"/>
          <p14:tracePt t="32319" x="9725025" y="5018088"/>
          <p14:tracePt t="32336" x="9705975" y="5018088"/>
          <p14:tracePt t="32352" x="9688513" y="5018088"/>
          <p14:tracePt t="32369" x="9688513" y="5027613"/>
          <p14:tracePt t="32386" x="9680575" y="5045075"/>
          <p14:tracePt t="32402" x="9671050" y="5081588"/>
          <p14:tracePt t="32419" x="9661525" y="5116513"/>
          <p14:tracePt t="32436" x="9661525" y="5143500"/>
          <p14:tracePt t="32452" x="9688513" y="5170488"/>
          <p14:tracePt t="32469" x="9715500" y="5187950"/>
          <p14:tracePt t="32486" x="9796463" y="5187950"/>
          <p14:tracePt t="32502" x="9858375" y="5170488"/>
          <p14:tracePt t="32519" x="9912350" y="5133975"/>
          <p14:tracePt t="32536" x="9966325" y="5108575"/>
          <p14:tracePt t="32552" x="9974263" y="5089525"/>
          <p14:tracePt t="32569" x="9983788" y="5081588"/>
          <p14:tracePt t="32586" x="9983788" y="5045075"/>
          <p14:tracePt t="32602" x="9966325" y="5010150"/>
          <p14:tracePt t="32619" x="9956800" y="5000625"/>
          <p14:tracePt t="32636" x="9947275" y="5000625"/>
          <p14:tracePt t="32652" x="9920288" y="4991100"/>
          <p14:tracePt t="32669" x="9885363" y="4991100"/>
          <p14:tracePt t="32686" x="9840913" y="4991100"/>
          <p14:tracePt t="32702" x="9831388" y="5000625"/>
          <p14:tracePt t="32719" x="9813925" y="5010150"/>
          <p14:tracePt t="32736" x="9804400" y="5072063"/>
          <p14:tracePt t="32752" x="9796463" y="5108575"/>
          <p14:tracePt t="32769" x="9813925" y="5143500"/>
          <p14:tracePt t="32786" x="9867900" y="5170488"/>
          <p14:tracePt t="32802" x="9947275" y="5180013"/>
          <p14:tracePt t="32819" x="10045700" y="5180013"/>
          <p14:tracePt t="32836" x="10198100" y="5133975"/>
          <p14:tracePt t="32852" x="10277475" y="5089525"/>
          <p14:tracePt t="32869" x="10296525" y="5062538"/>
          <p14:tracePt t="32886" x="10296525" y="5054600"/>
          <p14:tracePt t="32902" x="10277475" y="5010150"/>
          <p14:tracePt t="32919" x="10198100" y="4946650"/>
          <p14:tracePt t="32936" x="10082213" y="4894263"/>
          <p14:tracePt t="32952" x="9974263" y="4857750"/>
          <p14:tracePt t="32969" x="9867900" y="4840288"/>
          <p14:tracePt t="32986" x="9732963" y="4840288"/>
          <p14:tracePt t="33002" x="9688513" y="4848225"/>
          <p14:tracePt t="33019" x="9661525" y="4857750"/>
          <p14:tracePt t="33035" x="9653588" y="4875213"/>
          <p14:tracePt t="33052" x="9644063" y="4919663"/>
          <p14:tracePt t="33069" x="9644063" y="4973638"/>
          <p14:tracePt t="33086" x="9698038" y="5045075"/>
          <p14:tracePt t="33102" x="9752013" y="5072063"/>
          <p14:tracePt t="33119" x="9840913" y="5089525"/>
          <p14:tracePt t="33135" x="9939338" y="5081588"/>
          <p14:tracePt t="33152" x="10001250" y="5045075"/>
          <p14:tracePt t="33169" x="10037763" y="5010150"/>
          <p14:tracePt t="33185" x="10045700" y="4983163"/>
          <p14:tracePt t="33202" x="10045700" y="4965700"/>
          <p14:tracePt t="33219" x="10045700" y="4956175"/>
          <p14:tracePt t="33235" x="10045700" y="4938713"/>
          <p14:tracePt t="33252" x="10037763" y="4938713"/>
          <p14:tracePt t="33321" x="10028238" y="4938713"/>
          <p14:tracePt t="33337" x="10018713" y="4938713"/>
          <p14:tracePt t="34017" x="10001250" y="4956175"/>
          <p14:tracePt t="34024" x="9983788" y="4983163"/>
          <p14:tracePt t="34035" x="9956800" y="5018088"/>
          <p14:tracePt t="34052" x="9929813" y="5072063"/>
          <p14:tracePt t="34069" x="9894888" y="5126038"/>
          <p14:tracePt t="34086" x="9867900" y="5160963"/>
          <p14:tracePt t="34119" x="9867900" y="5170488"/>
          <p14:tracePt t="34168" x="9902825" y="5170488"/>
          <p14:tracePt t="34185" x="9956800" y="5153025"/>
          <p14:tracePt t="34202" x="9991725" y="5126038"/>
          <p14:tracePt t="34219" x="10018713" y="5089525"/>
          <p14:tracePt t="34235" x="10037763" y="5037138"/>
          <p14:tracePt t="34252" x="10055225" y="4991100"/>
          <p14:tracePt t="34268" x="10055225" y="4956175"/>
          <p14:tracePt t="34285" x="10045700" y="4919663"/>
          <p14:tracePt t="34302" x="10045700" y="4911725"/>
          <p14:tracePt t="34517" x="10037763" y="4911725"/>
          <p14:tracePt t="34525" x="10001250" y="4902200"/>
          <p14:tracePt t="34535" x="9947275" y="4894263"/>
          <p14:tracePt t="34552" x="9777413" y="4867275"/>
          <p14:tracePt t="34568" x="9572625" y="4840288"/>
          <p14:tracePt t="34585" x="9277350" y="4786313"/>
          <p14:tracePt t="34602" x="8562975" y="4643438"/>
          <p14:tracePt t="34618" x="8018463" y="4527550"/>
          <p14:tracePt t="34635" x="7491413" y="4411663"/>
          <p14:tracePt t="34652" x="6991350" y="4295775"/>
          <p14:tracePt t="34668" x="6545263" y="4197350"/>
          <p14:tracePt t="34685" x="6323013" y="4143375"/>
          <p14:tracePt t="34702" x="6180138" y="4089400"/>
          <p14:tracePt t="34718" x="5973763" y="4037013"/>
          <p14:tracePt t="34735" x="5875338" y="4010025"/>
          <p14:tracePt t="34752" x="5803900" y="3983038"/>
          <p14:tracePt t="34768" x="5776913" y="3973513"/>
          <p14:tracePt t="34785" x="5768975" y="3973513"/>
          <p14:tracePt t="34820" x="5759450" y="3973513"/>
          <p14:tracePt t="34835" x="5732463" y="3965575"/>
          <p14:tracePt t="34852" x="5643563" y="3938588"/>
          <p14:tracePt t="34868" x="5589588" y="3938588"/>
          <p14:tracePt t="34885" x="5554663" y="3938588"/>
          <p14:tracePt t="34902" x="5537200" y="3938588"/>
          <p14:tracePt t="35180" x="5537200" y="3946525"/>
          <p14:tracePt t="35188" x="5545138" y="3965575"/>
          <p14:tracePt t="35196" x="5554663" y="4010025"/>
          <p14:tracePt t="35204" x="5572125" y="4054475"/>
          <p14:tracePt t="35218" x="5599113" y="4179888"/>
          <p14:tracePt t="35235" x="5616575" y="4330700"/>
          <p14:tracePt t="35252" x="5626100" y="4483100"/>
          <p14:tracePt t="35268" x="5626100" y="4652963"/>
          <p14:tracePt t="35285" x="5626100" y="4803775"/>
          <p14:tracePt t="35302" x="5634038" y="4938713"/>
          <p14:tracePt t="35318" x="5634038" y="5027613"/>
          <p14:tracePt t="35335" x="5634038" y="5072063"/>
          <p14:tracePt t="35353" x="5634038" y="5126038"/>
          <p14:tracePt t="35368" x="5626100" y="5170488"/>
          <p14:tracePt t="35385" x="5626100" y="5214938"/>
          <p14:tracePt t="35402" x="5626100" y="5251450"/>
          <p14:tracePt t="35418" x="5626100" y="5286375"/>
          <p14:tracePt t="35435" x="5626100" y="5330825"/>
          <p14:tracePt t="35452" x="5634038" y="5357813"/>
          <p14:tracePt t="35468" x="5634038" y="5384800"/>
          <p14:tracePt t="35509" x="5634038" y="5394325"/>
          <p14:tracePt t="35518" x="5643563" y="5411788"/>
          <p14:tracePt t="35535" x="5653088" y="5429250"/>
          <p14:tracePt t="35551" x="5653088" y="5438775"/>
          <p14:tracePt t="36164" x="5653088" y="5446713"/>
          <p14:tracePt t="36173" x="5653088" y="5527675"/>
          <p14:tracePt t="36180" x="5653088" y="5608638"/>
          <p14:tracePt t="36189" x="5643563" y="5697538"/>
          <p14:tracePt t="36202" x="5634038" y="5768975"/>
          <p14:tracePt t="36218" x="5599113" y="5983288"/>
          <p14:tracePt t="36235" x="5581650" y="6134100"/>
          <p14:tracePt t="36268" x="5562600" y="6276975"/>
          <p14:tracePt t="36301" x="5562600" y="6286500"/>
        </p14:tracePtLst>
      </p14:laserTraceLst>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BE" dirty="0"/>
              <a:t>Hoge dosisprocedures bij patiënten en personeel: monitoring en actiepunten </a:t>
            </a:r>
          </a:p>
        </p:txBody>
      </p:sp>
      <p:sp>
        <p:nvSpPr>
          <p:cNvPr id="3" name="Tijdelijke aanduiding voor inhoud 2"/>
          <p:cNvSpPr>
            <a:spLocks noGrp="1"/>
          </p:cNvSpPr>
          <p:nvPr>
            <p:ph idx="1"/>
          </p:nvPr>
        </p:nvSpPr>
        <p:spPr/>
        <p:txBody>
          <a:bodyPr/>
          <a:lstStyle/>
          <a:p>
            <a:pPr marL="571500" indent="-571500">
              <a:buFont typeface="+mj-lt"/>
              <a:buAutoNum type="romanUcPeriod"/>
            </a:pPr>
            <a:r>
              <a:rPr lang="nl-BE" dirty="0"/>
              <a:t>Introductie: deterministische effecten</a:t>
            </a:r>
          </a:p>
          <a:p>
            <a:pPr marL="571500" indent="-571500">
              <a:buFont typeface="+mj-lt"/>
              <a:buAutoNum type="romanUcPeriod"/>
            </a:pPr>
            <a:r>
              <a:rPr lang="nl-BE" dirty="0"/>
              <a:t>Peak skin </a:t>
            </a:r>
            <a:r>
              <a:rPr lang="nl-BE" dirty="0" err="1"/>
              <a:t>dose</a:t>
            </a:r>
            <a:endParaRPr lang="nl-BE" dirty="0"/>
          </a:p>
          <a:p>
            <a:pPr marL="571500" indent="-571500">
              <a:buFont typeface="+mj-lt"/>
              <a:buAutoNum type="romanUcPeriod"/>
            </a:pPr>
            <a:r>
              <a:rPr lang="nl-BE" dirty="0"/>
              <a:t>Skin </a:t>
            </a:r>
            <a:r>
              <a:rPr lang="nl-BE" dirty="0" err="1"/>
              <a:t>dose</a:t>
            </a:r>
            <a:r>
              <a:rPr lang="nl-BE" dirty="0"/>
              <a:t> </a:t>
            </a:r>
            <a:r>
              <a:rPr lang="nl-BE" dirty="0" err="1"/>
              <a:t>mapping</a:t>
            </a:r>
            <a:endParaRPr lang="nl-BE" dirty="0"/>
          </a:p>
          <a:p>
            <a:pPr marL="571500" indent="-571500">
              <a:buFont typeface="+mj-lt"/>
              <a:buAutoNum type="romanUcPeriod"/>
            </a:pPr>
            <a:r>
              <a:rPr lang="nl-BE" dirty="0"/>
              <a:t>Optimaal werken</a:t>
            </a:r>
          </a:p>
          <a:p>
            <a:endParaRPr lang="nl-BE" dirty="0"/>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57375975"/>
      </p:ext>
    </p:extLst>
  </p:cSld>
  <p:clrMapOvr>
    <a:masterClrMapping/>
  </p:clrMapOvr>
  <mc:AlternateContent xmlns:mc="http://schemas.openxmlformats.org/markup-compatibility/2006" xmlns:p14="http://schemas.microsoft.com/office/powerpoint/2010/main">
    <mc:Choice Requires="p14">
      <p:transition spd="slow" p14:dur="2000" advTm="11207"/>
    </mc:Choice>
    <mc:Fallback xmlns="">
      <p:transition spd="slow" advTm="11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solidFill>
                  <a:srgbClr val="FF0000"/>
                </a:solidFill>
              </a:rPr>
              <a:t>I. Introductie</a:t>
            </a:r>
          </a:p>
        </p:txBody>
      </p:sp>
      <p:sp>
        <p:nvSpPr>
          <p:cNvPr id="3" name="Tijdelijke aanduiding voor inhoud 2"/>
          <p:cNvSpPr>
            <a:spLocks noGrp="1"/>
          </p:cNvSpPr>
          <p:nvPr>
            <p:ph idx="1"/>
          </p:nvPr>
        </p:nvSpPr>
        <p:spPr/>
        <p:txBody>
          <a:bodyPr/>
          <a:lstStyle/>
          <a:p>
            <a:endParaRPr lang="nl-BE"/>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1833400"/>
      </p:ext>
    </p:extLst>
  </p:cSld>
  <p:clrMapOvr>
    <a:masterClrMapping/>
  </p:clrMapOvr>
  <mc:AlternateContent xmlns:mc="http://schemas.openxmlformats.org/markup-compatibility/2006" xmlns:p14="http://schemas.microsoft.com/office/powerpoint/2010/main">
    <mc:Choice Requires="p14">
      <p:transition spd="slow" p14:dur="2000" advTm="3167"/>
    </mc:Choice>
    <mc:Fallback xmlns="">
      <p:transition spd="slow" advTm="3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fr-BE" dirty="0"/>
              <a:t>Er </a:t>
            </a:r>
            <a:r>
              <a:rPr lang="fr-BE" dirty="0" err="1"/>
              <a:t>zijn</a:t>
            </a:r>
            <a:r>
              <a:rPr lang="fr-BE" dirty="0"/>
              <a:t> </a:t>
            </a:r>
            <a:r>
              <a:rPr lang="fr-BE" dirty="0" err="1"/>
              <a:t>geen</a:t>
            </a:r>
            <a:r>
              <a:rPr lang="fr-BE" dirty="0"/>
              <a:t> </a:t>
            </a:r>
            <a:r>
              <a:rPr lang="fr-BE" dirty="0" err="1"/>
              <a:t>limieten</a:t>
            </a:r>
            <a:r>
              <a:rPr lang="fr-BE" dirty="0"/>
              <a:t> </a:t>
            </a:r>
            <a:r>
              <a:rPr lang="fr-BE" dirty="0" err="1"/>
              <a:t>voor</a:t>
            </a:r>
            <a:r>
              <a:rPr lang="fr-BE" dirty="0"/>
              <a:t> </a:t>
            </a:r>
            <a:r>
              <a:rPr lang="fr-BE" dirty="0" err="1"/>
              <a:t>patiënten</a:t>
            </a:r>
            <a:r>
              <a:rPr lang="fr-BE" dirty="0"/>
              <a:t> !</a:t>
            </a:r>
          </a:p>
        </p:txBody>
      </p:sp>
      <p:sp>
        <p:nvSpPr>
          <p:cNvPr id="3" name="Tijdelijke aanduiding voor inhoud 2"/>
          <p:cNvSpPr>
            <a:spLocks noGrp="1"/>
          </p:cNvSpPr>
          <p:nvPr>
            <p:ph idx="1"/>
          </p:nvPr>
        </p:nvSpPr>
        <p:spPr>
          <a:xfrm>
            <a:off x="1981200" y="1600201"/>
            <a:ext cx="8579296" cy="4525963"/>
          </a:xfrm>
        </p:spPr>
        <p:txBody>
          <a:bodyPr/>
          <a:lstStyle/>
          <a:p>
            <a:r>
              <a:rPr lang="fr-BE" dirty="0"/>
              <a:t>Als </a:t>
            </a:r>
            <a:r>
              <a:rPr lang="fr-BE" dirty="0" err="1"/>
              <a:t>een</a:t>
            </a:r>
            <a:r>
              <a:rPr lang="fr-BE" dirty="0"/>
              <a:t> </a:t>
            </a:r>
            <a:r>
              <a:rPr lang="fr-BE" dirty="0" err="1"/>
              <a:t>onderzoek</a:t>
            </a:r>
            <a:r>
              <a:rPr lang="fr-BE" dirty="0"/>
              <a:t> </a:t>
            </a:r>
            <a:r>
              <a:rPr lang="fr-BE" dirty="0" err="1"/>
              <a:t>moet</a:t>
            </a:r>
            <a:r>
              <a:rPr lang="fr-BE" dirty="0"/>
              <a:t> </a:t>
            </a:r>
            <a:r>
              <a:rPr lang="fr-BE" dirty="0" err="1"/>
              <a:t>herhaald</a:t>
            </a:r>
            <a:r>
              <a:rPr lang="fr-BE" dirty="0"/>
              <a:t> </a:t>
            </a:r>
            <a:r>
              <a:rPr lang="fr-BE" dirty="0" err="1"/>
              <a:t>worden</a:t>
            </a:r>
            <a:r>
              <a:rPr lang="fr-BE" dirty="0"/>
              <a:t>, </a:t>
            </a:r>
            <a:r>
              <a:rPr lang="fr-BE" dirty="0" err="1"/>
              <a:t>doe</a:t>
            </a:r>
            <a:r>
              <a:rPr lang="fr-BE" dirty="0"/>
              <a:t> het</a:t>
            </a:r>
          </a:p>
          <a:p>
            <a:r>
              <a:rPr lang="fr-BE" dirty="0"/>
              <a:t>Als de </a:t>
            </a:r>
            <a:r>
              <a:rPr lang="fr-BE" dirty="0" err="1"/>
              <a:t>dosis</a:t>
            </a:r>
            <a:r>
              <a:rPr lang="fr-BE" dirty="0"/>
              <a:t> van de </a:t>
            </a:r>
            <a:r>
              <a:rPr lang="fr-BE" dirty="0" err="1"/>
              <a:t>patiënt</a:t>
            </a:r>
            <a:r>
              <a:rPr lang="fr-BE" dirty="0"/>
              <a:t> &gt; 20mSv/j, </a:t>
            </a:r>
            <a:r>
              <a:rPr lang="fr-BE" dirty="0" err="1"/>
              <a:t>don’t</a:t>
            </a:r>
            <a:r>
              <a:rPr lang="fr-BE" dirty="0"/>
              <a:t> </a:t>
            </a:r>
            <a:r>
              <a:rPr lang="fr-BE" dirty="0" err="1"/>
              <a:t>worry</a:t>
            </a:r>
            <a:r>
              <a:rPr lang="fr-BE" dirty="0"/>
              <a:t> !</a:t>
            </a:r>
          </a:p>
          <a:p>
            <a:r>
              <a:rPr lang="fr-BE" dirty="0"/>
              <a:t>Als de </a:t>
            </a:r>
            <a:r>
              <a:rPr lang="fr-BE" dirty="0" err="1"/>
              <a:t>patiënt</a:t>
            </a:r>
            <a:r>
              <a:rPr lang="fr-BE" dirty="0"/>
              <a:t> </a:t>
            </a:r>
            <a:r>
              <a:rPr lang="fr-BE" dirty="0" err="1"/>
              <a:t>obees</a:t>
            </a:r>
            <a:r>
              <a:rPr lang="fr-BE" dirty="0"/>
              <a:t> </a:t>
            </a:r>
            <a:r>
              <a:rPr lang="fr-BE" dirty="0" err="1"/>
              <a:t>is</a:t>
            </a:r>
            <a:r>
              <a:rPr lang="fr-BE" dirty="0"/>
              <a:t>, </a:t>
            </a:r>
            <a:r>
              <a:rPr lang="fr-BE" dirty="0" err="1"/>
              <a:t>geef</a:t>
            </a:r>
            <a:r>
              <a:rPr lang="fr-BE" dirty="0"/>
              <a:t> hem dan </a:t>
            </a:r>
            <a:r>
              <a:rPr lang="fr-BE" dirty="0" err="1"/>
              <a:t>aub</a:t>
            </a:r>
            <a:r>
              <a:rPr lang="fr-BE" dirty="0"/>
              <a:t> </a:t>
            </a:r>
            <a:r>
              <a:rPr lang="fr-BE" dirty="0" err="1"/>
              <a:t>meer</a:t>
            </a:r>
            <a:r>
              <a:rPr lang="fr-BE" dirty="0"/>
              <a:t> </a:t>
            </a:r>
            <a:r>
              <a:rPr lang="fr-BE" dirty="0" err="1"/>
              <a:t>dosis</a:t>
            </a:r>
            <a:r>
              <a:rPr lang="fr-BE" dirty="0"/>
              <a:t> !</a:t>
            </a:r>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7738498"/>
      </p:ext>
    </p:extLst>
  </p:cSld>
  <p:clrMapOvr>
    <a:masterClrMapping/>
  </p:clrMapOvr>
  <mc:AlternateContent xmlns:mc="http://schemas.openxmlformats.org/markup-compatibility/2006" xmlns:p14="http://schemas.microsoft.com/office/powerpoint/2010/main">
    <mc:Choice Requires="p14">
      <p:transition spd="slow" p14:dur="2000" advTm="31147"/>
    </mc:Choice>
    <mc:Fallback xmlns="">
      <p:transition spd="slow" advTm="31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fr-BE" dirty="0"/>
              <a:t>Is er dan </a:t>
            </a:r>
            <a:r>
              <a:rPr lang="fr-BE" dirty="0" err="1"/>
              <a:t>geen</a:t>
            </a:r>
            <a:r>
              <a:rPr lang="fr-BE" dirty="0"/>
              <a:t> </a:t>
            </a:r>
            <a:r>
              <a:rPr lang="fr-BE" dirty="0" err="1"/>
              <a:t>enkele</a:t>
            </a:r>
            <a:r>
              <a:rPr lang="fr-BE" dirty="0"/>
              <a:t> </a:t>
            </a:r>
            <a:r>
              <a:rPr lang="fr-BE" dirty="0" err="1"/>
              <a:t>patiëntendosis</a:t>
            </a:r>
            <a:r>
              <a:rPr lang="fr-BE" dirty="0"/>
              <a:t> te </a:t>
            </a:r>
            <a:r>
              <a:rPr lang="fr-BE" dirty="0" err="1"/>
              <a:t>hoog</a:t>
            </a:r>
            <a:r>
              <a:rPr lang="fr-BE" dirty="0"/>
              <a:t>?</a:t>
            </a:r>
          </a:p>
        </p:txBody>
      </p:sp>
      <p:sp>
        <p:nvSpPr>
          <p:cNvPr id="3" name="Tijdelijke aanduiding voor inhoud 2"/>
          <p:cNvSpPr>
            <a:spLocks noGrp="1"/>
          </p:cNvSpPr>
          <p:nvPr>
            <p:ph idx="1"/>
          </p:nvPr>
        </p:nvSpPr>
        <p:spPr/>
        <p:txBody>
          <a:bodyPr>
            <a:normAutofit/>
          </a:bodyPr>
          <a:lstStyle/>
          <a:p>
            <a:r>
              <a:rPr lang="fr-BE" dirty="0"/>
              <a:t>Elke </a:t>
            </a:r>
            <a:r>
              <a:rPr lang="fr-BE" dirty="0" err="1"/>
              <a:t>dosis</a:t>
            </a:r>
            <a:r>
              <a:rPr lang="fr-BE" dirty="0"/>
              <a:t> die </a:t>
            </a:r>
            <a:r>
              <a:rPr lang="fr-BE" dirty="0" err="1"/>
              <a:t>niets</a:t>
            </a:r>
            <a:r>
              <a:rPr lang="fr-BE" dirty="0"/>
              <a:t> </a:t>
            </a:r>
            <a:r>
              <a:rPr lang="fr-BE" dirty="0" err="1"/>
              <a:t>bijbrengt</a:t>
            </a:r>
            <a:r>
              <a:rPr lang="fr-BE" dirty="0"/>
              <a:t> </a:t>
            </a:r>
            <a:r>
              <a:rPr lang="fr-BE" dirty="0" err="1"/>
              <a:t>aan</a:t>
            </a:r>
            <a:r>
              <a:rPr lang="fr-BE" dirty="0"/>
              <a:t> diagnose of </a:t>
            </a:r>
            <a:r>
              <a:rPr lang="fr-BE" dirty="0" err="1"/>
              <a:t>behandeling</a:t>
            </a:r>
            <a:r>
              <a:rPr lang="fr-BE" dirty="0"/>
              <a:t> </a:t>
            </a:r>
            <a:r>
              <a:rPr lang="fr-BE" dirty="0" err="1"/>
              <a:t>is</a:t>
            </a:r>
            <a:r>
              <a:rPr lang="fr-BE" dirty="0"/>
              <a:t> te </a:t>
            </a:r>
            <a:r>
              <a:rPr lang="fr-BE" dirty="0" err="1"/>
              <a:t>veel</a:t>
            </a:r>
            <a:endParaRPr lang="fr-BE" dirty="0"/>
          </a:p>
          <a:p>
            <a:r>
              <a:rPr lang="fr-BE" dirty="0" err="1"/>
              <a:t>Retakes</a:t>
            </a:r>
            <a:endParaRPr lang="fr-BE" dirty="0"/>
          </a:p>
          <a:p>
            <a:pPr lvl="1"/>
            <a:r>
              <a:rPr lang="fr-BE" dirty="0" err="1"/>
              <a:t>Door</a:t>
            </a:r>
            <a:r>
              <a:rPr lang="fr-BE" dirty="0"/>
              <a:t> </a:t>
            </a:r>
            <a:r>
              <a:rPr lang="fr-BE" dirty="0" err="1"/>
              <a:t>technische</a:t>
            </a:r>
            <a:r>
              <a:rPr lang="fr-BE" dirty="0"/>
              <a:t> </a:t>
            </a:r>
            <a:r>
              <a:rPr lang="fr-BE" dirty="0" err="1"/>
              <a:t>redenen</a:t>
            </a:r>
            <a:r>
              <a:rPr lang="fr-BE" dirty="0"/>
              <a:t>, </a:t>
            </a:r>
            <a:r>
              <a:rPr lang="fr-BE" dirty="0" err="1"/>
              <a:t>omdat</a:t>
            </a:r>
            <a:r>
              <a:rPr lang="fr-BE" dirty="0"/>
              <a:t> de </a:t>
            </a:r>
            <a:r>
              <a:rPr lang="fr-BE" dirty="0" err="1"/>
              <a:t>ploeg</a:t>
            </a:r>
            <a:r>
              <a:rPr lang="fr-BE" dirty="0"/>
              <a:t> niet </a:t>
            </a:r>
            <a:r>
              <a:rPr lang="fr-BE" dirty="0" err="1"/>
              <a:t>goed</a:t>
            </a:r>
            <a:r>
              <a:rPr lang="fr-BE" dirty="0"/>
              <a:t> </a:t>
            </a:r>
            <a:r>
              <a:rPr lang="fr-BE" dirty="0" err="1"/>
              <a:t>werd</a:t>
            </a:r>
            <a:r>
              <a:rPr lang="fr-BE" dirty="0"/>
              <a:t> </a:t>
            </a:r>
            <a:r>
              <a:rPr lang="fr-BE" dirty="0" err="1"/>
              <a:t>opgeleid</a:t>
            </a:r>
            <a:endParaRPr lang="fr-BE" dirty="0"/>
          </a:p>
          <a:p>
            <a:pPr lvl="1"/>
            <a:r>
              <a:rPr lang="fr-BE" dirty="0" err="1"/>
              <a:t>Omdat</a:t>
            </a:r>
            <a:r>
              <a:rPr lang="fr-BE" dirty="0"/>
              <a:t> </a:t>
            </a:r>
            <a:r>
              <a:rPr lang="fr-BE" dirty="0" err="1"/>
              <a:t>beeldne</a:t>
            </a:r>
            <a:r>
              <a:rPr lang="fr-BE" dirty="0"/>
              <a:t> </a:t>
            </a:r>
            <a:r>
              <a:rPr lang="fr-BE" dirty="0" err="1"/>
              <a:t>verloren</a:t>
            </a:r>
            <a:r>
              <a:rPr lang="fr-BE" dirty="0"/>
              <a:t> </a:t>
            </a:r>
            <a:r>
              <a:rPr lang="fr-BE" dirty="0" err="1"/>
              <a:t>gingen</a:t>
            </a:r>
            <a:endParaRPr lang="fr-BE" dirty="0"/>
          </a:p>
          <a:p>
            <a:pPr lvl="1"/>
            <a:r>
              <a:rPr lang="fr-BE" dirty="0"/>
              <a:t>Om het </a:t>
            </a:r>
            <a:r>
              <a:rPr lang="fr-BE" dirty="0" err="1"/>
              <a:t>mooiste</a:t>
            </a:r>
            <a:r>
              <a:rPr lang="fr-BE" dirty="0"/>
              <a:t> </a:t>
            </a:r>
            <a:r>
              <a:rPr lang="fr-BE" dirty="0" err="1"/>
              <a:t>beeld</a:t>
            </a:r>
            <a:r>
              <a:rPr lang="fr-BE" dirty="0"/>
              <a:t> te </a:t>
            </a:r>
            <a:r>
              <a:rPr lang="fr-BE" dirty="0" err="1"/>
              <a:t>maken</a:t>
            </a:r>
            <a:endParaRPr lang="fr-BE" dirty="0"/>
          </a:p>
          <a:p>
            <a:r>
              <a:rPr lang="fr-BE" dirty="0" err="1"/>
              <a:t>Beelden</a:t>
            </a:r>
            <a:r>
              <a:rPr lang="fr-BE" dirty="0"/>
              <a:t> met </a:t>
            </a:r>
            <a:r>
              <a:rPr lang="fr-BE" dirty="0" err="1"/>
              <a:t>slechte</a:t>
            </a:r>
            <a:r>
              <a:rPr lang="fr-BE" dirty="0"/>
              <a:t> </a:t>
            </a:r>
            <a:r>
              <a:rPr lang="fr-BE" dirty="0" err="1"/>
              <a:t>apparatuur</a:t>
            </a:r>
            <a:r>
              <a:rPr lang="fr-BE" dirty="0"/>
              <a:t> </a:t>
            </a:r>
            <a:r>
              <a:rPr lang="fr-BE" dirty="0" err="1"/>
              <a:t>opgenomen</a:t>
            </a:r>
            <a:endParaRPr lang="fr-BE" dirty="0"/>
          </a:p>
          <a:p>
            <a:pPr lvl="1"/>
            <a:r>
              <a:rPr lang="fr-BE" dirty="0" err="1"/>
              <a:t>bv</a:t>
            </a:r>
            <a:r>
              <a:rPr lang="fr-BE" dirty="0"/>
              <a:t>: CT abdomen met </a:t>
            </a:r>
            <a:r>
              <a:rPr lang="fr-BE" dirty="0" err="1"/>
              <a:t>een</a:t>
            </a:r>
            <a:r>
              <a:rPr lang="fr-BE" dirty="0"/>
              <a:t> </a:t>
            </a:r>
            <a:r>
              <a:rPr lang="fr-BE" dirty="0" err="1"/>
              <a:t>sequentiële</a:t>
            </a:r>
            <a:r>
              <a:rPr lang="fr-BE" dirty="0"/>
              <a:t> CT scanner</a:t>
            </a:r>
          </a:p>
          <a:p>
            <a:r>
              <a:rPr lang="fr-BE" dirty="0"/>
              <a:t>….</a:t>
            </a:r>
          </a:p>
          <a:p>
            <a:endParaRPr lang="fr-BE" dirty="0"/>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8321902"/>
      </p:ext>
    </p:extLst>
  </p:cSld>
  <p:clrMapOvr>
    <a:masterClrMapping/>
  </p:clrMapOvr>
  <mc:AlternateContent xmlns:mc="http://schemas.openxmlformats.org/markup-compatibility/2006" xmlns:p14="http://schemas.microsoft.com/office/powerpoint/2010/main">
    <mc:Choice Requires="p14">
      <p:transition spd="slow" p14:dur="2000" advTm="59061"/>
    </mc:Choice>
    <mc:Fallback xmlns="">
      <p:transition spd="slow" advTm="59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p:cNvSpPr>
            <a:spLocks noGrp="1"/>
          </p:cNvSpPr>
          <p:nvPr>
            <p:ph type="title"/>
          </p:nvPr>
        </p:nvSpPr>
        <p:spPr>
          <a:xfrm>
            <a:off x="838200" y="684546"/>
            <a:ext cx="10635493" cy="642937"/>
          </a:xfrm>
        </p:spPr>
        <p:txBody>
          <a:bodyPr>
            <a:noAutofit/>
          </a:bodyPr>
          <a:lstStyle/>
          <a:p>
            <a:r>
              <a:rPr lang="nl-BE" altLang="nl-BE" dirty="0"/>
              <a:t>Deterministische effecten </a:t>
            </a:r>
            <a:r>
              <a:rPr lang="nl-BE" altLang="nl-BE" dirty="0" err="1"/>
              <a:t>thv</a:t>
            </a:r>
            <a:r>
              <a:rPr lang="nl-BE" altLang="nl-BE" dirty="0"/>
              <a:t> de huid</a:t>
            </a:r>
          </a:p>
        </p:txBody>
      </p:sp>
      <p:sp>
        <p:nvSpPr>
          <p:cNvPr id="12291" name="Tijdelijke aanduiding voor inhoud 2"/>
          <p:cNvSpPr>
            <a:spLocks noGrp="1"/>
          </p:cNvSpPr>
          <p:nvPr>
            <p:ph idx="1"/>
          </p:nvPr>
        </p:nvSpPr>
        <p:spPr>
          <a:xfrm>
            <a:off x="2381251" y="2643188"/>
            <a:ext cx="7686675" cy="3408362"/>
          </a:xfrm>
        </p:spPr>
        <p:txBody>
          <a:bodyPr/>
          <a:lstStyle/>
          <a:p>
            <a:endParaRPr lang="nl-BE" altLang="nl-BE"/>
          </a:p>
        </p:txBody>
      </p:sp>
      <p:pic>
        <p:nvPicPr>
          <p:cNvPr id="4" name="Picture 2"/>
          <p:cNvPicPr>
            <a:picLocks noChangeAspect="1" noChangeArrowheads="1"/>
          </p:cNvPicPr>
          <p:nvPr/>
        </p:nvPicPr>
        <p:blipFill rotWithShape="1">
          <a:blip r:embed="rId4"/>
          <a:srcRect l="28259" t="16406" r="9352" b="11668"/>
          <a:stretch/>
        </p:blipFill>
        <p:spPr bwMode="auto">
          <a:xfrm>
            <a:off x="2198392" y="1702676"/>
            <a:ext cx="7426561" cy="48124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18286674"/>
      </p:ext>
    </p:extLst>
  </p:cSld>
  <p:clrMapOvr>
    <a:masterClrMapping/>
  </p:clrMapOvr>
  <mc:AlternateContent xmlns:mc="http://schemas.openxmlformats.org/markup-compatibility/2006" xmlns:p14="http://schemas.microsoft.com/office/powerpoint/2010/main">
    <mc:Choice Requires="p14">
      <p:transition spd="slow" p14:dur="2000" advTm="37314"/>
    </mc:Choice>
    <mc:Fallback xmlns="">
      <p:transition spd="slow" advTm="37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1641" x="5572125" y="6153150"/>
          <p14:tracePt t="11649" x="5616575" y="5919788"/>
          <p14:tracePt t="11657" x="5661025" y="5751513"/>
          <p14:tracePt t="11674" x="5741988" y="5491163"/>
          <p14:tracePt t="11691" x="5776913" y="5330825"/>
          <p14:tracePt t="11707" x="5776913" y="5205413"/>
          <p14:tracePt t="11740" x="5724525" y="5108575"/>
          <p14:tracePt t="11776" x="5724525" y="5099050"/>
          <p14:tracePt t="11963" x="5724525" y="5081588"/>
          <p14:tracePt t="11969" x="5724525" y="5027613"/>
          <p14:tracePt t="11977" x="5724525" y="4956175"/>
          <p14:tracePt t="11990" x="5705475" y="4902200"/>
          <p14:tracePt t="12007" x="5626100" y="4786313"/>
          <p14:tracePt t="12024" x="5537200" y="4687888"/>
          <p14:tracePt t="12040" x="5491163" y="4598988"/>
          <p14:tracePt t="12057" x="5483225" y="4500563"/>
          <p14:tracePt t="12074" x="5465763" y="4367213"/>
          <p14:tracePt t="12090" x="5438775" y="4214813"/>
          <p14:tracePt t="12107" x="5375275" y="4098925"/>
          <p14:tracePt t="12124" x="5303838" y="3973513"/>
          <p14:tracePt t="12141" x="5197475" y="3795713"/>
          <p14:tracePt t="12157" x="5072063" y="3679825"/>
          <p14:tracePt t="12174" x="4919663" y="3554413"/>
          <p14:tracePt t="12190" x="4776788" y="3446463"/>
          <p14:tracePt t="12207" x="4660900" y="3375025"/>
          <p14:tracePt t="12224" x="4572000" y="3313113"/>
          <p14:tracePt t="12240" x="4473575" y="3251200"/>
          <p14:tracePt t="12257" x="4268788" y="3133725"/>
          <p14:tracePt t="12274" x="4108450" y="3036888"/>
          <p14:tracePt t="12290" x="3983038" y="2965450"/>
          <p14:tracePt t="12307" x="3911600" y="2901950"/>
          <p14:tracePt t="12324" x="3857625" y="2857500"/>
          <p14:tracePt t="12340" x="3830638" y="2830513"/>
          <p14:tracePt t="12357" x="3803650" y="2822575"/>
          <p14:tracePt t="12374" x="3786188" y="2813050"/>
          <p14:tracePt t="12391" x="3768725" y="2813050"/>
          <p14:tracePt t="12407" x="3759200" y="2813050"/>
          <p14:tracePt t="12423" x="3741738" y="2813050"/>
          <p14:tracePt t="12440" x="3687763" y="2857500"/>
          <p14:tracePt t="12457" x="3562350" y="2938463"/>
          <p14:tracePt t="12473" x="3411538" y="3044825"/>
          <p14:tracePt t="12490" x="3251200" y="3179763"/>
          <p14:tracePt t="12507" x="2990850" y="3429000"/>
          <p14:tracePt t="12523" x="2813050" y="3608388"/>
          <p14:tracePt t="12540" x="2589213" y="3830638"/>
          <p14:tracePt t="12557" x="2393950" y="4081463"/>
          <p14:tracePt t="12574" x="2268538" y="4313238"/>
          <p14:tracePt t="12590" x="2205038" y="4537075"/>
          <p14:tracePt t="12607" x="2152650" y="4724400"/>
          <p14:tracePt t="12623" x="2143125" y="4884738"/>
          <p14:tracePt t="12640" x="2143125" y="5027613"/>
          <p14:tracePt t="12657" x="2214563" y="5170488"/>
          <p14:tracePt t="12674" x="2286000" y="5259388"/>
          <p14:tracePt t="12690" x="2330450" y="5330825"/>
          <p14:tracePt t="12707" x="2374900" y="5394325"/>
          <p14:tracePt t="12723" x="2438400" y="5465763"/>
          <p14:tracePt t="12740" x="2490788" y="5537200"/>
          <p14:tracePt t="12757" x="2571750" y="5599113"/>
          <p14:tracePt t="12773" x="2608263" y="5608638"/>
          <p14:tracePt t="12790" x="2616200" y="5616575"/>
          <p14:tracePt t="12807" x="2633663" y="5616575"/>
          <p14:tracePt t="12823" x="2652713" y="5599113"/>
          <p14:tracePt t="12840" x="2705100" y="5545138"/>
          <p14:tracePt t="12857" x="2776538" y="5456238"/>
          <p14:tracePt t="12873" x="2847975" y="5322888"/>
          <p14:tracePt t="12890" x="2965450" y="5126038"/>
          <p14:tracePt t="12907" x="3081338" y="4776788"/>
          <p14:tracePt t="12923" x="3108325" y="4510088"/>
          <p14:tracePt t="12940" x="3108325" y="4251325"/>
          <p14:tracePt t="12957" x="3062288" y="4010025"/>
          <p14:tracePt t="12973" x="3000375" y="3803650"/>
          <p14:tracePt t="12990" x="2946400" y="3643313"/>
          <p14:tracePt t="13007" x="2874963" y="3517900"/>
          <p14:tracePt t="13023" x="2847975" y="3482975"/>
          <p14:tracePt t="13040" x="2830513" y="3446463"/>
          <p14:tracePt t="13057" x="2813050" y="3438525"/>
          <p14:tracePt t="13073" x="2803525" y="3438525"/>
          <p14:tracePt t="13438" x="2803525" y="3446463"/>
          <p14:tracePt t="13445" x="2803525" y="3482975"/>
          <p14:tracePt t="13457" x="2803525" y="3536950"/>
          <p14:tracePt t="13473" x="2813050" y="3687763"/>
          <p14:tracePt t="13491" x="2813050" y="3973513"/>
          <p14:tracePt t="13507" x="2803525" y="4143375"/>
          <p14:tracePt t="13523" x="2803525" y="4313238"/>
          <p14:tracePt t="13557" x="2795588" y="4598988"/>
          <p14:tracePt t="13590" x="2840038" y="4803775"/>
          <p14:tracePt t="13606" x="2857500" y="4902200"/>
          <p14:tracePt t="13623" x="2874963" y="5000625"/>
          <p14:tracePt t="13640" x="2894013" y="5054600"/>
          <p14:tracePt t="13656" x="2901950" y="5116513"/>
          <p14:tracePt t="13673" x="2901950" y="5133975"/>
          <p14:tracePt t="13690" x="2901950" y="5153025"/>
          <p14:tracePt t="13707" x="2901950" y="5170488"/>
          <p14:tracePt t="13723" x="2901950" y="5197475"/>
          <p14:tracePt t="13740" x="2901950" y="5241925"/>
          <p14:tracePt t="13757" x="2894013" y="5295900"/>
          <p14:tracePt t="13773" x="2894013" y="5348288"/>
          <p14:tracePt t="13790" x="2894013" y="5402263"/>
          <p14:tracePt t="13806" x="2884488" y="5446713"/>
          <p14:tracePt t="13823" x="2874963" y="5491163"/>
          <p14:tracePt t="13840" x="2857500" y="5527675"/>
          <p14:tracePt t="13856" x="2847975" y="5572125"/>
          <p14:tracePt t="13873" x="2840038" y="5608638"/>
          <p14:tracePt t="13890" x="2813050" y="5653088"/>
          <p14:tracePt t="13906" x="2813050" y="5670550"/>
          <p14:tracePt t="14725" x="2803525" y="5634038"/>
          <p14:tracePt t="14734" x="2803525" y="5527675"/>
          <p14:tracePt t="14741" x="2803525" y="5411788"/>
          <p14:tracePt t="14757" x="2803525" y="5133975"/>
          <p14:tracePt t="14773" x="2857500" y="4894263"/>
          <p14:tracePt t="14791" x="2911475" y="4705350"/>
          <p14:tracePt t="14823" x="3027363" y="4473575"/>
          <p14:tracePt t="14856" x="3036888" y="4456113"/>
          <p14:tracePt t="14873" x="3000375" y="4465638"/>
          <p14:tracePt t="14889" x="2946400" y="4483100"/>
          <p14:tracePt t="15048" x="2938463" y="4483100"/>
          <p14:tracePt t="15085" x="2928938" y="4483100"/>
          <p14:tracePt t="15109" x="2928938" y="4491038"/>
          <p14:tracePt t="15148" x="2938463" y="4483100"/>
          <p14:tracePt t="15155" x="2938463" y="4473575"/>
          <p14:tracePt t="15164" x="2946400" y="4465638"/>
          <p14:tracePt t="15173" x="2955925" y="4438650"/>
          <p14:tracePt t="15189" x="2982913" y="4402138"/>
          <p14:tracePt t="15206" x="3017838" y="4348163"/>
          <p14:tracePt t="15223" x="3027363" y="4340225"/>
          <p14:tracePt t="15239" x="3027363" y="4322763"/>
          <p14:tracePt t="15256" x="3036888" y="4295775"/>
          <p14:tracePt t="15273" x="3081338" y="4232275"/>
          <p14:tracePt t="15289" x="3108325" y="4197350"/>
          <p14:tracePt t="15306" x="3133725" y="4152900"/>
          <p14:tracePt t="15323" x="3160713" y="4116388"/>
          <p14:tracePt t="15340" x="3197225" y="4071938"/>
          <p14:tracePt t="15356" x="3232150" y="4017963"/>
          <p14:tracePt t="15373" x="3295650" y="3919538"/>
          <p14:tracePt t="15389" x="3322638" y="3867150"/>
          <p14:tracePt t="15406" x="3340100" y="3822700"/>
          <p14:tracePt t="15423" x="3348038" y="3786188"/>
          <p14:tracePt t="15439" x="3367088" y="3741738"/>
          <p14:tracePt t="15456" x="3384550" y="3714750"/>
          <p14:tracePt t="15473" x="3394075" y="3679825"/>
          <p14:tracePt t="15489" x="3411538" y="3652838"/>
          <p14:tracePt t="15506" x="3411538" y="3616325"/>
          <p14:tracePt t="15523" x="3419475" y="3562350"/>
          <p14:tracePt t="15539" x="3419475" y="3536950"/>
          <p14:tracePt t="15556" x="3419475" y="3517900"/>
          <p14:tracePt t="15573" x="3411538" y="3500438"/>
          <p14:tracePt t="15589" x="3394075" y="3482975"/>
          <p14:tracePt t="15606" x="3357563" y="3465513"/>
          <p14:tracePt t="15623" x="3303588" y="3438525"/>
          <p14:tracePt t="15639" x="3276600" y="3419475"/>
          <p14:tracePt t="15656" x="3259138" y="3402013"/>
          <p14:tracePt t="15673" x="3241675" y="3394075"/>
          <p14:tracePt t="15689" x="3224213" y="3384550"/>
          <p14:tracePt t="15706" x="3224213" y="3375025"/>
          <p14:tracePt t="15723" x="3224213" y="3367088"/>
          <p14:tracePt t="15740" x="3224213" y="3348038"/>
          <p14:tracePt t="15756" x="3224213" y="3313113"/>
          <p14:tracePt t="15773" x="3232150" y="3259138"/>
          <p14:tracePt t="15789" x="3251200" y="3205163"/>
          <p14:tracePt t="15806" x="3259138" y="3170238"/>
          <p14:tracePt t="15822" x="3276600" y="3125788"/>
          <p14:tracePt t="15841" x="3286125" y="3089275"/>
          <p14:tracePt t="15856" x="3295650" y="3062288"/>
          <p14:tracePt t="15873" x="3303588" y="3054350"/>
          <p14:tracePt t="15889" x="3303588" y="3044825"/>
          <p14:tracePt t="15922" x="3286125" y="3044825"/>
          <p14:tracePt t="15939" x="3259138" y="3044825"/>
          <p14:tracePt t="15956" x="3224213" y="3054350"/>
          <p14:tracePt t="15973" x="3179763" y="3071813"/>
          <p14:tracePt t="15989" x="3143250" y="3081338"/>
          <p14:tracePt t="16006" x="3108325" y="3098800"/>
          <p14:tracePt t="16023" x="3089275" y="3116263"/>
          <p14:tracePt t="16039" x="3081338" y="3133725"/>
          <p14:tracePt t="16056" x="3062288" y="3170238"/>
          <p14:tracePt t="16073" x="3044825" y="3214688"/>
          <p14:tracePt t="16089" x="3027363" y="3251200"/>
          <p14:tracePt t="16106" x="3017838" y="3295650"/>
          <p14:tracePt t="16122" x="3000375" y="3348038"/>
          <p14:tracePt t="16139" x="3000375" y="3367088"/>
          <p14:tracePt t="16157" x="3000375" y="3375025"/>
          <p14:tracePt t="16219" x="3000375" y="3384550"/>
          <p14:tracePt t="16226" x="3000375" y="3402013"/>
          <p14:tracePt t="16239" x="3000375" y="3411538"/>
          <p14:tracePt t="16256" x="3000375" y="3438525"/>
          <p14:tracePt t="16273" x="3000375" y="3473450"/>
          <p14:tracePt t="16289" x="3000375" y="3482975"/>
          <p14:tracePt t="16306" x="3000375" y="3500438"/>
          <p14:tracePt t="16322" x="3000375" y="3527425"/>
          <p14:tracePt t="16339" x="3000375" y="3562350"/>
          <p14:tracePt t="16356" x="3000375" y="3608388"/>
          <p14:tracePt t="16373" x="3000375" y="3670300"/>
          <p14:tracePt t="16389" x="3009900" y="3705225"/>
          <p14:tracePt t="16406" x="3009900" y="3732213"/>
          <p14:tracePt t="16422" x="3009900" y="3759200"/>
          <p14:tracePt t="16439" x="3017838" y="3795713"/>
          <p14:tracePt t="16456" x="3027363" y="3848100"/>
          <p14:tracePt t="16473" x="3027363" y="3902075"/>
          <p14:tracePt t="16490" x="3044825" y="3965575"/>
          <p14:tracePt t="16506" x="3044825" y="4017963"/>
          <p14:tracePt t="16522" x="3054350" y="4098925"/>
          <p14:tracePt t="16539" x="3071813" y="4160838"/>
          <p14:tracePt t="16556" x="3081338" y="4241800"/>
          <p14:tracePt t="16573" x="3081338" y="4340225"/>
          <p14:tracePt t="16589" x="3081338" y="4419600"/>
          <p14:tracePt t="16606" x="3081338" y="4473575"/>
          <p14:tracePt t="16623" x="3108325" y="4554538"/>
          <p14:tracePt t="16639" x="3116263" y="4616450"/>
          <p14:tracePt t="16656" x="3125788" y="4670425"/>
          <p14:tracePt t="16672" x="3133725" y="4724400"/>
          <p14:tracePt t="16689" x="3143250" y="4786313"/>
          <p14:tracePt t="16706" x="3143250" y="4848225"/>
          <p14:tracePt t="16722" x="3160713" y="4919663"/>
          <p14:tracePt t="16739" x="3170238" y="4965700"/>
          <p14:tracePt t="16756" x="3179763" y="5010150"/>
          <p14:tracePt t="16772" x="3179763" y="5081588"/>
          <p14:tracePt t="16790" x="3179763" y="5116513"/>
          <p14:tracePt t="16806" x="3179763" y="5133975"/>
          <p14:tracePt t="16866" x="3187700" y="5133975"/>
          <p14:tracePt t="16873" x="3197225" y="5126038"/>
          <p14:tracePt t="16882" x="3205163" y="5099050"/>
          <p14:tracePt t="16890" x="3232150" y="5037138"/>
          <p14:tracePt t="16906" x="3295650" y="4840288"/>
          <p14:tracePt t="16922" x="3367088" y="4572000"/>
          <p14:tracePt t="16939" x="3429000" y="4330700"/>
          <p14:tracePt t="16956" x="3482975" y="4116388"/>
          <p14:tracePt t="16973" x="3544888" y="3919538"/>
          <p14:tracePt t="16989" x="3571875" y="3741738"/>
          <p14:tracePt t="17006" x="3589338" y="3571875"/>
          <p14:tracePt t="17022" x="3589338" y="3322638"/>
          <p14:tracePt t="17039" x="3581400" y="3179763"/>
          <p14:tracePt t="17056" x="3571875" y="3081338"/>
          <p14:tracePt t="17072" x="3571875" y="3017838"/>
          <p14:tracePt t="17089" x="3554413" y="2965450"/>
          <p14:tracePt t="17106" x="3544888" y="2919413"/>
          <p14:tracePt t="17123" x="3517900" y="2874963"/>
          <p14:tracePt t="17139" x="3517900" y="2867025"/>
          <p14:tracePt t="17201" x="3509963" y="2867025"/>
          <p14:tracePt t="17210" x="3500438" y="2867025"/>
          <p14:tracePt t="17217" x="3490913" y="2874963"/>
          <p14:tracePt t="17225" x="3490913" y="2884488"/>
          <p14:tracePt t="17239" x="3473450" y="2901950"/>
          <p14:tracePt t="17256" x="3348038" y="3017838"/>
          <p14:tracePt t="17272" x="3205163" y="3160713"/>
          <p14:tracePt t="17289" x="3044825" y="3330575"/>
          <p14:tracePt t="17306" x="2911475" y="3517900"/>
          <p14:tracePt t="17322" x="2795588" y="3697288"/>
          <p14:tracePt t="17339" x="2732088" y="3840163"/>
          <p14:tracePt t="17356" x="2714625" y="3938588"/>
          <p14:tracePt t="17373" x="2697163" y="4062413"/>
          <p14:tracePt t="17389" x="2697163" y="4143375"/>
          <p14:tracePt t="17406" x="2705100" y="4251325"/>
          <p14:tracePt t="17422" x="2724150" y="4348163"/>
          <p14:tracePt t="17439" x="2741613" y="4456113"/>
          <p14:tracePt t="17455" x="2759075" y="4581525"/>
          <p14:tracePt t="17472" x="2776538" y="4679950"/>
          <p14:tracePt t="17489" x="2795588" y="4776788"/>
          <p14:tracePt t="17506" x="2822575" y="4919663"/>
          <p14:tracePt t="17522" x="2830513" y="4983163"/>
          <p14:tracePt t="17539" x="2847975" y="5054600"/>
          <p14:tracePt t="17555" x="2857500" y="5081588"/>
          <p14:tracePt t="17572" x="2867025" y="5099050"/>
          <p14:tracePt t="17702" x="2894013" y="5072063"/>
          <p14:tracePt t="17710" x="2919413" y="5010150"/>
          <p14:tracePt t="17719" x="2946400" y="4938713"/>
          <p14:tracePt t="17725" x="2973388" y="4848225"/>
          <p14:tracePt t="17739" x="3000375" y="4751388"/>
          <p14:tracePt t="17755" x="3089275" y="4438650"/>
          <p14:tracePt t="17772" x="3143250" y="4268788"/>
          <p14:tracePt t="17789" x="3187700" y="4116388"/>
          <p14:tracePt t="17805" x="3205163" y="4017963"/>
          <p14:tracePt t="17822" x="3214688" y="3946525"/>
          <p14:tracePt t="17839" x="3224213" y="3894138"/>
          <p14:tracePt t="17855" x="3224213" y="3848100"/>
          <p14:tracePt t="17872" x="3224213" y="3830638"/>
          <p14:tracePt t="17889" x="3224213" y="3813175"/>
          <p14:tracePt t="17905" x="3224213" y="3786188"/>
          <p14:tracePt t="17922" x="3224213" y="3776663"/>
          <p14:tracePt t="18037" x="3224213" y="3759200"/>
          <p14:tracePt t="18047" x="3224213" y="3741738"/>
          <p14:tracePt t="18055" x="3224213" y="3724275"/>
          <p14:tracePt t="18072" x="3214688" y="3679825"/>
          <p14:tracePt t="18089" x="3205163" y="3652838"/>
          <p14:tracePt t="18105" x="3197225" y="3652838"/>
          <p14:tracePt t="18122" x="3197225" y="3643313"/>
          <p14:tracePt t="18202" x="3187700" y="3643313"/>
          <p14:tracePt t="18404" x="3187700" y="3633788"/>
          <p14:tracePt t="18411" x="3197225" y="3625850"/>
          <p14:tracePt t="18422" x="3214688" y="3616325"/>
          <p14:tracePt t="18439" x="3224213" y="3608388"/>
          <p14:tracePt t="18456" x="3232150" y="3598863"/>
          <p14:tracePt t="18472" x="3241675" y="3589338"/>
          <p14:tracePt t="18694" x="3241675" y="3581400"/>
          <p14:tracePt t="18710" x="3251200" y="3562350"/>
          <p14:tracePt t="18726" x="3251200" y="3554413"/>
          <p14:tracePt t="18732" x="3251200" y="3544888"/>
          <p14:tracePt t="18748" x="3259138" y="3536950"/>
          <p14:tracePt t="20319" x="3268663" y="3527425"/>
          <p14:tracePt t="20326" x="3276600" y="3509963"/>
          <p14:tracePt t="20338" x="3276600" y="3490913"/>
          <p14:tracePt t="20355" x="3295650" y="3465513"/>
          <p14:tracePt t="20372" x="3295650" y="3455988"/>
          <p14:tracePt t="20388" x="3303588" y="3455988"/>
          <p14:tracePt t="20491" x="3295650" y="3473450"/>
          <p14:tracePt t="20498" x="3286125" y="3482975"/>
          <p14:tracePt t="20521" x="3268663" y="3509963"/>
          <p14:tracePt t="20538" x="3259138" y="3536950"/>
          <p14:tracePt t="20555" x="3251200" y="3544888"/>
          <p14:tracePt t="20571" x="3241675" y="3554413"/>
          <p14:tracePt t="20588" x="3232150" y="3562350"/>
          <p14:tracePt t="20605" x="3224213" y="3581400"/>
          <p14:tracePt t="20621" x="3214688" y="3581400"/>
          <p14:tracePt t="20638" x="3214688" y="3589338"/>
          <p14:tracePt t="20718" x="3205163" y="3598863"/>
          <p14:tracePt t="20725" x="3197225" y="3608388"/>
          <p14:tracePt t="20740" x="3187700" y="3608388"/>
          <p14:tracePt t="20755" x="3170238" y="3616325"/>
          <p14:tracePt t="20771" x="3152775" y="3633788"/>
          <p14:tracePt t="20788" x="3108325" y="3643313"/>
          <p14:tracePt t="20805" x="3071813" y="3660775"/>
          <p14:tracePt t="20822" x="3044825" y="3660775"/>
          <p14:tracePt t="20838" x="3017838" y="3670300"/>
          <p14:tracePt t="20855" x="3009900" y="3679825"/>
          <p14:tracePt t="20871" x="3000375" y="3679825"/>
          <p14:tracePt t="20890" x="2982913" y="3687763"/>
          <p14:tracePt t="20905" x="2982913" y="3697288"/>
          <p14:tracePt t="21764" x="2990850" y="3687763"/>
          <p14:tracePt t="21780" x="3000375" y="3679825"/>
          <p14:tracePt t="21795" x="3000375" y="3670300"/>
          <p14:tracePt t="21874" x="3009900" y="3660775"/>
          <p14:tracePt t="21888" x="3027363" y="3643313"/>
          <p14:tracePt t="21903" x="3036888" y="3633788"/>
          <p14:tracePt t="21921" x="3044825" y="3625850"/>
          <p14:tracePt t="21954" x="3054350" y="3625850"/>
          <p14:tracePt t="22021" x="3062288" y="3652838"/>
          <p14:tracePt t="22030" x="3071813" y="3679825"/>
          <p14:tracePt t="22038" x="3071813" y="3714750"/>
          <p14:tracePt t="22055" x="3071813" y="3813175"/>
          <p14:tracePt t="22071" x="3071813" y="3956050"/>
          <p14:tracePt t="22088" x="3071813" y="4098925"/>
          <p14:tracePt t="22104" x="3071813" y="4179888"/>
          <p14:tracePt t="22121" x="3071813" y="4232275"/>
          <p14:tracePt t="22138" x="3071813" y="4251325"/>
          <p14:tracePt t="22154" x="3071813" y="4259263"/>
          <p14:tracePt t="22171" x="3071813" y="4268788"/>
          <p14:tracePt t="22188" x="3081338" y="4268788"/>
          <p14:tracePt t="22287" x="3081338" y="4276725"/>
        </p14:tracePtLst>
      </p14:laserTraceLst>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jdelijke aanduiding voor inhoud 2"/>
          <p:cNvSpPr>
            <a:spLocks noGrp="1"/>
          </p:cNvSpPr>
          <p:nvPr>
            <p:ph idx="1"/>
          </p:nvPr>
        </p:nvSpPr>
        <p:spPr>
          <a:xfrm>
            <a:off x="2424114" y="4221164"/>
            <a:ext cx="7686675" cy="2617787"/>
          </a:xfrm>
          <a:ln>
            <a:solidFill>
              <a:schemeClr val="bg2"/>
            </a:solidFill>
            <a:miter lim="800000"/>
            <a:headEnd/>
            <a:tailEnd/>
          </a:ln>
        </p:spPr>
        <p:txBody>
          <a:bodyPr/>
          <a:lstStyle/>
          <a:p>
            <a:pPr marL="0" indent="0">
              <a:buNone/>
            </a:pPr>
            <a:r>
              <a:rPr lang="en-US" altLang="nl-BE" sz="1800"/>
              <a:t>(2) The Commission has now reviewed recent epidemiological evidence suggesting that there are some tissue reaction effects, particularly those with very late manifestation, where threshold doses are or might be lower than previously considered. For the lens of the eye, the threshold in absorbed dose is now considered to be 0.5 Gy. </a:t>
            </a:r>
          </a:p>
          <a:p>
            <a:pPr marL="0" indent="0">
              <a:buNone/>
            </a:pPr>
            <a:r>
              <a:rPr lang="en-US" altLang="nl-BE" sz="1800"/>
              <a:t>(3) For occupational exposure in planned exposure situations the Commission now recommends an equivalent dose limit for the lens of the eye of 20 mSv in a year, averaged over defined periods of 5 years, with no single year exceeding 50 mSv.</a:t>
            </a:r>
            <a:endParaRPr lang="nl-BE" altLang="nl-BE" sz="1800"/>
          </a:p>
        </p:txBody>
      </p:sp>
      <p:pic>
        <p:nvPicPr>
          <p:cNvPr id="4" name="Afbeelding 3"/>
          <p:cNvPicPr>
            <a:picLocks noChangeAspect="1"/>
          </p:cNvPicPr>
          <p:nvPr/>
        </p:nvPicPr>
        <p:blipFill rotWithShape="1">
          <a:blip r:embed="rId4"/>
          <a:srcRect l="30313" t="12901" r="31888" b="62599"/>
          <a:stretch/>
        </p:blipFill>
        <p:spPr>
          <a:xfrm>
            <a:off x="3071814" y="1746250"/>
            <a:ext cx="5976937" cy="2179638"/>
          </a:xfrm>
          <a:prstGeom prst="rect">
            <a:avLst/>
          </a:prstGeom>
          <a:ln>
            <a:noFill/>
          </a:ln>
          <a:effectLst>
            <a:outerShdw blurRad="292100" dist="139700" dir="2700000" algn="tl" rotWithShape="0">
              <a:srgbClr val="333333">
                <a:alpha val="65000"/>
              </a:srgbClr>
            </a:outerShdw>
          </a:effectLst>
        </p:spPr>
      </p:pic>
      <p:sp>
        <p:nvSpPr>
          <p:cNvPr id="6" name="Titel 1"/>
          <p:cNvSpPr>
            <a:spLocks noGrp="1"/>
          </p:cNvSpPr>
          <p:nvPr>
            <p:ph type="title"/>
          </p:nvPr>
        </p:nvSpPr>
        <p:spPr>
          <a:xfrm>
            <a:off x="838200" y="684546"/>
            <a:ext cx="10635493" cy="642937"/>
          </a:xfrm>
        </p:spPr>
        <p:txBody>
          <a:bodyPr>
            <a:noAutofit/>
          </a:bodyPr>
          <a:lstStyle/>
          <a:p>
            <a:r>
              <a:rPr lang="nl-BE" altLang="nl-BE" dirty="0"/>
              <a:t>Deterministische effecten </a:t>
            </a:r>
            <a:r>
              <a:rPr lang="nl-BE" altLang="nl-BE" dirty="0" err="1"/>
              <a:t>thv</a:t>
            </a:r>
            <a:r>
              <a:rPr lang="nl-BE" altLang="nl-BE" dirty="0"/>
              <a:t> ooglens</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3265421"/>
      </p:ext>
    </p:extLst>
  </p:cSld>
  <p:clrMapOvr>
    <a:masterClrMapping/>
  </p:clrMapOvr>
  <mc:AlternateContent xmlns:mc="http://schemas.openxmlformats.org/markup-compatibility/2006" xmlns:p14="http://schemas.microsoft.com/office/powerpoint/2010/main">
    <mc:Choice Requires="p14">
      <p:transition spd="slow" p14:dur="2000" advTm="51393"/>
    </mc:Choice>
    <mc:Fallback xmlns="">
      <p:transition spd="slow" advTm="51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jdelijke aanduiding voor inhoud 2"/>
          <p:cNvSpPr>
            <a:spLocks noGrp="1"/>
          </p:cNvSpPr>
          <p:nvPr>
            <p:ph idx="1"/>
          </p:nvPr>
        </p:nvSpPr>
        <p:spPr>
          <a:xfrm>
            <a:off x="1916114" y="2767013"/>
            <a:ext cx="8035925" cy="2374900"/>
          </a:xfrm>
        </p:spPr>
        <p:txBody>
          <a:bodyPr/>
          <a:lstStyle/>
          <a:p>
            <a:r>
              <a:rPr lang="nl-BE" altLang="nl-BE" sz="2000" u="sng" dirty="0">
                <a:hlinkClick r:id="rId4" tooltip="AJNR. American journal of neuroradiology."/>
              </a:rPr>
              <a:t>AJNR Am J </a:t>
            </a:r>
            <a:r>
              <a:rPr lang="nl-BE" altLang="nl-BE" sz="2000" u="sng" dirty="0" err="1">
                <a:hlinkClick r:id="rId4" tooltip="AJNR. American journal of neuroradiology."/>
              </a:rPr>
              <a:t>Neuroradiol</a:t>
            </a:r>
            <a:r>
              <a:rPr lang="nl-BE" altLang="nl-BE" sz="2000" u="sng" dirty="0">
                <a:hlinkClick r:id="rId4" tooltip="AJNR. American journal of neuroradiology."/>
              </a:rPr>
              <a:t>.</a:t>
            </a:r>
            <a:r>
              <a:rPr lang="nl-BE" altLang="nl-BE" sz="2000" dirty="0"/>
              <a:t> 2015 Nov 5. </a:t>
            </a:r>
            <a:r>
              <a:rPr lang="nl-BE" altLang="nl-BE" sz="2000" b="1" dirty="0" err="1"/>
              <a:t>Radiation</a:t>
            </a:r>
            <a:r>
              <a:rPr lang="nl-BE" altLang="nl-BE" sz="2000" b="1" dirty="0"/>
              <a:t> Doses in </a:t>
            </a:r>
            <a:r>
              <a:rPr lang="nl-BE" altLang="nl-BE" sz="2000" b="1" dirty="0" err="1"/>
              <a:t>Patient</a:t>
            </a:r>
            <a:r>
              <a:rPr lang="nl-BE" altLang="nl-BE" sz="2000" b="1" dirty="0"/>
              <a:t> Eye </a:t>
            </a:r>
            <a:r>
              <a:rPr lang="nl-BE" altLang="nl-BE" sz="2000" b="1" dirty="0" err="1"/>
              <a:t>Lenses</a:t>
            </a:r>
            <a:r>
              <a:rPr lang="nl-BE" altLang="nl-BE" sz="2000" b="1" dirty="0"/>
              <a:t> </a:t>
            </a:r>
            <a:r>
              <a:rPr lang="nl-BE" altLang="nl-BE" sz="2000" b="1" dirty="0" err="1"/>
              <a:t>during</a:t>
            </a:r>
            <a:r>
              <a:rPr lang="nl-BE" altLang="nl-BE" sz="2000" b="1" dirty="0"/>
              <a:t> </a:t>
            </a:r>
            <a:r>
              <a:rPr lang="nl-BE" altLang="nl-BE" sz="2000" b="1" dirty="0" err="1"/>
              <a:t>Interventional</a:t>
            </a:r>
            <a:r>
              <a:rPr lang="nl-BE" altLang="nl-BE" sz="2000" b="1" dirty="0"/>
              <a:t> </a:t>
            </a:r>
            <a:r>
              <a:rPr lang="nl-BE" altLang="nl-BE" sz="2000" b="1" dirty="0" err="1"/>
              <a:t>Neuroradiology</a:t>
            </a:r>
            <a:r>
              <a:rPr lang="nl-BE" altLang="nl-BE" sz="2000" b="1" dirty="0"/>
              <a:t> Procedures.</a:t>
            </a:r>
          </a:p>
          <a:p>
            <a:r>
              <a:rPr lang="nl-BE" altLang="nl-BE" sz="2000" u="sng" dirty="0">
                <a:hlinkClick r:id="rId5"/>
              </a:rPr>
              <a:t>Sánchez RM</a:t>
            </a:r>
            <a:r>
              <a:rPr lang="nl-BE" altLang="nl-BE" sz="2000" baseline="30000" dirty="0"/>
              <a:t>1</a:t>
            </a:r>
            <a:r>
              <a:rPr lang="nl-BE" altLang="nl-BE" sz="2000" dirty="0"/>
              <a:t>, </a:t>
            </a:r>
            <a:r>
              <a:rPr lang="nl-BE" altLang="nl-BE" sz="2000" u="sng" dirty="0" err="1">
                <a:hlinkClick r:id="rId6"/>
              </a:rPr>
              <a:t>Vañó</a:t>
            </a:r>
            <a:r>
              <a:rPr lang="nl-BE" altLang="nl-BE" sz="2000" u="sng" dirty="0">
                <a:hlinkClick r:id="rId6"/>
              </a:rPr>
              <a:t> E</a:t>
            </a:r>
            <a:r>
              <a:rPr lang="nl-BE" altLang="nl-BE" sz="2000" baseline="30000" dirty="0"/>
              <a:t>2</a:t>
            </a:r>
            <a:r>
              <a:rPr lang="nl-BE" altLang="nl-BE" sz="2000" dirty="0"/>
              <a:t>, </a:t>
            </a:r>
            <a:r>
              <a:rPr lang="nl-BE" altLang="nl-BE" sz="2000" u="sng" dirty="0">
                <a:hlinkClick r:id="rId7"/>
              </a:rPr>
              <a:t>Fernández JM</a:t>
            </a:r>
            <a:r>
              <a:rPr lang="nl-BE" altLang="nl-BE" sz="2000" baseline="30000" dirty="0"/>
              <a:t>2</a:t>
            </a:r>
            <a:r>
              <a:rPr lang="nl-BE" altLang="nl-BE" sz="2000" dirty="0"/>
              <a:t>, </a:t>
            </a:r>
            <a:r>
              <a:rPr lang="nl-BE" altLang="nl-BE" sz="2000" u="sng" dirty="0" err="1">
                <a:hlinkClick r:id="rId8"/>
              </a:rPr>
              <a:t>Rosati</a:t>
            </a:r>
            <a:r>
              <a:rPr lang="nl-BE" altLang="nl-BE" sz="2000" u="sng" dirty="0">
                <a:hlinkClick r:id="rId8"/>
              </a:rPr>
              <a:t> S</a:t>
            </a:r>
            <a:r>
              <a:rPr lang="nl-BE" altLang="nl-BE" sz="2000" baseline="30000" dirty="0"/>
              <a:t>2</a:t>
            </a:r>
            <a:r>
              <a:rPr lang="nl-BE" altLang="nl-BE" sz="2000" dirty="0"/>
              <a:t>, </a:t>
            </a:r>
            <a:r>
              <a:rPr lang="nl-BE" altLang="nl-BE" sz="2000" u="sng" dirty="0">
                <a:hlinkClick r:id="rId9"/>
              </a:rPr>
              <a:t>López-</a:t>
            </a:r>
            <a:r>
              <a:rPr lang="nl-BE" altLang="nl-BE" sz="2000" u="sng" dirty="0" err="1">
                <a:hlinkClick r:id="rId9"/>
              </a:rPr>
              <a:t>Ibor</a:t>
            </a:r>
            <a:r>
              <a:rPr lang="nl-BE" altLang="nl-BE" sz="2000" u="sng" dirty="0">
                <a:hlinkClick r:id="rId9"/>
              </a:rPr>
              <a:t> L</a:t>
            </a:r>
            <a:r>
              <a:rPr lang="nl-BE" altLang="nl-BE" sz="2000" baseline="30000" dirty="0"/>
              <a:t>2</a:t>
            </a:r>
            <a:r>
              <a:rPr lang="nl-BE" altLang="nl-BE" sz="2000" dirty="0"/>
              <a:t>.</a:t>
            </a:r>
          </a:p>
          <a:p>
            <a:r>
              <a:rPr lang="en-US" altLang="nl-BE" sz="2000" dirty="0"/>
              <a:t>A relevant fraction of patients </a:t>
            </a:r>
            <a:r>
              <a:rPr lang="en-US" altLang="nl-BE" sz="2000" dirty="0" err="1"/>
              <a:t>undergping</a:t>
            </a:r>
            <a:r>
              <a:rPr lang="en-US" altLang="nl-BE" sz="2000" dirty="0"/>
              <a:t> neuro-</a:t>
            </a:r>
            <a:r>
              <a:rPr lang="en-US" altLang="nl-BE" sz="2000" dirty="0" err="1"/>
              <a:t>embolisatios</a:t>
            </a:r>
            <a:r>
              <a:rPr lang="en-US" altLang="nl-BE" sz="2000" dirty="0"/>
              <a:t> received eye doses exceeding the threshold of 500 </a:t>
            </a:r>
            <a:r>
              <a:rPr lang="en-US" altLang="nl-BE" sz="2000" dirty="0" err="1"/>
              <a:t>mGy</a:t>
            </a:r>
            <a:r>
              <a:rPr lang="en-US" altLang="nl-BE" sz="2000" dirty="0"/>
              <a:t>. A careful optimization of the procedures and follow-up of these patients to evaluate potential lens opacities should be considered.</a:t>
            </a:r>
            <a:endParaRPr lang="nl-BE" altLang="nl-BE" sz="2000" dirty="0"/>
          </a:p>
          <a:p>
            <a:endParaRPr lang="nl-BE" altLang="nl-BE" dirty="0"/>
          </a:p>
        </p:txBody>
      </p:sp>
      <p:sp>
        <p:nvSpPr>
          <p:cNvPr id="16387" name="Titel 1"/>
          <p:cNvSpPr>
            <a:spLocks noGrp="1"/>
          </p:cNvSpPr>
          <p:nvPr>
            <p:ph type="title"/>
          </p:nvPr>
        </p:nvSpPr>
        <p:spPr>
          <a:xfrm>
            <a:off x="990600" y="1006014"/>
            <a:ext cx="7715250" cy="642938"/>
          </a:xfrm>
        </p:spPr>
        <p:txBody>
          <a:bodyPr>
            <a:normAutofit fontScale="90000"/>
          </a:bodyPr>
          <a:lstStyle/>
          <a:p>
            <a:r>
              <a:rPr lang="nl-BE" altLang="nl-BE" dirty="0"/>
              <a:t>Literatuurstudie van hoge dosissen ter hoogte van de ogen</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60241526"/>
      </p:ext>
    </p:extLst>
  </p:cSld>
  <p:clrMapOvr>
    <a:masterClrMapping/>
  </p:clrMapOvr>
  <mc:AlternateContent xmlns:mc="http://schemas.openxmlformats.org/markup-compatibility/2006" xmlns:p14="http://schemas.microsoft.com/office/powerpoint/2010/main">
    <mc:Choice Requires="p14">
      <p:transition spd="slow" p14:dur="2000" advTm="1968"/>
    </mc:Choice>
    <mc:Fallback xmlns="">
      <p:transition spd="slow" advTm="1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el 1"/>
          <p:cNvSpPr>
            <a:spLocks noGrp="1"/>
          </p:cNvSpPr>
          <p:nvPr>
            <p:ph type="title"/>
          </p:nvPr>
        </p:nvSpPr>
        <p:spPr>
          <a:xfrm>
            <a:off x="914400" y="722645"/>
            <a:ext cx="10020300" cy="642938"/>
          </a:xfrm>
        </p:spPr>
        <p:txBody>
          <a:bodyPr>
            <a:normAutofit fontScale="90000"/>
          </a:bodyPr>
          <a:lstStyle/>
          <a:p>
            <a:r>
              <a:rPr lang="nl-BE" altLang="nl-BE" dirty="0"/>
              <a:t>Gevallen van hoge dosis ter hoogte van de huid</a:t>
            </a:r>
          </a:p>
        </p:txBody>
      </p:sp>
      <p:pic>
        <p:nvPicPr>
          <p:cNvPr id="14339" name="Afbeelding 3"/>
          <p:cNvPicPr>
            <a:picLocks noChangeAspect="1"/>
          </p:cNvPicPr>
          <p:nvPr/>
        </p:nvPicPr>
        <p:blipFill>
          <a:blip r:embed="rId4" cstate="print">
            <a:extLst>
              <a:ext uri="{28A0092B-C50C-407E-A947-70E740481C1C}">
                <a14:useLocalDpi xmlns:a14="http://schemas.microsoft.com/office/drawing/2010/main" val="0"/>
              </a:ext>
            </a:extLst>
          </a:blip>
          <a:srcRect l="22044" t="12901" r="20470" b="16402"/>
          <a:stretch>
            <a:fillRect/>
          </a:stretch>
        </p:blipFill>
        <p:spPr bwMode="auto">
          <a:xfrm>
            <a:off x="1919288" y="3357563"/>
            <a:ext cx="3725862" cy="257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Afbeelding 4"/>
          <p:cNvPicPr>
            <a:picLocks noChangeAspect="1"/>
          </p:cNvPicPr>
          <p:nvPr/>
        </p:nvPicPr>
        <p:blipFill>
          <a:blip r:embed="rId5" cstate="print">
            <a:extLst>
              <a:ext uri="{28A0092B-C50C-407E-A947-70E740481C1C}">
                <a14:useLocalDpi xmlns:a14="http://schemas.microsoft.com/office/drawing/2010/main" val="0"/>
              </a:ext>
            </a:extLst>
          </a:blip>
          <a:srcRect l="9444" t="21301" r="31100" b="18500"/>
          <a:stretch>
            <a:fillRect/>
          </a:stretch>
        </p:blipFill>
        <p:spPr bwMode="auto">
          <a:xfrm>
            <a:off x="5951539" y="3357564"/>
            <a:ext cx="4465637" cy="254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0950000"/>
      </p:ext>
    </p:extLst>
  </p:cSld>
  <p:clrMapOvr>
    <a:masterClrMapping/>
  </p:clrMapOvr>
  <mc:AlternateContent xmlns:mc="http://schemas.openxmlformats.org/markup-compatibility/2006" xmlns:p14="http://schemas.microsoft.com/office/powerpoint/2010/main">
    <mc:Choice Requires="p14">
      <p:transition spd="slow" p14:dur="2000" advTm="16310"/>
    </mc:Choice>
    <mc:Fallback xmlns="">
      <p:transition spd="slow" advTm="16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3640" x="3071813" y="4276725"/>
          <p14:tracePt t="13648" x="3054350" y="4276725"/>
          <p14:tracePt t="13658" x="2911475" y="4214813"/>
          <p14:tracePt t="13675" x="2268538" y="3938588"/>
          <p14:tracePt t="13691" x="1598613" y="3562350"/>
          <p14:tracePt t="13708" x="1214438" y="3394075"/>
          <p14:tracePt t="13742" x="928688" y="3322638"/>
          <p14:tracePt t="13774" x="946150" y="3179763"/>
          <p14:tracePt t="13791" x="1160463" y="2919413"/>
          <p14:tracePt t="13808" x="1776413" y="2419350"/>
          <p14:tracePt t="13824" x="2616200" y="1919288"/>
          <p14:tracePt t="13841" x="3652838" y="1438275"/>
          <p14:tracePt t="13858" x="4473575" y="1071563"/>
          <p14:tracePt t="13874" x="5224463" y="839788"/>
          <p14:tracePt t="13892" x="5795963" y="731838"/>
          <p14:tracePt t="13908" x="5867400" y="731838"/>
          <p14:tracePt t="13924" x="5867400" y="750888"/>
          <p14:tracePt t="13941" x="5848350" y="839788"/>
          <p14:tracePt t="13958" x="5776913" y="1009650"/>
          <p14:tracePt t="13974" x="5608638" y="1268413"/>
          <p14:tracePt t="13991" x="5367338" y="1544638"/>
          <p14:tracePt t="14008" x="4795838" y="2054225"/>
          <p14:tracePt t="14024" x="4384675" y="2438400"/>
          <p14:tracePt t="14041" x="4054475" y="2705100"/>
          <p14:tracePt t="14058" x="3894138" y="2840038"/>
          <p14:tracePt t="14074" x="3840163" y="2901950"/>
          <p14:tracePt t="14091" x="3830638" y="2911475"/>
          <p14:tracePt t="14124" x="3990975" y="2840038"/>
          <p14:tracePt t="14141" x="4251325" y="2776538"/>
          <p14:tracePt t="14157" x="4714875" y="2697163"/>
          <p14:tracePt t="14174" x="5259388" y="2670175"/>
          <p14:tracePt t="14191" x="5759450" y="2643188"/>
          <p14:tracePt t="14207" x="6108700" y="2643188"/>
          <p14:tracePt t="14224" x="6276975" y="2679700"/>
          <p14:tracePt t="14241" x="6296025" y="2714625"/>
          <p14:tracePt t="14257" x="6170613" y="2867025"/>
          <p14:tracePt t="14274" x="5867400" y="3125788"/>
          <p14:tracePt t="14291" x="5313363" y="3465513"/>
          <p14:tracePt t="14307" x="4652963" y="3830638"/>
          <p14:tracePt t="14325" x="4017963" y="4143375"/>
          <p14:tracePt t="14341" x="3562350" y="4322763"/>
          <p14:tracePt t="14358" x="3394075" y="4411663"/>
          <p14:tracePt t="14374" x="3375025" y="4419600"/>
          <p14:tracePt t="14391" x="3411538" y="4402138"/>
          <p14:tracePt t="14407" x="3643313" y="4322763"/>
          <p14:tracePt t="14424" x="4286250" y="4179888"/>
          <p14:tracePt t="14441" x="5313363" y="3965575"/>
          <p14:tracePt t="14458" x="6340475" y="3768725"/>
          <p14:tracePt t="14474" x="7089775" y="3652838"/>
          <p14:tracePt t="14491" x="7385050" y="3643313"/>
          <p14:tracePt t="14507" x="7473950" y="3643313"/>
          <p14:tracePt t="14524" x="7446963" y="3679825"/>
          <p14:tracePt t="14541" x="7340600" y="3751263"/>
          <p14:tracePt t="14557" x="7153275" y="3857625"/>
          <p14:tracePt t="14574" x="6813550" y="4000500"/>
          <p14:tracePt t="14591" x="6537325" y="4098925"/>
          <p14:tracePt t="14607" x="6456363" y="4133850"/>
          <p14:tracePt t="14641" x="6562725" y="4089400"/>
          <p14:tracePt t="14657" x="6965950" y="4054475"/>
          <p14:tracePt t="14674" x="7653338" y="4027488"/>
          <p14:tracePt t="14691" x="8501063" y="3990975"/>
          <p14:tracePt t="14707" x="9402763" y="3973513"/>
          <p14:tracePt t="14725" x="10563225" y="4062413"/>
          <p14:tracePt t="14741" x="10868025" y="4125913"/>
          <p14:tracePt t="14758" x="11626850" y="4340225"/>
          <p14:tracePt t="14774" x="11895138" y="4483100"/>
          <p14:tracePt t="14791" x="12011025" y="4572000"/>
          <p14:tracePt t="14807" x="12018963" y="4616450"/>
          <p14:tracePt t="14824" x="12018963" y="4679950"/>
          <p14:tracePt t="14841" x="12011025" y="4776788"/>
          <p14:tracePt t="14857" x="11974513" y="4902200"/>
          <p14:tracePt t="14874" x="11912600" y="5054600"/>
          <p14:tracePt t="14891" x="11868150" y="5108575"/>
          <p14:tracePt t="14907" x="11823700" y="5160963"/>
          <p14:tracePt t="14924" x="11796713" y="5214938"/>
          <p14:tracePt t="14941" x="11769725" y="5268913"/>
          <p14:tracePt t="14957" x="11733213" y="5322888"/>
          <p14:tracePt t="14975" x="11715750" y="5375275"/>
          <p14:tracePt t="14990" x="11680825" y="5438775"/>
          <p14:tracePt t="15008" x="11644313" y="5510213"/>
          <p14:tracePt t="15024" x="11634788" y="5537200"/>
          <p14:tracePt t="15041" x="11617325" y="5572125"/>
          <p14:tracePt t="15057" x="11582400" y="5589588"/>
          <p14:tracePt t="15074" x="11537950" y="5626100"/>
          <p14:tracePt t="15091" x="11456988" y="5680075"/>
          <p14:tracePt t="15107" x="11349038" y="5759450"/>
          <p14:tracePt t="15124" x="11180763" y="5867400"/>
          <p14:tracePt t="15140" x="11063288" y="5938838"/>
          <p14:tracePt t="15158" x="10956925" y="6018213"/>
          <p14:tracePt t="15174" x="10875963" y="6116638"/>
          <p14:tracePt t="15190" x="10814050" y="6180138"/>
          <p14:tracePt t="15207" x="10796588" y="6215063"/>
          <p14:tracePt t="15224" x="10777538" y="6259513"/>
          <p14:tracePt t="15241" x="10769600" y="6286500"/>
          <p14:tracePt t="15258" x="10760075" y="6296025"/>
          <p14:tracePt t="15274" x="10760075" y="6313488"/>
          <p14:tracePt t="15290" x="10760075" y="6330950"/>
          <p14:tracePt t="15307" x="10752138" y="6340475"/>
          <p14:tracePt t="15324" x="10752138" y="6348413"/>
        </p14:tracePtLst>
      </p14:laserTraceLst>
    </p:ext>
  </p:extLs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hthoek 5"/>
          <p:cNvSpPr/>
          <p:nvPr/>
        </p:nvSpPr>
        <p:spPr>
          <a:xfrm>
            <a:off x="1919289" y="5445125"/>
            <a:ext cx="3455987" cy="11763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15363" name="Titel 1"/>
          <p:cNvSpPr>
            <a:spLocks noGrp="1"/>
          </p:cNvSpPr>
          <p:nvPr>
            <p:ph type="title"/>
          </p:nvPr>
        </p:nvSpPr>
        <p:spPr>
          <a:xfrm>
            <a:off x="842963" y="684545"/>
            <a:ext cx="7715250" cy="642938"/>
          </a:xfrm>
        </p:spPr>
        <p:txBody>
          <a:bodyPr>
            <a:normAutofit fontScale="90000"/>
          </a:bodyPr>
          <a:lstStyle/>
          <a:p>
            <a:r>
              <a:rPr lang="nl-BE" altLang="nl-BE" dirty="0"/>
              <a:t>De realiteit in de USA:</a:t>
            </a:r>
          </a:p>
        </p:txBody>
      </p:sp>
      <p:sp>
        <p:nvSpPr>
          <p:cNvPr id="15364" name="Tijdelijke aanduiding voor inhoud 2"/>
          <p:cNvSpPr>
            <a:spLocks noGrp="1"/>
          </p:cNvSpPr>
          <p:nvPr>
            <p:ph idx="1"/>
          </p:nvPr>
        </p:nvSpPr>
        <p:spPr>
          <a:xfrm>
            <a:off x="1768475" y="5589588"/>
            <a:ext cx="8229600" cy="4525962"/>
          </a:xfrm>
        </p:spPr>
        <p:txBody>
          <a:bodyPr/>
          <a:lstStyle/>
          <a:p>
            <a:pPr marL="0" indent="0">
              <a:buNone/>
            </a:pPr>
            <a:r>
              <a:rPr lang="nl-BE" altLang="nl-BE" sz="1800" dirty="0"/>
              <a:t>34 cases of 1105 </a:t>
            </a:r>
            <a:r>
              <a:rPr lang="nl-BE" altLang="nl-BE" sz="1800" dirty="0" err="1"/>
              <a:t>interventional</a:t>
            </a:r>
            <a:r>
              <a:rPr lang="nl-BE" altLang="nl-BE" sz="1800" dirty="0"/>
              <a:t> RX </a:t>
            </a:r>
            <a:r>
              <a:rPr lang="nl-BE" altLang="nl-BE" sz="1800" dirty="0" err="1"/>
              <a:t>prcedures</a:t>
            </a:r>
            <a:r>
              <a:rPr lang="nl-BE" altLang="nl-BE" sz="1800" dirty="0"/>
              <a:t> </a:t>
            </a:r>
          </a:p>
          <a:p>
            <a:pPr marL="0" indent="0">
              <a:buNone/>
            </a:pPr>
            <a:r>
              <a:rPr lang="nl-BE" altLang="nl-BE" sz="1800" dirty="0"/>
              <a:t>Source: </a:t>
            </a:r>
            <a:r>
              <a:rPr lang="nl-BE" altLang="nl-BE" sz="1800" dirty="0" err="1"/>
              <a:t>Implementing</a:t>
            </a:r>
            <a:r>
              <a:rPr lang="nl-BE" altLang="nl-BE" sz="1800" dirty="0"/>
              <a:t> low </a:t>
            </a:r>
            <a:r>
              <a:rPr lang="nl-BE" altLang="nl-BE" sz="1800" dirty="0" err="1"/>
              <a:t>dose</a:t>
            </a:r>
            <a:r>
              <a:rPr lang="nl-BE" altLang="nl-BE" sz="1800" dirty="0"/>
              <a:t> </a:t>
            </a:r>
            <a:r>
              <a:rPr lang="nl-BE" altLang="nl-BE" sz="1800" dirty="0" err="1"/>
              <a:t>principles</a:t>
            </a:r>
            <a:r>
              <a:rPr lang="nl-BE" altLang="nl-BE" sz="1800" dirty="0"/>
              <a:t> </a:t>
            </a:r>
            <a:r>
              <a:rPr lang="nl-BE" altLang="nl-BE" sz="1800" dirty="0" err="1"/>
              <a:t>with</a:t>
            </a:r>
            <a:r>
              <a:rPr lang="nl-BE" altLang="nl-BE" sz="1800" dirty="0"/>
              <a:t> </a:t>
            </a:r>
            <a:r>
              <a:rPr lang="nl-BE" altLang="nl-BE" sz="1800" dirty="0" err="1"/>
              <a:t>fluoroscopy</a:t>
            </a:r>
            <a:r>
              <a:rPr lang="nl-BE" altLang="nl-BE" sz="1800" dirty="0"/>
              <a:t> </a:t>
            </a:r>
            <a:r>
              <a:rPr lang="nl-BE" altLang="nl-BE" sz="1800" dirty="0" err="1"/>
              <a:t>guided</a:t>
            </a:r>
            <a:r>
              <a:rPr lang="nl-BE" altLang="nl-BE" sz="1800" dirty="0"/>
              <a:t> </a:t>
            </a:r>
            <a:r>
              <a:rPr lang="nl-BE" altLang="nl-BE" sz="1800" dirty="0" err="1"/>
              <a:t>interventional</a:t>
            </a:r>
            <a:r>
              <a:rPr lang="nl-BE" altLang="nl-BE" sz="1800" dirty="0"/>
              <a:t> procedures.  W. Pavlicek et al, Mayo </a:t>
            </a:r>
            <a:r>
              <a:rPr lang="nl-BE" altLang="nl-BE" sz="1800" dirty="0" err="1"/>
              <a:t>Clinics</a:t>
            </a:r>
            <a:r>
              <a:rPr lang="nl-BE" altLang="nl-BE" sz="1800" dirty="0"/>
              <a:t>, Rochester, RSNA 2013</a:t>
            </a:r>
          </a:p>
        </p:txBody>
      </p:sp>
      <p:pic>
        <p:nvPicPr>
          <p:cNvPr id="11266" name="Picture 2"/>
          <p:cNvPicPr>
            <a:picLocks noChangeAspect="1" noChangeArrowheads="1"/>
          </p:cNvPicPr>
          <p:nvPr/>
        </p:nvPicPr>
        <p:blipFill rotWithShape="1">
          <a:blip r:embed="rId4"/>
          <a:srcRect b="52769"/>
          <a:stretch/>
        </p:blipFill>
        <p:spPr bwMode="auto">
          <a:xfrm>
            <a:off x="1768476" y="1981200"/>
            <a:ext cx="4265613" cy="34226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rotWithShape="1">
          <a:blip r:embed="rId4"/>
          <a:srcRect t="46222"/>
          <a:stretch/>
        </p:blipFill>
        <p:spPr bwMode="auto">
          <a:xfrm>
            <a:off x="6383338" y="1981200"/>
            <a:ext cx="3967162" cy="34226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10600986"/>
      </p:ext>
    </p:extLst>
  </p:cSld>
  <p:clrMapOvr>
    <a:masterClrMapping/>
  </p:clrMapOvr>
  <mc:AlternateContent xmlns:mc="http://schemas.openxmlformats.org/markup-compatibility/2006" xmlns:p14="http://schemas.microsoft.com/office/powerpoint/2010/main">
    <mc:Choice Requires="p14">
      <p:transition spd="slow" p14:dur="2000" advTm="75606"/>
    </mc:Choice>
    <mc:Fallback xmlns="">
      <p:transition spd="slow" advTm="75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24045" x="10671175" y="6348413"/>
          <p14:tracePt t="24050" x="10555288" y="6367463"/>
          <p14:tracePt t="24058" x="10456863" y="6375400"/>
          <p14:tracePt t="24074" x="10296525" y="6394450"/>
          <p14:tracePt t="24091" x="10225088" y="6402388"/>
          <p14:tracePt t="24108" x="10198100" y="6429375"/>
          <p14:tracePt t="24124" x="10161588" y="6465888"/>
          <p14:tracePt t="24157" x="10063163" y="6562725"/>
          <p14:tracePt t="24191" x="9920288" y="6688138"/>
          <p14:tracePt t="24207" x="9742488" y="6840538"/>
          <p14:tracePt t="24224" x="9634538" y="6848475"/>
          <p14:tracePt t="24240" x="9537700" y="6848475"/>
          <p14:tracePt t="24257" x="9474200" y="6848475"/>
          <p14:tracePt t="24274" x="9439275" y="6848475"/>
          <p14:tracePt t="24290" x="9420225" y="6848475"/>
          <p14:tracePt t="24308" x="9367838" y="6848475"/>
          <p14:tracePt t="24324" x="9197975" y="6823075"/>
          <p14:tracePt t="24341" x="8769350" y="6688138"/>
          <p14:tracePt t="24357" x="8062913" y="6491288"/>
          <p14:tracePt t="24375" x="7313613" y="6394450"/>
          <p14:tracePt t="24390" x="6599238" y="6330950"/>
          <p14:tracePt t="24407" x="5902325" y="6276975"/>
          <p14:tracePt t="24424" x="5205413" y="6205538"/>
          <p14:tracePt t="24441" x="4518025" y="6153150"/>
          <p14:tracePt t="24457" x="3724275" y="6116638"/>
          <p14:tracePt t="24474" x="3375025" y="6099175"/>
          <p14:tracePt t="24491" x="3116263" y="6099175"/>
          <p14:tracePt t="24507" x="2901950" y="6099175"/>
          <p14:tracePt t="24525" x="2732088" y="6099175"/>
          <p14:tracePt t="24541" x="2589213" y="6116638"/>
          <p14:tracePt t="24558" x="2490788" y="6161088"/>
          <p14:tracePt t="24574" x="2473325" y="6170613"/>
          <p14:tracePt t="24591" x="2465388" y="6170613"/>
          <p14:tracePt t="24607" x="2465388" y="6180138"/>
          <p14:tracePt t="24640" x="2455863" y="6197600"/>
          <p14:tracePt t="24657" x="2419350" y="6232525"/>
          <p14:tracePt t="24674" x="2401888" y="6251575"/>
          <p14:tracePt t="24832" x="2455863" y="6251575"/>
          <p14:tracePt t="24840" x="2527300" y="6224588"/>
          <p14:tracePt t="24850" x="2616200" y="6197600"/>
          <p14:tracePt t="24857" x="2714625" y="6170613"/>
          <p14:tracePt t="24874" x="2928938" y="6089650"/>
          <p14:tracePt t="24890" x="3143250" y="5983288"/>
          <p14:tracePt t="24907" x="3214688" y="5946775"/>
          <p14:tracePt t="24924" x="3259138" y="5919788"/>
          <p14:tracePt t="24940" x="3357563" y="5857875"/>
          <p14:tracePt t="24957" x="3402013" y="5795963"/>
          <p14:tracePt t="24974" x="3446463" y="5732463"/>
          <p14:tracePt t="24990" x="3465513" y="5680075"/>
          <p14:tracePt t="25007" x="3482975" y="5626100"/>
          <p14:tracePt t="25024" x="3482975" y="5572125"/>
          <p14:tracePt t="25041" x="3455988" y="5518150"/>
          <p14:tracePt t="25058" x="3375025" y="5465763"/>
          <p14:tracePt t="25074" x="3286125" y="5446713"/>
          <p14:tracePt t="25090" x="3187700" y="5446713"/>
          <p14:tracePt t="25107" x="3098800" y="5456238"/>
          <p14:tracePt t="25124" x="3009900" y="5473700"/>
          <p14:tracePt t="25140" x="2946400" y="5527675"/>
          <p14:tracePt t="25157" x="2894013" y="5562600"/>
          <p14:tracePt t="25174" x="2867025" y="5608638"/>
          <p14:tracePt t="25190" x="2822575" y="5688013"/>
          <p14:tracePt t="25207" x="2795588" y="5741988"/>
          <p14:tracePt t="25224" x="2795588" y="5803900"/>
          <p14:tracePt t="25240" x="2803525" y="5857875"/>
          <p14:tracePt t="25257" x="2857500" y="5911850"/>
          <p14:tracePt t="25274" x="2919413" y="5946775"/>
          <p14:tracePt t="25290" x="3000375" y="5946775"/>
          <p14:tracePt t="25308" x="3152775" y="5929313"/>
          <p14:tracePt t="25324" x="3241675" y="5875338"/>
          <p14:tracePt t="25340" x="3303588" y="5822950"/>
          <p14:tracePt t="25357" x="3340100" y="5751513"/>
          <p14:tracePt t="25374" x="3357563" y="5688013"/>
          <p14:tracePt t="25390" x="3357563" y="5608638"/>
          <p14:tracePt t="25407" x="3330575" y="5537200"/>
          <p14:tracePt t="25424" x="3259138" y="5473700"/>
          <p14:tracePt t="25440" x="3160713" y="5438775"/>
          <p14:tracePt t="25457" x="3081338" y="5438775"/>
          <p14:tracePt t="25474" x="2982913" y="5465763"/>
          <p14:tracePt t="25490" x="2894013" y="5527675"/>
          <p14:tracePt t="25507" x="2822575" y="5616575"/>
          <p14:tracePt t="25524" x="2759075" y="5697538"/>
          <p14:tracePt t="25540" x="2751138" y="5768975"/>
          <p14:tracePt t="25557" x="2751138" y="5822950"/>
          <p14:tracePt t="25574" x="2803525" y="5919788"/>
          <p14:tracePt t="25590" x="2894013" y="5991225"/>
          <p14:tracePt t="25607" x="3000375" y="6027738"/>
          <p14:tracePt t="25624" x="3160713" y="6027738"/>
          <p14:tracePt t="25640" x="3330575" y="5983288"/>
          <p14:tracePt t="25657" x="3482975" y="5884863"/>
          <p14:tracePt t="25674" x="3598863" y="5715000"/>
          <p14:tracePt t="25690" x="3608388" y="5589588"/>
          <p14:tracePt t="25707" x="3589338" y="5491163"/>
          <p14:tracePt t="25726" x="3500438" y="5419725"/>
          <p14:tracePt t="25741" x="3384550" y="5384800"/>
          <p14:tracePt t="25757" x="3251200" y="5384800"/>
          <p14:tracePt t="25774" x="3108325" y="5429250"/>
          <p14:tracePt t="25790" x="2973388" y="5491163"/>
          <p14:tracePt t="25807" x="2857500" y="5608638"/>
          <p14:tracePt t="25824" x="2813050" y="5688013"/>
          <p14:tracePt t="25840" x="2813050" y="5776913"/>
          <p14:tracePt t="25857" x="2884488" y="5857875"/>
          <p14:tracePt t="25873" x="3036888" y="5911850"/>
          <p14:tracePt t="25890" x="3232150" y="5929313"/>
          <p14:tracePt t="25907" x="3473450" y="5919788"/>
          <p14:tracePt t="25923" x="3768725" y="5786438"/>
          <p14:tracePt t="25940" x="3875088" y="5688013"/>
          <p14:tracePt t="25957" x="3902075" y="5608638"/>
          <p14:tracePt t="25974" x="3902075" y="5554663"/>
          <p14:tracePt t="25990" x="3848100" y="5510213"/>
          <p14:tracePt t="26007" x="3759200" y="5491163"/>
          <p14:tracePt t="26023" x="3643313" y="5491163"/>
          <p14:tracePt t="26040" x="3517900" y="5537200"/>
          <p14:tracePt t="26057" x="3411538" y="5599113"/>
          <p14:tracePt t="26073" x="3348038" y="5680075"/>
          <p14:tracePt t="26090" x="3340100" y="5724525"/>
          <p14:tracePt t="26107" x="3357563" y="5759450"/>
          <p14:tracePt t="26123" x="3438525" y="5776913"/>
          <p14:tracePt t="26140" x="3598863" y="5776913"/>
          <p14:tracePt t="26157" x="3813175" y="5751513"/>
          <p14:tracePt t="26173" x="4152900" y="5643563"/>
          <p14:tracePt t="26190" x="4367213" y="5589588"/>
          <p14:tracePt t="26207" x="4510088" y="5545138"/>
          <p14:tracePt t="26223" x="4581525" y="5518150"/>
          <p14:tracePt t="26240" x="4625975" y="5510213"/>
          <p14:tracePt t="26257" x="4652963" y="5510213"/>
          <p14:tracePt t="26273" x="4670425" y="5510213"/>
          <p14:tracePt t="26290" x="4751388" y="5518150"/>
          <p14:tracePt t="26307" x="4840288" y="5537200"/>
          <p14:tracePt t="26323" x="5072063" y="5562600"/>
          <p14:tracePt t="26340" x="5259388" y="5562600"/>
          <p14:tracePt t="26358" x="5438775" y="5562600"/>
          <p14:tracePt t="26373" x="5608638" y="5562600"/>
          <p14:tracePt t="26390" x="5715000" y="5554663"/>
          <p14:tracePt t="26407" x="5741988" y="5545138"/>
          <p14:tracePt t="26502" x="5732463" y="5545138"/>
          <p14:tracePt t="26510" x="5724525" y="5545138"/>
          <p14:tracePt t="26518" x="5697538" y="5554663"/>
          <p14:tracePt t="26527" x="5661025" y="5562600"/>
          <p14:tracePt t="26540" x="5634038" y="5562600"/>
          <p14:tracePt t="26557" x="5527675" y="5581650"/>
          <p14:tracePt t="26573" x="5303838" y="5599113"/>
          <p14:tracePt t="26590" x="5133975" y="5599113"/>
          <p14:tracePt t="26607" x="4965700" y="5589588"/>
          <p14:tracePt t="26623" x="4786313" y="5554663"/>
          <p14:tracePt t="26640" x="4554538" y="5518150"/>
          <p14:tracePt t="26657" x="4276725" y="5456238"/>
          <p14:tracePt t="26674" x="3813175" y="5375275"/>
          <p14:tracePt t="26690" x="3544888" y="5348288"/>
          <p14:tracePt t="26707" x="3295650" y="5322888"/>
          <p14:tracePt t="26723" x="3000375" y="5303838"/>
          <p14:tracePt t="26740" x="2751138" y="5295900"/>
          <p14:tracePt t="26757" x="2527300" y="5295900"/>
          <p14:tracePt t="26775" x="2366963" y="5295900"/>
          <p14:tracePt t="26790" x="2205038" y="5295900"/>
          <p14:tracePt t="26807" x="2071688" y="5313363"/>
          <p14:tracePt t="26823" x="1919288" y="5348288"/>
          <p14:tracePt t="26840" x="1839913" y="5375275"/>
          <p14:tracePt t="26857" x="1776413" y="5429250"/>
          <p14:tracePt t="26873" x="1714500" y="5473700"/>
          <p14:tracePt t="26890" x="1670050" y="5510213"/>
          <p14:tracePt t="26907" x="1633538" y="5554663"/>
          <p14:tracePt t="26923" x="1562100" y="5634038"/>
          <p14:tracePt t="26940" x="1509713" y="5688013"/>
          <p14:tracePt t="26957" x="1473200" y="5759450"/>
          <p14:tracePt t="26973" x="1465263" y="5840413"/>
          <p14:tracePt t="26990" x="1490663" y="5929313"/>
          <p14:tracePt t="27007" x="1536700" y="5991225"/>
          <p14:tracePt t="27023" x="1652588" y="6054725"/>
          <p14:tracePt t="27040" x="1812925" y="6081713"/>
          <p14:tracePt t="27058" x="2054225" y="6062663"/>
          <p14:tracePt t="27073" x="2160588" y="6000750"/>
          <p14:tracePt t="27090" x="2205038" y="5929313"/>
          <p14:tracePt t="27106" x="2241550" y="5830888"/>
          <p14:tracePt t="27123" x="2251075" y="5724525"/>
          <p14:tracePt t="27140" x="2241550" y="5626100"/>
          <p14:tracePt t="27157" x="2187575" y="5562600"/>
          <p14:tracePt t="27173" x="2108200" y="5510213"/>
          <p14:tracePt t="27190" x="2036763" y="5510213"/>
          <p14:tracePt t="27208" x="1973263" y="5510213"/>
          <p14:tracePt t="27223" x="1901825" y="5518150"/>
          <p14:tracePt t="27240" x="1839913" y="5562600"/>
          <p14:tracePt t="27257" x="1803400" y="5608638"/>
          <p14:tracePt t="27273" x="1776413" y="5653088"/>
          <p14:tracePt t="27290" x="1758950" y="5697538"/>
          <p14:tracePt t="27307" x="1751013" y="5741988"/>
          <p14:tracePt t="27324" x="1731963" y="5822950"/>
          <p14:tracePt t="27340" x="1731963" y="5875338"/>
          <p14:tracePt t="27356" x="1758950" y="5919788"/>
          <p14:tracePt t="27373" x="1822450" y="5938838"/>
          <p14:tracePt t="27390" x="1919288" y="5938838"/>
          <p14:tracePt t="27408" x="2133600" y="5857875"/>
          <p14:tracePt t="27423" x="2259013" y="5776913"/>
          <p14:tracePt t="27440" x="2322513" y="5697538"/>
          <p14:tracePt t="27456" x="2366963" y="5599113"/>
          <p14:tracePt t="27473" x="2393950" y="5500688"/>
          <p14:tracePt t="27490" x="2393950" y="5438775"/>
          <p14:tracePt t="27506" x="2374900" y="5394325"/>
          <p14:tracePt t="27523" x="2330450" y="5367338"/>
          <p14:tracePt t="27540" x="2286000" y="5357813"/>
          <p14:tracePt t="27556" x="2224088" y="5375275"/>
          <p14:tracePt t="27573" x="2116138" y="5456238"/>
          <p14:tracePt t="27590" x="2044700" y="5527675"/>
          <p14:tracePt t="27606" x="2009775" y="5608638"/>
          <p14:tracePt t="27623" x="1990725" y="5680075"/>
          <p14:tracePt t="27640" x="1982788" y="5732463"/>
          <p14:tracePt t="27656" x="1990725" y="5768975"/>
          <p14:tracePt t="27674" x="2036763" y="5795963"/>
          <p14:tracePt t="27690" x="2081213" y="5795963"/>
          <p14:tracePt t="27706" x="2133600" y="5776913"/>
          <p14:tracePt t="27723" x="2197100" y="5732463"/>
          <p14:tracePt t="27740" x="2232025" y="5688013"/>
          <p14:tracePt t="27756" x="2241550" y="5670550"/>
          <p14:tracePt t="27773" x="2251075" y="5653088"/>
          <p14:tracePt t="27838" x="2251075" y="5661025"/>
          <p14:tracePt t="27847" x="2241550" y="5661025"/>
          <p14:tracePt t="27856" x="2232025" y="5670550"/>
          <p14:tracePt t="27873" x="2232025" y="5688013"/>
          <p14:tracePt t="27890" x="2224088" y="5697538"/>
          <p14:tracePt t="27906" x="2224088" y="5705475"/>
          <p14:tracePt t="27924" x="2232025" y="5732463"/>
          <p14:tracePt t="27940" x="2259013" y="5776913"/>
          <p14:tracePt t="27956" x="2312988" y="5813425"/>
          <p14:tracePt t="27973" x="2465388" y="5848350"/>
          <p14:tracePt t="27990" x="2679700" y="5875338"/>
          <p14:tracePt t="28006" x="2955925" y="5875338"/>
          <p14:tracePt t="28023" x="3295650" y="5875338"/>
          <p14:tracePt t="28040" x="3813175" y="5875338"/>
          <p14:tracePt t="28056" x="4286250" y="5840413"/>
          <p14:tracePt t="28073" x="4776788" y="5795963"/>
          <p14:tracePt t="28090" x="5054600" y="5786438"/>
          <p14:tracePt t="28106" x="5375275" y="5795963"/>
          <p14:tracePt t="28123" x="5680075" y="5803900"/>
          <p14:tracePt t="28140" x="5983288" y="5822950"/>
          <p14:tracePt t="28156" x="6269038" y="5867400"/>
          <p14:tracePt t="28173" x="6491288" y="5919788"/>
          <p14:tracePt t="28190" x="6732588" y="5956300"/>
          <p14:tracePt t="28206" x="6823075" y="5956300"/>
          <p14:tracePt t="28223" x="6848475" y="5956300"/>
          <p14:tracePt t="33449" x="6902450" y="5803900"/>
          <p14:tracePt t="33456" x="7072313" y="5456238"/>
          <p14:tracePt t="33464" x="7224713" y="5081588"/>
          <p14:tracePt t="33472" x="7358063" y="4732338"/>
          <p14:tracePt t="33489" x="7643813" y="4108450"/>
          <p14:tracePt t="33505" x="7920038" y="3589338"/>
          <p14:tracePt t="33522" x="8126413" y="3197225"/>
          <p14:tracePt t="33555" x="8331200" y="2803525"/>
          <p14:tracePt t="33588" x="8367713" y="2643188"/>
          <p14:tracePt t="33605" x="8348663" y="2633663"/>
          <p14:tracePt t="33621" x="8313738" y="2633663"/>
          <p14:tracePt t="33638" x="8277225" y="2633663"/>
          <p14:tracePt t="33655" x="8232775" y="2633663"/>
          <p14:tracePt t="33672" x="8161338" y="2643188"/>
          <p14:tracePt t="33688" x="8081963" y="2643188"/>
          <p14:tracePt t="33705" x="8027988" y="2643188"/>
          <p14:tracePt t="33924" x="8027988" y="2625725"/>
          <p14:tracePt t="33932" x="8027988" y="2616200"/>
          <p14:tracePt t="33940" x="8018463" y="2598738"/>
          <p14:tracePt t="34142" x="8010525" y="2608263"/>
          <p14:tracePt t="34159" x="8010525" y="2616200"/>
          <p14:tracePt t="34166" x="8001000" y="2616200"/>
          <p14:tracePt t="34174" x="8001000" y="2625725"/>
          <p14:tracePt t="34190" x="7991475" y="2633663"/>
          <p14:tracePt t="34205" x="7983538" y="2643188"/>
          <p14:tracePt t="34221" x="7966075" y="2697163"/>
          <p14:tracePt t="34238" x="7947025" y="2732088"/>
          <p14:tracePt t="34255" x="7939088" y="2741613"/>
          <p14:tracePt t="34271" x="7929563" y="2759075"/>
          <p14:tracePt t="34288" x="7920038" y="2768600"/>
          <p14:tracePt t="34305" x="7912100" y="2786063"/>
          <p14:tracePt t="34321" x="7894638" y="2795588"/>
          <p14:tracePt t="34502" x="7902575" y="2795588"/>
          <p14:tracePt t="34510" x="7920038" y="2795588"/>
          <p14:tracePt t="34521" x="7929563" y="2795588"/>
          <p14:tracePt t="34538" x="7966075" y="2803525"/>
          <p14:tracePt t="34555" x="8001000" y="2803525"/>
          <p14:tracePt t="34571" x="8081963" y="2803525"/>
          <p14:tracePt t="34588" x="8126413" y="2803525"/>
          <p14:tracePt t="34605" x="8161338" y="2813050"/>
          <p14:tracePt t="34621" x="8197850" y="2830513"/>
          <p14:tracePt t="34638" x="8232775" y="2840038"/>
          <p14:tracePt t="34655" x="8269288" y="2847975"/>
          <p14:tracePt t="34671" x="8286750" y="2857500"/>
          <p14:tracePt t="34688" x="8313738" y="2874963"/>
          <p14:tracePt t="34704" x="8348663" y="2894013"/>
          <p14:tracePt t="34721" x="8375650" y="2894013"/>
          <p14:tracePt t="34738" x="8420100" y="2894013"/>
          <p14:tracePt t="34755" x="8466138" y="2901950"/>
          <p14:tracePt t="34771" x="8528050" y="2901950"/>
          <p14:tracePt t="34788" x="8599488" y="2901950"/>
          <p14:tracePt t="34804" x="8680450" y="2894013"/>
          <p14:tracePt t="34821" x="8786813" y="2874963"/>
          <p14:tracePt t="34839" x="8831263" y="2857500"/>
          <p14:tracePt t="34854" x="8875713" y="2847975"/>
          <p14:tracePt t="34871" x="8929688" y="2830513"/>
          <p14:tracePt t="34888" x="8983663" y="2822575"/>
          <p14:tracePt t="34904" x="9045575" y="2803525"/>
          <p14:tracePt t="34921" x="9099550" y="2795588"/>
          <p14:tracePt t="34938" x="9144000" y="2776538"/>
          <p14:tracePt t="34954" x="9205913" y="2759075"/>
          <p14:tracePt t="34971" x="9242425" y="2751138"/>
          <p14:tracePt t="34988" x="9277350" y="2741613"/>
          <p14:tracePt t="35004" x="9296400" y="2732088"/>
          <p14:tracePt t="35021" x="9313863" y="2732088"/>
          <p14:tracePt t="35038" x="9331325" y="2724150"/>
          <p14:tracePt t="35054" x="9348788" y="2714625"/>
          <p14:tracePt t="35072" x="9367838" y="2714625"/>
          <p14:tracePt t="35104" x="9375775" y="2714625"/>
          <p14:tracePt t="35121" x="9385300" y="2714625"/>
          <p14:tracePt t="35138" x="9394825" y="2714625"/>
          <p14:tracePt t="35154" x="9402763" y="2714625"/>
          <p14:tracePt t="35171" x="9412288" y="2705100"/>
          <p14:tracePt t="35188" x="9420225" y="2705100"/>
          <p14:tracePt t="35838" x="9420225" y="2724150"/>
          <p14:tracePt t="35854" x="9420225" y="2732088"/>
          <p14:tracePt t="35870" x="9420225" y="2751138"/>
          <p14:tracePt t="35876" x="9420225" y="2759075"/>
          <p14:tracePt t="35888" x="9420225" y="2768600"/>
          <p14:tracePt t="35904" x="9420225" y="2776538"/>
          <p14:tracePt t="35921" x="9420225" y="2786063"/>
          <p14:tracePt t="36002" x="9420225" y="2803525"/>
          <p14:tracePt t="36010" x="9420225" y="2813050"/>
          <p14:tracePt t="36021" x="9420225" y="2822575"/>
          <p14:tracePt t="36037" x="9420225" y="2830513"/>
          <p14:tracePt t="36166" x="9420225" y="2840038"/>
          <p14:tracePt t="36199" x="9420225" y="2847975"/>
          <p14:tracePt t="36204" x="9412288" y="2857500"/>
          <p14:tracePt t="36212" x="9412288" y="2867025"/>
          <p14:tracePt t="36229" x="9412288" y="2874963"/>
          <p14:tracePt t="36237" x="9412288" y="2884488"/>
          <p14:tracePt t="36254" x="9402763" y="2894013"/>
          <p14:tracePt t="36271" x="9394825" y="2901950"/>
          <p14:tracePt t="36287" x="9375775" y="2911475"/>
          <p14:tracePt t="36304" x="9367838" y="2928938"/>
          <p14:tracePt t="36321" x="9348788" y="2946400"/>
          <p14:tracePt t="36337" x="9286875" y="2965450"/>
          <p14:tracePt t="36354" x="9242425" y="2973388"/>
          <p14:tracePt t="36371" x="9170988" y="2990850"/>
          <p14:tracePt t="36387" x="9072563" y="3009900"/>
          <p14:tracePt t="36404" x="9018588" y="3017838"/>
          <p14:tracePt t="36421" x="8983663" y="3036888"/>
          <p14:tracePt t="36437" x="8974138" y="3036888"/>
          <p14:tracePt t="36454" x="8966200" y="3054350"/>
          <p14:tracePt t="36471" x="8947150" y="3062288"/>
          <p14:tracePt t="36487" x="8929688" y="3071813"/>
          <p14:tracePt t="36504" x="8902700" y="3081338"/>
          <p14:tracePt t="36521" x="8875713" y="3098800"/>
          <p14:tracePt t="36537" x="8848725" y="3125788"/>
          <p14:tracePt t="36554" x="8831263" y="3143250"/>
          <p14:tracePt t="36571" x="8823325" y="3152775"/>
          <p14:tracePt t="36587" x="8813800" y="3170238"/>
          <p14:tracePt t="36604" x="8813800" y="3179763"/>
          <p14:tracePt t="36621" x="8813800" y="3187700"/>
          <p14:tracePt t="36637" x="8813800" y="3197225"/>
          <p14:tracePt t="36654" x="8813800" y="3205163"/>
          <p14:tracePt t="36671" x="8823325" y="3214688"/>
          <p14:tracePt t="36687" x="8875713" y="3232150"/>
          <p14:tracePt t="36704" x="8920163" y="3232150"/>
          <p14:tracePt t="36721" x="8983663" y="3232150"/>
          <p14:tracePt t="36737" x="9072563" y="3241675"/>
          <p14:tracePt t="36754" x="9170988" y="3241675"/>
          <p14:tracePt t="36771" x="9269413" y="3232150"/>
          <p14:tracePt t="36787" x="9367838" y="3214688"/>
          <p14:tracePt t="36804" x="9439275" y="3197225"/>
          <p14:tracePt t="36821" x="9466263" y="3187700"/>
          <p14:tracePt t="36837" x="9483725" y="3170238"/>
          <p14:tracePt t="36854" x="9483725" y="3160713"/>
          <p14:tracePt t="36871" x="9474200" y="3133725"/>
          <p14:tracePt t="36887" x="9439275" y="3108325"/>
          <p14:tracePt t="36904" x="9375775" y="3089275"/>
          <p14:tracePt t="36921" x="9323388" y="3071813"/>
          <p14:tracePt t="36938" x="9197975" y="3062288"/>
          <p14:tracePt t="36954" x="9063038" y="3062288"/>
          <p14:tracePt t="36971" x="8929688" y="3071813"/>
          <p14:tracePt t="36987" x="8831263" y="3081338"/>
          <p14:tracePt t="37004" x="8742363" y="3098800"/>
          <p14:tracePt t="37021" x="8653463" y="3125788"/>
          <p14:tracePt t="37037" x="8589963" y="3152775"/>
          <p14:tracePt t="37054" x="8562975" y="3187700"/>
          <p14:tracePt t="37070" x="8555038" y="3224213"/>
          <p14:tracePt t="37087" x="8562975" y="3286125"/>
          <p14:tracePt t="37104" x="8589963" y="3322638"/>
          <p14:tracePt t="37121" x="8634413" y="3357563"/>
          <p14:tracePt t="37137" x="8705850" y="3375025"/>
          <p14:tracePt t="37154" x="8823325" y="3384550"/>
          <p14:tracePt t="37171" x="8956675" y="3384550"/>
          <p14:tracePt t="37187" x="9144000" y="3322638"/>
          <p14:tracePt t="37204" x="9197975" y="3276600"/>
          <p14:tracePt t="37221" x="9205913" y="3241675"/>
          <p14:tracePt t="37237" x="9205913" y="3187700"/>
          <p14:tracePt t="37254" x="9153525" y="3125788"/>
          <p14:tracePt t="37270" x="9063038" y="3062288"/>
          <p14:tracePt t="37287" x="8966200" y="3027363"/>
          <p14:tracePt t="37304" x="8848725" y="3017838"/>
          <p14:tracePt t="37320" x="8759825" y="3027363"/>
          <p14:tracePt t="37337" x="8616950" y="3108325"/>
          <p14:tracePt t="37354" x="8562975" y="3170238"/>
          <p14:tracePt t="37370" x="8528050" y="3224213"/>
          <p14:tracePt t="37387" x="8518525" y="3276600"/>
          <p14:tracePt t="37404" x="8518525" y="3313113"/>
          <p14:tracePt t="37420" x="8555038" y="3330575"/>
          <p14:tracePt t="37438" x="8661400" y="3357563"/>
          <p14:tracePt t="37454" x="8796338" y="3357563"/>
          <p14:tracePt t="37471" x="8939213" y="3340100"/>
          <p14:tracePt t="37487" x="9063038" y="3286125"/>
          <p14:tracePt t="37504" x="9117013" y="3241675"/>
          <p14:tracePt t="37520" x="9126538" y="3205163"/>
          <p14:tracePt t="37537" x="9117013" y="3170238"/>
          <p14:tracePt t="37554" x="9055100" y="3116263"/>
          <p14:tracePt t="37570" x="8983663" y="3071813"/>
          <p14:tracePt t="37588" x="8894763" y="3062288"/>
          <p14:tracePt t="37604" x="8858250" y="3062288"/>
          <p14:tracePt t="37621" x="8840788" y="3089275"/>
          <p14:tracePt t="37637" x="8813800" y="3125788"/>
          <p14:tracePt t="37654" x="8813800" y="3179763"/>
          <p14:tracePt t="37670" x="8813800" y="3232150"/>
          <p14:tracePt t="37687" x="8867775" y="3303588"/>
          <p14:tracePt t="37704" x="8929688" y="3322638"/>
          <p14:tracePt t="37720" x="9037638" y="3330575"/>
          <p14:tracePt t="37737" x="9188450" y="3313113"/>
          <p14:tracePt t="37755" x="9323388" y="3259138"/>
          <p14:tracePt t="37770" x="9402763" y="3205163"/>
          <p14:tracePt t="37787" x="9439275" y="3170238"/>
          <p14:tracePt t="37804" x="9447213" y="3152775"/>
          <p14:tracePt t="37820" x="9447213" y="3143250"/>
          <p14:tracePt t="37854" x="9439275" y="3143250"/>
          <p14:tracePt t="37870" x="9429750" y="3152775"/>
          <p14:tracePt t="37887" x="9420225" y="3170238"/>
          <p14:tracePt t="37904" x="9412288" y="3197225"/>
          <p14:tracePt t="37920" x="9412288" y="3214688"/>
          <p14:tracePt t="37938" x="9412288" y="3224213"/>
          <p14:tracePt t="37954" x="9429750" y="3232150"/>
          <p14:tracePt t="37970" x="9474200" y="3232150"/>
          <p14:tracePt t="37988" x="9537700" y="3232150"/>
          <p14:tracePt t="38004" x="9626600" y="3214688"/>
          <p14:tracePt t="38020" x="9715500" y="3187700"/>
          <p14:tracePt t="38037" x="9786938" y="3170238"/>
          <p14:tracePt t="38054" x="9813925" y="3160713"/>
          <p14:tracePt t="38070" x="9823450" y="3152775"/>
          <p14:tracePt t="38220" x="9831388" y="3152775"/>
          <p14:tracePt t="38228" x="9848850" y="3152775"/>
          <p14:tracePt t="38237" x="9858375" y="3152775"/>
          <p14:tracePt t="38254" x="9894888" y="3143250"/>
          <p14:tracePt t="38270" x="9929813" y="3143250"/>
          <p14:tracePt t="38287" x="9974263" y="3143250"/>
          <p14:tracePt t="38304" x="10028238" y="3143250"/>
          <p14:tracePt t="38320" x="10099675" y="3143250"/>
          <p14:tracePt t="38337" x="10180638" y="3143250"/>
          <p14:tracePt t="38354" x="10233025" y="3143250"/>
          <p14:tracePt t="38370" x="10277475" y="3143250"/>
          <p14:tracePt t="38387" x="10313988" y="3143250"/>
          <p14:tracePt t="38404" x="10323513" y="3133725"/>
          <p14:tracePt t="38572" x="10313988" y="3133725"/>
          <p14:tracePt t="38580" x="10304463" y="3143250"/>
          <p14:tracePt t="38595" x="10296525" y="3143250"/>
          <p14:tracePt t="38610" x="10287000" y="3152775"/>
          <p14:tracePt t="38626" x="10277475" y="3152775"/>
          <p14:tracePt t="38643" x="10269538" y="3152775"/>
          <p14:tracePt t="38721" x="10260013" y="3160713"/>
          <p14:tracePt t="38730" x="10252075" y="3170238"/>
          <p14:tracePt t="38737" x="10242550" y="3170238"/>
          <p14:tracePt t="38754" x="10188575" y="3187700"/>
          <p14:tracePt t="38770" x="10153650" y="3197225"/>
          <p14:tracePt t="38787" x="10099675" y="3224213"/>
          <p14:tracePt t="38803" x="10028238" y="3232150"/>
          <p14:tracePt t="38822" x="9912350" y="3259138"/>
          <p14:tracePt t="38837" x="9813925" y="3276600"/>
          <p14:tracePt t="38854" x="9732963" y="3295650"/>
          <p14:tracePt t="38870" x="9688513" y="3313113"/>
          <p14:tracePt t="38887" x="9671050" y="3322638"/>
          <p14:tracePt t="38904" x="9661525" y="3322638"/>
          <p14:tracePt t="39000" x="9653588" y="3322638"/>
          <p14:tracePt t="39016" x="9617075" y="3322638"/>
          <p14:tracePt t="39024" x="9563100" y="3322638"/>
          <p14:tracePt t="39037" x="9491663" y="3322638"/>
          <p14:tracePt t="39053" x="9296400" y="3322638"/>
          <p14:tracePt t="39070" x="8947150" y="3348038"/>
          <p14:tracePt t="39087" x="8269288" y="3384550"/>
          <p14:tracePt t="39103" x="7823200" y="3411538"/>
          <p14:tracePt t="39120" x="7394575" y="3438525"/>
          <p14:tracePt t="39137" x="7081838" y="3473450"/>
          <p14:tracePt t="39153" x="6867525" y="3509963"/>
          <p14:tracePt t="39170" x="6697663" y="3554413"/>
          <p14:tracePt t="39187" x="6562725" y="3571875"/>
          <p14:tracePt t="39203" x="6402388" y="3598863"/>
          <p14:tracePt t="39220" x="6348413" y="3616325"/>
          <p14:tracePt t="39238" x="6330950" y="3625850"/>
          <p14:tracePt t="39298" x="6323013" y="3633788"/>
          <p14:tracePt t="39314" x="6313488" y="3643313"/>
          <p14:tracePt t="39320" x="6303963" y="3643313"/>
          <p14:tracePt t="39328" x="6303963" y="3652838"/>
          <p14:tracePt t="39337" x="6296025" y="3660775"/>
          <p14:tracePt t="39353" x="6296025" y="3679825"/>
          <p14:tracePt t="39370" x="6296025" y="3705225"/>
          <p14:tracePt t="39387" x="6296025" y="3714750"/>
          <p14:tracePt t="39403" x="6330950" y="3724275"/>
          <p14:tracePt t="39420" x="6375400" y="3724275"/>
          <p14:tracePt t="39437" x="6438900" y="3724275"/>
          <p14:tracePt t="39454" x="6581775" y="3679825"/>
          <p14:tracePt t="39470" x="6680200" y="3633788"/>
          <p14:tracePt t="39487" x="6724650" y="3598863"/>
          <p14:tracePt t="39503" x="6751638" y="3571875"/>
          <p14:tracePt t="39520" x="6759575" y="3554413"/>
          <p14:tracePt t="39537" x="6769100" y="3544888"/>
          <p14:tracePt t="39680" x="6769100" y="3536950"/>
          <p14:tracePt t="39713" x="6786563" y="3536950"/>
          <p14:tracePt t="39720" x="6813550" y="3527425"/>
          <p14:tracePt t="39726" x="6840538" y="3517900"/>
          <p14:tracePt t="39737" x="6875463" y="3509963"/>
          <p14:tracePt t="39753" x="6956425" y="3500438"/>
          <p14:tracePt t="39770" x="7081838" y="3482975"/>
          <p14:tracePt t="39786" x="7215188" y="3465513"/>
          <p14:tracePt t="39803" x="7313613" y="3465513"/>
          <p14:tracePt t="39820" x="7439025" y="3446463"/>
          <p14:tracePt t="39837" x="7483475" y="3446463"/>
          <p14:tracePt t="39853" x="7491413" y="3446463"/>
          <p14:tracePt t="40000" x="7491413" y="3438525"/>
          <p14:tracePt t="40142" x="7500938" y="3438525"/>
          <p14:tracePt t="40148" x="7527925" y="3455988"/>
          <p14:tracePt t="40157" x="7537450" y="3465513"/>
          <p14:tracePt t="40170" x="7545388" y="3465513"/>
          <p14:tracePt t="40186" x="7545388" y="3482975"/>
          <p14:tracePt t="40204" x="7554913" y="3509963"/>
          <p14:tracePt t="40220" x="7554913" y="3554413"/>
          <p14:tracePt t="40236" x="7554913" y="3608388"/>
          <p14:tracePt t="40253" x="7545388" y="3643313"/>
          <p14:tracePt t="40270" x="7545388" y="3670300"/>
          <p14:tracePt t="40286" x="7545388" y="3679825"/>
          <p14:tracePt t="40304" x="7537450" y="3687763"/>
          <p14:tracePt t="40320" x="7537450" y="3705225"/>
          <p14:tracePt t="40336" x="7527925" y="3714750"/>
          <p14:tracePt t="40353" x="7527925" y="3724275"/>
          <p14:tracePt t="40370" x="7527925" y="3732213"/>
          <p14:tracePt t="40386" x="7527925" y="3751263"/>
          <p14:tracePt t="40403" x="7537450" y="3759200"/>
          <p14:tracePt t="40420" x="7545388" y="3768725"/>
          <p14:tracePt t="40436" x="7554913" y="3776663"/>
          <p14:tracePt t="40454" x="7589838" y="3776663"/>
          <p14:tracePt t="40470" x="7634288" y="3776663"/>
          <p14:tracePt t="40486" x="7688263" y="3776663"/>
          <p14:tracePt t="40503" x="7742238" y="3759200"/>
          <p14:tracePt t="40520" x="7804150" y="3741738"/>
          <p14:tracePt t="40536" x="7848600" y="3705225"/>
          <p14:tracePt t="40554" x="7920038" y="3643313"/>
          <p14:tracePt t="40570" x="7956550" y="3616325"/>
          <p14:tracePt t="40586" x="7991475" y="3598863"/>
          <p14:tracePt t="40603" x="8001000" y="3562350"/>
          <p14:tracePt t="40620" x="8018463" y="3527425"/>
          <p14:tracePt t="40636" x="8018463" y="3482975"/>
          <p14:tracePt t="40653" x="8018463" y="3446463"/>
          <p14:tracePt t="40670" x="8010525" y="3419475"/>
          <p14:tracePt t="40686" x="7991475" y="3411538"/>
          <p14:tracePt t="40704" x="7966075" y="3402013"/>
          <p14:tracePt t="40720" x="7920038" y="3402013"/>
          <p14:tracePt t="40736" x="7867650" y="3411538"/>
          <p14:tracePt t="40753" x="7777163" y="3465513"/>
          <p14:tracePt t="40770" x="7670800" y="3517900"/>
          <p14:tracePt t="40786" x="7572375" y="3581400"/>
          <p14:tracePt t="40804" x="7473950" y="3660775"/>
          <p14:tracePt t="40820" x="7439025" y="3705225"/>
          <p14:tracePt t="40836" x="7429500" y="3741738"/>
          <p14:tracePt t="40853" x="7419975" y="3776663"/>
          <p14:tracePt t="40870" x="7419975" y="3803650"/>
          <p14:tracePt t="40886" x="7429500" y="3840163"/>
          <p14:tracePt t="40903" x="7446963" y="3848100"/>
          <p14:tracePt t="40920" x="7456488" y="3857625"/>
          <p14:tracePt t="41664" x="7466013" y="3857625"/>
          <p14:tracePt t="41681" x="7473950" y="3848100"/>
          <p14:tracePt t="41688" x="7483475" y="3848100"/>
          <p14:tracePt t="41697" x="7483475" y="3840163"/>
          <p14:tracePt t="41704" x="7491413" y="3840163"/>
          <p14:tracePt t="41791" x="7491413" y="3830638"/>
          <p14:tracePt t="41796" x="7500938" y="3822700"/>
          <p14:tracePt t="41819" x="7554913" y="3786188"/>
          <p14:tracePt t="41853" x="7653338" y="3759200"/>
          <p14:tracePt t="41869" x="7705725" y="3751263"/>
          <p14:tracePt t="41886" x="7759700" y="3741738"/>
          <p14:tracePt t="41903" x="7813675" y="3732213"/>
          <p14:tracePt t="41919" x="7867650" y="3724275"/>
          <p14:tracePt t="41936" x="7929563" y="3724275"/>
          <p14:tracePt t="41953" x="8010525" y="3714750"/>
          <p14:tracePt t="41969" x="8054975" y="3714750"/>
          <p14:tracePt t="41986" x="8099425" y="3714750"/>
          <p14:tracePt t="42003" x="8134350" y="3705225"/>
          <p14:tracePt t="42019" x="8153400" y="3705225"/>
          <p14:tracePt t="42476" x="8161338" y="3714750"/>
          <p14:tracePt t="42485" x="8170863" y="3732213"/>
          <p14:tracePt t="42492" x="8170863" y="3751263"/>
          <p14:tracePt t="42503" x="8180388" y="3776663"/>
          <p14:tracePt t="42520" x="8188325" y="3795713"/>
          <p14:tracePt t="42536" x="8205788" y="3840163"/>
          <p14:tracePt t="42569" x="8224838" y="3894138"/>
          <p14:tracePt t="42602" x="8242300" y="3929063"/>
          <p14:tracePt t="42619" x="8242300" y="3946525"/>
          <p14:tracePt t="42636" x="8251825" y="3956050"/>
          <p14:tracePt t="42669" x="8251825" y="3965575"/>
          <p14:tracePt t="42791" x="8259763" y="3965575"/>
          <p14:tracePt t="42804" x="8269288" y="3983038"/>
          <p14:tracePt t="42812" x="8277225" y="4000500"/>
          <p14:tracePt t="42821" x="8286750" y="4017963"/>
          <p14:tracePt t="42836" x="8313738" y="4044950"/>
          <p14:tracePt t="42852" x="8348663" y="4071938"/>
          <p14:tracePt t="42869" x="8412163" y="4081463"/>
          <p14:tracePt t="42886" x="8491538" y="4089400"/>
          <p14:tracePt t="42903" x="8572500" y="4089400"/>
          <p14:tracePt t="42919" x="8634413" y="4089400"/>
          <p14:tracePt t="42936" x="8680450" y="4071938"/>
          <p14:tracePt t="42952" x="8732838" y="4062413"/>
          <p14:tracePt t="42969" x="8786813" y="4037013"/>
          <p14:tracePt t="42986" x="8823325" y="4017963"/>
          <p14:tracePt t="43003" x="8831263" y="4010025"/>
          <p14:tracePt t="43036" x="8840788" y="4010025"/>
          <p14:tracePt t="43052" x="8858250" y="3990975"/>
          <p14:tracePt t="43070" x="8912225" y="3973513"/>
          <p14:tracePt t="43086" x="8947150" y="3965575"/>
          <p14:tracePt t="43102" x="8983663" y="3956050"/>
          <p14:tracePt t="43119" x="9028113" y="3946525"/>
          <p14:tracePt t="43136" x="9063038" y="3946525"/>
          <p14:tracePt t="43152" x="9090025" y="3946525"/>
          <p14:tracePt t="43169" x="9126538" y="3946525"/>
          <p14:tracePt t="43186" x="9144000" y="3946525"/>
          <p14:tracePt t="43203" x="9170988" y="3946525"/>
          <p14:tracePt t="43219" x="9180513" y="3946525"/>
          <p14:tracePt t="43320" x="9188450" y="3946525"/>
          <p14:tracePt t="43328" x="9197975" y="3956050"/>
          <p14:tracePt t="43337" x="9224963" y="3973513"/>
          <p14:tracePt t="43352" x="9251950" y="3990975"/>
          <p14:tracePt t="43369" x="9269413" y="4010025"/>
          <p14:tracePt t="43386" x="9277350" y="4027488"/>
          <p14:tracePt t="43402" x="9277350" y="4044950"/>
          <p14:tracePt t="43419" x="9296400" y="4081463"/>
          <p14:tracePt t="43435" x="9304338" y="4116388"/>
          <p14:tracePt t="43452" x="9323388" y="4160838"/>
          <p14:tracePt t="43470" x="9340850" y="4214813"/>
          <p14:tracePt t="43486" x="9340850" y="4224338"/>
          <p14:tracePt t="43502" x="9348788" y="4224338"/>
          <p14:tracePt t="43664" x="9348788" y="4232275"/>
          <p14:tracePt t="43688" x="9340850" y="4241800"/>
          <p14:tracePt t="43696" x="9340850" y="4251325"/>
          <p14:tracePt t="43702" x="9331325" y="4251325"/>
          <p14:tracePt t="43719" x="9323388" y="4259263"/>
          <p14:tracePt t="43736" x="9323388" y="4268788"/>
          <p14:tracePt t="43804" x="9304338" y="4268788"/>
          <p14:tracePt t="43812" x="9277350" y="4268788"/>
          <p14:tracePt t="43820" x="9251950" y="4268788"/>
          <p14:tracePt t="43835" x="9197975" y="4276725"/>
          <p14:tracePt t="43852" x="9144000" y="4276725"/>
          <p14:tracePt t="43869" x="9090025" y="4276725"/>
          <p14:tracePt t="43885" x="9037638" y="4276725"/>
          <p14:tracePt t="43902" x="8983663" y="4276725"/>
          <p14:tracePt t="43919" x="8939213" y="4276725"/>
          <p14:tracePt t="43935" x="8902700" y="4276725"/>
          <p14:tracePt t="43952" x="8848725" y="4286250"/>
          <p14:tracePt t="43969" x="8804275" y="4295775"/>
          <p14:tracePt t="43985" x="8777288" y="4303713"/>
          <p14:tracePt t="44002" x="8742363" y="4303713"/>
          <p14:tracePt t="44019" x="8724900" y="4313238"/>
          <p14:tracePt t="44035" x="8697913" y="4322763"/>
          <p14:tracePt t="44052" x="8688388" y="4322763"/>
          <p14:tracePt t="44069" x="8680450" y="4322763"/>
          <p14:tracePt t="45030" x="8661400" y="4313238"/>
          <p14:tracePt t="45038" x="8643938" y="4286250"/>
          <p14:tracePt t="45046" x="8634413" y="4276725"/>
          <p14:tracePt t="45054" x="8626475" y="4268788"/>
          <p14:tracePt t="45069" x="8616950" y="4241800"/>
          <p14:tracePt t="45085" x="8599488" y="4197350"/>
          <p14:tracePt t="45119" x="8599488" y="4170363"/>
          <p14:tracePt t="45152" x="8609013" y="4152900"/>
          <p14:tracePt t="45168" x="8616950" y="4143375"/>
          <p14:tracePt t="45185" x="8626475" y="4133850"/>
          <p14:tracePt t="45202" x="8643938" y="4116388"/>
          <p14:tracePt t="45219" x="8661400" y="4108450"/>
          <p14:tracePt t="45235" x="8697913" y="4108450"/>
          <p14:tracePt t="45252" x="8732838" y="4108450"/>
          <p14:tracePt t="45268" x="8759825" y="4108450"/>
          <p14:tracePt t="45285" x="8796338" y="4125913"/>
          <p14:tracePt t="45302" x="8813800" y="4133850"/>
          <p14:tracePt t="45318" x="8823325" y="4143375"/>
          <p14:tracePt t="51094" x="8823325" y="4152900"/>
          <p14:tracePt t="51103" x="8813800" y="4160838"/>
          <p14:tracePt t="51107" x="8777288" y="4179888"/>
          <p14:tracePt t="51117" x="8751888" y="4187825"/>
          <p14:tracePt t="51134" x="8670925" y="4232275"/>
          <p14:tracePt t="51151" x="8562975" y="4268788"/>
          <p14:tracePt t="51167" x="8447088" y="4313238"/>
          <p14:tracePt t="51200" x="8259763" y="4340225"/>
          <p14:tracePt t="51234" x="8197850" y="4357688"/>
          <p14:tracePt t="51304" x="8188325" y="4357688"/>
          <p14:tracePt t="51312" x="8180388" y="4357688"/>
          <p14:tracePt t="51320" x="8170863" y="4357688"/>
          <p14:tracePt t="51334" x="8161338" y="4357688"/>
          <p14:tracePt t="51350" x="8134350" y="4357688"/>
          <p14:tracePt t="51367" x="8072438" y="4357688"/>
          <p14:tracePt t="51383" x="8045450" y="4357688"/>
          <p14:tracePt t="51400" x="8027988" y="4348163"/>
          <p14:tracePt t="52665" x="8018463" y="4348163"/>
          <p14:tracePt t="52672" x="8010525" y="4367213"/>
          <p14:tracePt t="52683" x="7991475" y="4384675"/>
          <p14:tracePt t="52700" x="7991475" y="4429125"/>
          <p14:tracePt t="52717" x="7991475" y="4483100"/>
          <p14:tracePt t="52733" x="7991475" y="4572000"/>
          <p14:tracePt t="52766" x="7974013" y="4643438"/>
          <p14:tracePt t="52800" x="7966075" y="4670425"/>
          <p14:tracePt t="54132" x="7966075" y="4679950"/>
          <p14:tracePt t="54149" x="7983538" y="4697413"/>
          <p14:tracePt t="54156" x="8018463" y="4724400"/>
          <p14:tracePt t="54166" x="8045450" y="4751388"/>
          <p14:tracePt t="54183" x="8089900" y="4786313"/>
          <p14:tracePt t="54200" x="8116888" y="4830763"/>
          <p14:tracePt t="54233" x="8153400" y="4919663"/>
          <p14:tracePt t="54266" x="8143875" y="5010150"/>
          <p14:tracePt t="54283" x="8126413" y="5018088"/>
          <p14:tracePt t="54299" x="8089900" y="5045075"/>
          <p14:tracePt t="54316" x="8018463" y="5089525"/>
          <p14:tracePt t="54333" x="7920038" y="5143500"/>
          <p14:tracePt t="54349" x="7867650" y="5180013"/>
          <p14:tracePt t="54366" x="7777163" y="5214938"/>
          <p14:tracePt t="54383" x="7732713" y="5224463"/>
          <p14:tracePt t="54399" x="7715250" y="5232400"/>
          <p14:tracePt t="54416" x="7705725" y="5241925"/>
          <p14:tracePt t="54433" x="7697788" y="5241925"/>
          <p14:tracePt t="54516" x="7688263" y="5241925"/>
          <p14:tracePt t="54522" x="7680325" y="5251450"/>
          <p14:tracePt t="54533" x="7661275" y="5251450"/>
          <p14:tracePt t="54549" x="7634288" y="5259388"/>
          <p14:tracePt t="54566" x="7608888" y="5259388"/>
          <p14:tracePt t="54583" x="7572375" y="5259388"/>
          <p14:tracePt t="54599" x="7554913" y="5259388"/>
          <p14:tracePt t="54679" x="7545388" y="5259388"/>
          <p14:tracePt t="54695" x="7537450" y="5259388"/>
          <p14:tracePt t="54702" x="7527925" y="5259388"/>
          <p14:tracePt t="54716" x="7510463" y="5251450"/>
          <p14:tracePt t="54733" x="7483475" y="5224463"/>
          <p14:tracePt t="54749" x="7466013" y="5187950"/>
          <p14:tracePt t="54766" x="7466013" y="5180013"/>
          <p14:tracePt t="54783" x="7456488" y="5160963"/>
          <p14:tracePt t="54799" x="7466013" y="5133975"/>
          <p14:tracePt t="54816" x="7510463" y="5108575"/>
          <p14:tracePt t="54833" x="7562850" y="5062538"/>
          <p14:tracePt t="54849" x="7697788" y="5037138"/>
          <p14:tracePt t="54866" x="7796213" y="5027613"/>
          <p14:tracePt t="54883" x="7902575" y="5027613"/>
          <p14:tracePt t="54899" x="7983538" y="5037138"/>
          <p14:tracePt t="54916" x="8018463" y="5062538"/>
          <p14:tracePt t="54933" x="8045450" y="5108575"/>
          <p14:tracePt t="54949" x="8045450" y="5153025"/>
          <p14:tracePt t="54966" x="8045450" y="5205413"/>
          <p14:tracePt t="54983" x="8010525" y="5259388"/>
          <p14:tracePt t="55000" x="7947025" y="5313363"/>
          <p14:tracePt t="55016" x="7902575" y="5340350"/>
          <p14:tracePt t="55032" x="7894638" y="5340350"/>
          <p14:tracePt t="55049" x="7885113" y="5348288"/>
          <p14:tracePt t="55132" x="7885113" y="5340350"/>
          <p14:tracePt t="55140" x="7875588" y="5313363"/>
          <p14:tracePt t="55149" x="7875588" y="5295900"/>
          <p14:tracePt t="55166" x="7875588" y="5268913"/>
          <p14:tracePt t="55182" x="7875588" y="5224463"/>
          <p14:tracePt t="55199" x="7902575" y="5197475"/>
          <p14:tracePt t="55216" x="7947025" y="5180013"/>
          <p14:tracePt t="55233" x="7974013" y="5160963"/>
          <p14:tracePt t="55249" x="8018463" y="5153025"/>
          <p14:tracePt t="55266" x="8027988" y="5153025"/>
          <p14:tracePt t="55299" x="8037513" y="5153025"/>
          <p14:tracePt t="55316" x="8037513" y="5187950"/>
          <p14:tracePt t="55332" x="8037513" y="5232400"/>
          <p14:tracePt t="55349" x="8027988" y="5276850"/>
          <p14:tracePt t="55366" x="8010525" y="5286375"/>
          <p14:tracePt t="55382" x="8001000" y="5286375"/>
          <p14:tracePt t="55399" x="8001000" y="5295900"/>
          <p14:tracePt t="55460" x="8001000" y="5286375"/>
          <p14:tracePt t="55468" x="8001000" y="5276850"/>
          <p14:tracePt t="55485" x="8001000" y="5268913"/>
          <p14:tracePt t="55492" x="8001000" y="5259388"/>
          <p14:tracePt t="55500" x="8010525" y="5259388"/>
          <p14:tracePt t="55516" x="8037513" y="5251450"/>
          <p14:tracePt t="55532" x="8054975" y="5232400"/>
          <p14:tracePt t="55549" x="8072438" y="5232400"/>
          <p14:tracePt t="55640" x="8062913" y="5241925"/>
          <p14:tracePt t="55656" x="8054975" y="5251450"/>
          <p14:tracePt t="55664" x="8054975" y="5259388"/>
          <p14:tracePt t="55670" x="8045450" y="5259388"/>
          <p14:tracePt t="55750" x="8045450" y="5251450"/>
          <p14:tracePt t="55758" x="8062913" y="5224463"/>
          <p14:tracePt t="55766" x="8081963" y="5205413"/>
          <p14:tracePt t="55782" x="8170863" y="5153025"/>
          <p14:tracePt t="55799" x="8296275" y="5116513"/>
          <p14:tracePt t="55816" x="8456613" y="5089525"/>
          <p14:tracePt t="55832" x="8643938" y="5081588"/>
          <p14:tracePt t="55850" x="8929688" y="5089525"/>
          <p14:tracePt t="55866" x="9018588" y="5126038"/>
          <p14:tracePt t="55882" x="9028113" y="5133975"/>
          <p14:tracePt t="55899" x="9028113" y="5153025"/>
          <p14:tracePt t="55916" x="8974138" y="5160963"/>
          <p14:tracePt t="55932" x="8902700" y="5170488"/>
          <p14:tracePt t="55949" x="8777288" y="5153025"/>
          <p14:tracePt t="55966" x="8634413" y="5089525"/>
          <p14:tracePt t="55982" x="8562975" y="5045075"/>
          <p14:tracePt t="56000" x="8555038" y="4983163"/>
          <p14:tracePt t="56016" x="8555038" y="4946650"/>
          <p14:tracePt t="56032" x="8609013" y="4902200"/>
          <p14:tracePt t="56049" x="8697913" y="4867275"/>
          <p14:tracePt t="56066" x="8848725" y="4848225"/>
          <p14:tracePt t="56082" x="9001125" y="4848225"/>
          <p14:tracePt t="56099" x="9126538" y="4867275"/>
          <p14:tracePt t="56116" x="9170988" y="4902200"/>
          <p14:tracePt t="56132" x="9170988" y="4938713"/>
          <p14:tracePt t="56149" x="9144000" y="4956175"/>
          <p14:tracePt t="56166" x="9126538" y="4965700"/>
          <p14:tracePt t="56182" x="9126538" y="4973638"/>
          <p14:tracePt t="56922" x="9099550" y="4973638"/>
          <p14:tracePt t="56928" x="9045575" y="4973638"/>
          <p14:tracePt t="56936" x="8991600" y="4973638"/>
          <p14:tracePt t="56949" x="8920163" y="4973638"/>
          <p14:tracePt t="56966" x="8804275" y="4983163"/>
          <p14:tracePt t="56982" x="8751888" y="4983163"/>
          <p14:tracePt t="57000" x="8688388" y="4973638"/>
          <p14:tracePt t="57032" x="8589963" y="4875213"/>
          <p14:tracePt t="57065" x="8562975" y="4714875"/>
          <p14:tracePt t="57082" x="8616950" y="4633913"/>
          <p14:tracePt t="57099" x="8786813" y="4510088"/>
          <p14:tracePt t="57115" x="8991600" y="4438650"/>
          <p14:tracePt t="57132" x="9242425" y="4411663"/>
          <p14:tracePt t="57149" x="9518650" y="4402138"/>
          <p14:tracePt t="57165" x="9813925" y="4446588"/>
          <p14:tracePt t="57182" x="9991725" y="4518025"/>
          <p14:tracePt t="57199" x="10037763" y="4589463"/>
          <p14:tracePt t="57215" x="10028238" y="4670425"/>
          <p14:tracePt t="57232" x="9939338" y="4776788"/>
          <p14:tracePt t="57249" x="9599613" y="4946650"/>
          <p14:tracePt t="57265" x="9242425" y="4965700"/>
          <p14:tracePt t="57282" x="8813800" y="4919663"/>
          <p14:tracePt t="57299" x="8483600" y="4813300"/>
          <p14:tracePt t="57316" x="8375650" y="4705350"/>
          <p14:tracePt t="57332" x="8367713" y="4589463"/>
          <p14:tracePt t="57349" x="8466138" y="4465638"/>
          <p14:tracePt t="57366" x="8875713" y="4295775"/>
          <p14:tracePt t="57382" x="9259888" y="4259263"/>
          <p14:tracePt t="57399" x="9653588" y="4268788"/>
          <p14:tracePt t="57415" x="9974263" y="4340225"/>
          <p14:tracePt t="57432" x="10117138" y="4419600"/>
          <p14:tracePt t="57449" x="10126663" y="4473575"/>
          <p14:tracePt t="57465" x="10082213" y="4527550"/>
          <p14:tracePt t="57482" x="9939338" y="4589463"/>
          <p14:tracePt t="57499" x="9653588" y="4652963"/>
          <p14:tracePt t="57515" x="9456738" y="4660900"/>
          <p14:tracePt t="57532" x="9304338" y="4660900"/>
          <p14:tracePt t="57548" x="9224963" y="4643438"/>
          <p14:tracePt t="57565" x="9224963" y="4633913"/>
          <p14:tracePt t="58780" x="9215438" y="4633913"/>
          <p14:tracePt t="58796" x="9197975" y="4643438"/>
          <p14:tracePt t="58806" x="9170988" y="4660900"/>
          <p14:tracePt t="58815" x="9126538" y="4687888"/>
          <p14:tracePt t="58832" x="9018588" y="4732338"/>
          <p14:tracePt t="58848" x="8974138" y="4751388"/>
          <p14:tracePt t="58882" x="8920163" y="4776788"/>
          <p14:tracePt t="59054" x="8920163" y="4759325"/>
          <p14:tracePt t="59062" x="8912225" y="4759325"/>
          <p14:tracePt t="59148" x="8902700" y="4759325"/>
          <p14:tracePt t="59156" x="8885238" y="4759325"/>
          <p14:tracePt t="59165" x="8848725" y="4768850"/>
          <p14:tracePt t="59181" x="8759825" y="4795838"/>
          <p14:tracePt t="59198" x="8643938" y="4813300"/>
          <p14:tracePt t="59215" x="8518525" y="4830763"/>
          <p14:tracePt t="59231" x="8420100" y="4848225"/>
          <p14:tracePt t="59248" x="8269288" y="4867275"/>
          <p14:tracePt t="59265" x="8180388" y="4875213"/>
          <p14:tracePt t="59281" x="8081963" y="4894263"/>
          <p14:tracePt t="59298" x="8027988" y="4911725"/>
          <p14:tracePt t="59315" x="7983538" y="4919663"/>
          <p14:tracePt t="59331" x="7966075" y="4929188"/>
          <p14:tracePt t="60898" x="7902575" y="4929188"/>
          <p14:tracePt t="60906" x="7848600" y="4938713"/>
          <p14:tracePt t="60915" x="7777163" y="4938713"/>
          <p14:tracePt t="60931" x="7661275" y="4938713"/>
          <p14:tracePt t="60948" x="7581900" y="4902200"/>
          <p14:tracePt t="60965" x="7545388" y="4884738"/>
          <p14:tracePt t="60998" x="7419975" y="4830763"/>
          <p14:tracePt t="61031" x="7348538" y="4751388"/>
          <p14:tracePt t="61048" x="7340600" y="4741863"/>
          <p14:tracePt t="61064" x="7348538" y="4697413"/>
          <p14:tracePt t="61081" x="7394575" y="4633913"/>
          <p14:tracePt t="61098" x="7466013" y="4572000"/>
          <p14:tracePt t="61114" x="7572375" y="4500563"/>
          <p14:tracePt t="61131" x="7715250" y="4419600"/>
          <p14:tracePt t="61148" x="7786688" y="4411663"/>
          <p14:tracePt t="61164" x="7831138" y="4411663"/>
          <p14:tracePt t="61181" x="7867650" y="4429125"/>
          <p14:tracePt t="61198" x="7912100" y="4465638"/>
          <p14:tracePt t="61214" x="7929563" y="4510088"/>
          <p14:tracePt t="61231" x="7939088" y="4554538"/>
          <p14:tracePt t="61248" x="7939088" y="4608513"/>
          <p14:tracePt t="61264" x="7902575" y="4652963"/>
          <p14:tracePt t="61281" x="7858125" y="4697413"/>
          <p14:tracePt t="61298" x="7804150" y="4751388"/>
          <p14:tracePt t="61314" x="7759700" y="4776788"/>
          <p14:tracePt t="61331" x="7751763" y="4795838"/>
          <p14:tracePt t="61399" x="7759700" y="4776788"/>
          <p14:tracePt t="61404" x="7777163" y="4768850"/>
          <p14:tracePt t="61414" x="7796213" y="4741863"/>
          <p14:tracePt t="61431" x="7840663" y="4705350"/>
          <p14:tracePt t="61448" x="7912100" y="4670425"/>
          <p14:tracePt t="61464" x="8010525" y="4652963"/>
          <p14:tracePt t="61481" x="8099425" y="4652963"/>
          <p14:tracePt t="61498" x="8143875" y="4679950"/>
          <p14:tracePt t="61514" x="8153400" y="4724400"/>
          <p14:tracePt t="61531" x="8153400" y="4813300"/>
          <p14:tracePt t="61548" x="8081963" y="4919663"/>
          <p14:tracePt t="61564" x="7966075" y="5010150"/>
          <p14:tracePt t="61581" x="7831138" y="5062538"/>
          <p14:tracePt t="61598" x="7670800" y="5081588"/>
          <p14:tracePt t="61614" x="7599363" y="5062538"/>
          <p14:tracePt t="61631" x="7572375" y="5037138"/>
          <p14:tracePt t="61648" x="7562850" y="4946650"/>
          <p14:tracePt t="61664" x="7616825" y="4848225"/>
          <p14:tracePt t="61681" x="7680325" y="4776788"/>
          <p14:tracePt t="61697" x="7786688" y="4714875"/>
          <p14:tracePt t="61714" x="7885113" y="4679950"/>
          <p14:tracePt t="61732" x="8027988" y="4660900"/>
          <p14:tracePt t="61747" x="8089900" y="4687888"/>
          <p14:tracePt t="61764" x="8116888" y="4732338"/>
          <p14:tracePt t="61781" x="8126413" y="4813300"/>
          <p14:tracePt t="61797" x="8108950" y="4902200"/>
          <p14:tracePt t="61814" x="8037513" y="4973638"/>
          <p14:tracePt t="61831" x="7939088" y="5045075"/>
          <p14:tracePt t="61847" x="7796213" y="5099050"/>
          <p14:tracePt t="61864" x="7680325" y="5108575"/>
          <p14:tracePt t="61881" x="7643813" y="5089525"/>
          <p14:tracePt t="61897" x="7634288" y="4991100"/>
          <p14:tracePt t="61914" x="7670800" y="4884738"/>
          <p14:tracePt t="61931" x="7715250" y="4813300"/>
          <p14:tracePt t="61948" x="7769225" y="4776788"/>
          <p14:tracePt t="61964" x="7786688" y="4759325"/>
          <p14:tracePt t="61997" x="7786688" y="4795838"/>
          <p14:tracePt t="62014" x="7769225" y="4848225"/>
          <p14:tracePt t="62031" x="7715250" y="4911725"/>
          <p14:tracePt t="62047" x="7680325" y="4956175"/>
          <p14:tracePt t="62064" x="7653338" y="4973638"/>
          <p14:tracePt t="62081" x="7643813" y="4991100"/>
          <p14:tracePt t="62687" x="7634288" y="4991100"/>
          <p14:tracePt t="62703" x="7616825" y="5000625"/>
          <p14:tracePt t="62710" x="7581900" y="5018088"/>
          <p14:tracePt t="62716" x="7527925" y="5027613"/>
          <p14:tracePt t="62731" x="7491413" y="5027613"/>
          <p14:tracePt t="62747" x="7375525" y="5054600"/>
          <p14:tracePt t="62780" x="7224713" y="5089525"/>
          <p14:tracePt t="62814" x="7108825" y="5116513"/>
          <p14:tracePt t="62831" x="7062788" y="5126038"/>
          <p14:tracePt t="62847" x="7027863" y="5143500"/>
          <p14:tracePt t="62864" x="6991350" y="5153025"/>
          <p14:tracePt t="62880" x="6956425" y="5170488"/>
          <p14:tracePt t="62897" x="6894513" y="5214938"/>
          <p14:tracePt t="62914" x="6848475" y="5251450"/>
          <p14:tracePt t="62930" x="6786563" y="5276850"/>
          <p14:tracePt t="62947" x="6742113" y="5303838"/>
          <p14:tracePt t="62964" x="6680200" y="5330825"/>
          <p14:tracePt t="62980" x="6634163" y="5367338"/>
          <p14:tracePt t="62997" x="6572250" y="5384800"/>
          <p14:tracePt t="63014" x="6537325" y="5402263"/>
          <p14:tracePt t="63030" x="6491288" y="5411788"/>
          <p14:tracePt t="63047" x="6456363" y="5429250"/>
          <p14:tracePt t="63064" x="6411913" y="5438775"/>
          <p14:tracePt t="63080" x="6384925" y="5456238"/>
          <p14:tracePt t="63097" x="6375400" y="5456238"/>
          <p14:tracePt t="63396" x="6367463" y="5456238"/>
          <p14:tracePt t="63404" x="6367463" y="5446713"/>
          <p14:tracePt t="63414" x="6357938" y="5438775"/>
          <p14:tracePt t="63431" x="6348413" y="5429250"/>
          <p14:tracePt t="63447" x="6340475" y="5419725"/>
          <p14:tracePt t="63552" x="6313488" y="5429250"/>
          <p14:tracePt t="63560" x="6286500" y="5438775"/>
          <p14:tracePt t="63569" x="6232525" y="5456238"/>
          <p14:tracePt t="63580" x="6180138" y="5483225"/>
          <p14:tracePt t="63597" x="6027738" y="5537200"/>
          <p14:tracePt t="63614" x="5830888" y="5599113"/>
          <p14:tracePt t="63630" x="5608638" y="5653088"/>
          <p14:tracePt t="63647" x="5126038" y="5670550"/>
          <p14:tracePt t="63664" x="4633913" y="5581650"/>
          <p14:tracePt t="63680" x="4000500" y="5394325"/>
          <p14:tracePt t="63697" x="3295650" y="5160963"/>
          <p14:tracePt t="63714" x="2687638" y="4894263"/>
          <p14:tracePt t="63731" x="2295525" y="4598988"/>
          <p14:tracePt t="63748" x="1973263" y="4108450"/>
          <p14:tracePt t="63764" x="1874838" y="3768725"/>
          <p14:tracePt t="63780" x="1866900" y="3419475"/>
          <p14:tracePt t="63797" x="1928813" y="3062288"/>
          <p14:tracePt t="63814" x="2143125" y="2687638"/>
          <p14:tracePt t="63830" x="2428875" y="2295525"/>
          <p14:tracePt t="63847" x="2776538" y="1884363"/>
          <p14:tracePt t="63864" x="3187700" y="1536700"/>
          <p14:tracePt t="63880" x="3929063" y="1160463"/>
          <p14:tracePt t="63897" x="4562475" y="955675"/>
          <p14:tracePt t="63914" x="5099050" y="884238"/>
          <p14:tracePt t="63932" x="5759450" y="866775"/>
          <p14:tracePt t="63947" x="6367463" y="938213"/>
          <p14:tracePt t="63964" x="6919913" y="1071563"/>
          <p14:tracePt t="63980" x="7491413" y="1223963"/>
          <p14:tracePt t="63997" x="7858125" y="1322388"/>
          <p14:tracePt t="64013" x="8224838" y="1446213"/>
          <p14:tracePt t="64030" x="8340725" y="1500188"/>
          <p14:tracePt t="64047" x="8394700" y="1544638"/>
          <p14:tracePt t="64063" x="8420100" y="1581150"/>
          <p14:tracePt t="64080" x="8439150" y="1625600"/>
          <p14:tracePt t="64097" x="8466138" y="1679575"/>
          <p14:tracePt t="64113" x="8483600" y="1741488"/>
          <p14:tracePt t="64130" x="8518525" y="1830388"/>
          <p14:tracePt t="64147" x="8545513" y="1911350"/>
          <p14:tracePt t="64163" x="8572500" y="2017713"/>
          <p14:tracePt t="64180" x="8609013" y="2108200"/>
          <p14:tracePt t="64197" x="8661400" y="2214563"/>
          <p14:tracePt t="64213" x="8715375" y="2322513"/>
          <p14:tracePt t="64230" x="8759825" y="2411413"/>
          <p14:tracePt t="64249" x="8823325" y="2527300"/>
          <p14:tracePt t="64264" x="8840788" y="2581275"/>
          <p14:tracePt t="64280" x="8858250" y="2616200"/>
          <p14:tracePt t="64297" x="8867775" y="2660650"/>
          <p14:tracePt t="64313" x="8875713" y="2687638"/>
          <p14:tracePt t="64330" x="8885238" y="2697163"/>
          <p14:tracePt t="64347" x="8885238" y="2705100"/>
          <p14:tracePt t="65138" x="8902700" y="2705100"/>
          <p14:tracePt t="65240" x="8912225" y="2714625"/>
          <p14:tracePt t="65248" x="8920163" y="2724150"/>
          <p14:tracePt t="65265" x="8929688" y="2732088"/>
          <p14:tracePt t="65273" x="8929688" y="2741613"/>
          <p14:tracePt t="65280" x="8939213" y="2741613"/>
          <p14:tracePt t="65297" x="8947150" y="2776538"/>
          <p14:tracePt t="65313" x="8966200" y="2813050"/>
          <p14:tracePt t="65347" x="9010650" y="2911475"/>
          <p14:tracePt t="65380" x="9045575" y="3009900"/>
          <p14:tracePt t="65397" x="9055100" y="3036888"/>
          <p14:tracePt t="65413" x="9063038" y="3054350"/>
          <p14:tracePt t="65430" x="9063038" y="3062288"/>
          <p14:tracePt t="65446" x="9072563" y="3062288"/>
          <p14:tracePt t="65507" x="9072563" y="3071813"/>
          <p14:tracePt t="65514" x="9082088" y="3089275"/>
          <p14:tracePt t="65522" x="9090025" y="3116263"/>
          <p14:tracePt t="65531" x="9099550" y="3143250"/>
          <p14:tracePt t="65546" x="9109075" y="3187700"/>
          <p14:tracePt t="65563" x="9126538" y="3241675"/>
          <p14:tracePt t="65580" x="9134475" y="3295650"/>
          <p14:tracePt t="65596" x="9161463" y="3384550"/>
          <p14:tracePt t="65613" x="9188450" y="3509963"/>
          <p14:tracePt t="65630" x="9197975" y="3608388"/>
          <p14:tracePt t="65646" x="9215438" y="3679825"/>
          <p14:tracePt t="65663" x="9224963" y="3751263"/>
          <p14:tracePt t="65680" x="9224963" y="3822700"/>
          <p14:tracePt t="65696" x="9215438" y="3902075"/>
          <p14:tracePt t="65713" x="9205913" y="3956050"/>
          <p14:tracePt t="65730" x="9188450" y="4000500"/>
          <p14:tracePt t="65746" x="9180513" y="4044950"/>
          <p14:tracePt t="65763" x="9161463" y="4108450"/>
          <p14:tracePt t="65780" x="9144000" y="4160838"/>
          <p14:tracePt t="65796" x="9126538" y="4214813"/>
          <p14:tracePt t="65813" x="9117013" y="4286250"/>
          <p14:tracePt t="65830" x="9117013" y="4348163"/>
          <p14:tracePt t="65846" x="9109075" y="4402138"/>
          <p14:tracePt t="65864" x="9109075" y="4500563"/>
          <p14:tracePt t="65880" x="9126538" y="4581525"/>
          <p14:tracePt t="65896" x="9134475" y="4643438"/>
          <p14:tracePt t="65913" x="9153525" y="4697413"/>
          <p14:tracePt t="65930" x="9170988" y="4776788"/>
          <p14:tracePt t="65946" x="9170988" y="4830763"/>
          <p14:tracePt t="65964" x="9180513" y="4875213"/>
          <p14:tracePt t="65980" x="9188450" y="4929188"/>
          <p14:tracePt t="65996" x="9197975" y="4983163"/>
          <p14:tracePt t="66013" x="9232900" y="5062538"/>
          <p14:tracePt t="66030" x="9242425" y="5099050"/>
          <p14:tracePt t="66046" x="9251950" y="5116513"/>
          <p14:tracePt t="66063" x="9251950" y="5126038"/>
          <p14:tracePt t="66080" x="9259888" y="5143500"/>
          <p14:tracePt t="66096" x="9277350" y="5153025"/>
          <p14:tracePt t="66114" x="9323388" y="5197475"/>
          <p14:tracePt t="66130" x="9358313" y="5241925"/>
          <p14:tracePt t="66146" x="9420225" y="5276850"/>
          <p14:tracePt t="66163" x="9474200" y="5303838"/>
          <p14:tracePt t="66180" x="9528175" y="5313363"/>
          <p14:tracePt t="66196" x="9545638" y="5313363"/>
          <p14:tracePt t="66213" x="9563100" y="5313363"/>
        </p14:tracePtLst>
      </p14:laserTraceLst>
    </p:ext>
  </p:extLs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el 1"/>
          <p:cNvSpPr>
            <a:spLocks noGrp="1"/>
          </p:cNvSpPr>
          <p:nvPr>
            <p:ph type="title"/>
          </p:nvPr>
        </p:nvSpPr>
        <p:spPr>
          <a:xfrm>
            <a:off x="838200" y="664701"/>
            <a:ext cx="10515600" cy="1325563"/>
          </a:xfrm>
        </p:spPr>
        <p:txBody>
          <a:bodyPr/>
          <a:lstStyle/>
          <a:p>
            <a:r>
              <a:rPr lang="en-US" altLang="nl-BE" dirty="0" err="1"/>
              <a:t>Een</a:t>
            </a:r>
            <a:r>
              <a:rPr lang="en-US" altLang="nl-BE" dirty="0"/>
              <a:t> </a:t>
            </a:r>
            <a:r>
              <a:rPr lang="en-US" altLang="nl-BE" dirty="0" err="1"/>
              <a:t>verhoogd</a:t>
            </a:r>
            <a:r>
              <a:rPr lang="en-US" altLang="nl-BE" dirty="0"/>
              <a:t> </a:t>
            </a:r>
            <a:r>
              <a:rPr lang="en-US" altLang="nl-BE" dirty="0" err="1"/>
              <a:t>risico</a:t>
            </a:r>
            <a:r>
              <a:rPr lang="en-US" altLang="nl-BE" dirty="0"/>
              <a:t> op </a:t>
            </a:r>
            <a:r>
              <a:rPr lang="en-US" altLang="nl-BE" dirty="0" err="1"/>
              <a:t>deterministische</a:t>
            </a:r>
            <a:r>
              <a:rPr lang="en-US" altLang="nl-BE" dirty="0"/>
              <a:t> </a:t>
            </a:r>
            <a:r>
              <a:rPr lang="en-US" altLang="nl-BE" dirty="0" err="1"/>
              <a:t>effecten</a:t>
            </a:r>
            <a:r>
              <a:rPr lang="en-US" altLang="nl-BE" dirty="0"/>
              <a:t> </a:t>
            </a:r>
            <a:r>
              <a:rPr lang="en-US" altLang="nl-BE" dirty="0" err="1"/>
              <a:t>indien</a:t>
            </a:r>
            <a:r>
              <a:rPr lang="en-US" altLang="nl-BE" dirty="0"/>
              <a:t>:</a:t>
            </a:r>
          </a:p>
        </p:txBody>
      </p:sp>
      <p:sp>
        <p:nvSpPr>
          <p:cNvPr id="3" name="Tijdelijke aanduiding voor inhoud 2"/>
          <p:cNvSpPr>
            <a:spLocks noGrp="1"/>
          </p:cNvSpPr>
          <p:nvPr>
            <p:ph idx="1"/>
          </p:nvPr>
        </p:nvSpPr>
        <p:spPr>
          <a:xfrm>
            <a:off x="838200" y="2282825"/>
            <a:ext cx="11353800" cy="4351338"/>
          </a:xfrm>
        </p:spPr>
        <p:txBody>
          <a:bodyPr/>
          <a:lstStyle/>
          <a:p>
            <a:pPr marL="457200" lvl="1" indent="-457200" eaLnBrk="0" fontAlgn="base" hangingPunct="0">
              <a:spcBef>
                <a:spcPct val="20000"/>
              </a:spcBef>
              <a:spcAft>
                <a:spcPct val="0"/>
              </a:spcAft>
              <a:defRPr/>
            </a:pPr>
            <a:r>
              <a:rPr lang="en-US" sz="2800" dirty="0" err="1"/>
              <a:t>Complexe</a:t>
            </a:r>
            <a:r>
              <a:rPr lang="en-US" sz="2800" dirty="0"/>
              <a:t> procedures  (met </a:t>
            </a:r>
            <a:r>
              <a:rPr lang="en-US" sz="2800" dirty="0" err="1"/>
              <a:t>herhaald</a:t>
            </a:r>
            <a:r>
              <a:rPr lang="en-US" sz="2800" dirty="0"/>
              <a:t> </a:t>
            </a:r>
            <a:r>
              <a:rPr lang="en-US" sz="2800" dirty="0" err="1"/>
              <a:t>inzoomen</a:t>
            </a:r>
            <a:r>
              <a:rPr lang="en-US" sz="2800" dirty="0"/>
              <a:t> </a:t>
            </a:r>
            <a:r>
              <a:rPr lang="en-US" sz="2800" dirty="0" err="1"/>
              <a:t>volgens</a:t>
            </a:r>
            <a:r>
              <a:rPr lang="en-US" sz="2800" dirty="0"/>
              <a:t> </a:t>
            </a:r>
            <a:r>
              <a:rPr lang="en-US" sz="2800" dirty="0" err="1"/>
              <a:t>altijd</a:t>
            </a:r>
            <a:r>
              <a:rPr lang="en-US" sz="2800" dirty="0"/>
              <a:t> </a:t>
            </a:r>
            <a:r>
              <a:rPr lang="en-US" sz="2800" dirty="0" err="1"/>
              <a:t>dezelfde</a:t>
            </a:r>
            <a:r>
              <a:rPr lang="en-US" sz="2800" dirty="0"/>
              <a:t> </a:t>
            </a:r>
            <a:r>
              <a:rPr lang="en-US" sz="2800" dirty="0" err="1"/>
              <a:t>richting</a:t>
            </a:r>
            <a:r>
              <a:rPr lang="en-US" sz="2800" dirty="0"/>
              <a:t>)</a:t>
            </a:r>
          </a:p>
          <a:p>
            <a:pPr marL="457200" lvl="1" indent="-457200" eaLnBrk="0" fontAlgn="base" hangingPunct="0">
              <a:spcBef>
                <a:spcPct val="20000"/>
              </a:spcBef>
              <a:spcAft>
                <a:spcPct val="0"/>
              </a:spcAft>
              <a:defRPr/>
            </a:pPr>
            <a:r>
              <a:rPr lang="en-US" sz="2800" dirty="0" err="1"/>
              <a:t>Gewicht</a:t>
            </a:r>
            <a:r>
              <a:rPr lang="en-US" sz="2800" dirty="0"/>
              <a:t> van de </a:t>
            </a:r>
            <a:r>
              <a:rPr lang="en-US" sz="2800" dirty="0" err="1"/>
              <a:t>patiënt</a:t>
            </a:r>
            <a:r>
              <a:rPr lang="en-US" sz="2800" dirty="0"/>
              <a:t> &gt; 150 Kg</a:t>
            </a:r>
          </a:p>
          <a:p>
            <a:pPr marL="457200" lvl="1" indent="-457200" eaLnBrk="0" fontAlgn="base" hangingPunct="0">
              <a:spcBef>
                <a:spcPct val="20000"/>
              </a:spcBef>
              <a:spcAft>
                <a:spcPct val="0"/>
              </a:spcAft>
              <a:defRPr/>
            </a:pPr>
            <a:r>
              <a:rPr lang="en-US" sz="2800" dirty="0" err="1"/>
              <a:t>Zeer</a:t>
            </a:r>
            <a:r>
              <a:rPr lang="en-US" sz="2800" dirty="0"/>
              <a:t> </a:t>
            </a:r>
            <a:r>
              <a:rPr lang="en-US" sz="2800" dirty="0" err="1"/>
              <a:t>schuine</a:t>
            </a:r>
            <a:r>
              <a:rPr lang="en-US" sz="2800" dirty="0"/>
              <a:t> </a:t>
            </a:r>
            <a:r>
              <a:rPr lang="en-US" sz="2800" dirty="0" err="1"/>
              <a:t>invalshoeken</a:t>
            </a:r>
            <a:r>
              <a:rPr lang="en-US" sz="2800" dirty="0"/>
              <a:t> van RX </a:t>
            </a:r>
            <a:r>
              <a:rPr lang="en-US" sz="2800" dirty="0" err="1"/>
              <a:t>bundel</a:t>
            </a:r>
            <a:r>
              <a:rPr lang="en-US" sz="2800" dirty="0"/>
              <a:t> (door </a:t>
            </a:r>
            <a:r>
              <a:rPr lang="en-US" sz="2800" dirty="0" err="1"/>
              <a:t>een</a:t>
            </a:r>
            <a:r>
              <a:rPr lang="en-US" sz="2800" dirty="0"/>
              <a:t> </a:t>
            </a:r>
            <a:r>
              <a:rPr lang="en-US" sz="2800" dirty="0" err="1"/>
              <a:t>grote</a:t>
            </a:r>
            <a:r>
              <a:rPr lang="en-US" sz="2800" dirty="0"/>
              <a:t> </a:t>
            </a:r>
            <a:r>
              <a:rPr lang="en-US" sz="2800" dirty="0" err="1"/>
              <a:t>lichaamsdiameter</a:t>
            </a:r>
            <a:r>
              <a:rPr lang="en-US" sz="2800" dirty="0"/>
              <a:t>)</a:t>
            </a:r>
          </a:p>
          <a:p>
            <a:pPr marL="457200" lvl="1" indent="-457200" eaLnBrk="0" fontAlgn="base" hangingPunct="0">
              <a:spcBef>
                <a:spcPct val="20000"/>
              </a:spcBef>
              <a:spcAft>
                <a:spcPct val="0"/>
              </a:spcAft>
              <a:defRPr/>
            </a:pPr>
            <a:r>
              <a:rPr lang="en-US" sz="2800" dirty="0" err="1"/>
              <a:t>Multipele</a:t>
            </a:r>
            <a:r>
              <a:rPr lang="en-US" sz="2800" dirty="0"/>
              <a:t> </a:t>
            </a:r>
            <a:r>
              <a:rPr lang="en-US" sz="2800" dirty="0" err="1"/>
              <a:t>bestraalde</a:t>
            </a:r>
            <a:r>
              <a:rPr lang="en-US" sz="2800" dirty="0"/>
              <a:t> </a:t>
            </a:r>
            <a:r>
              <a:rPr lang="en-US" sz="2800" dirty="0" err="1"/>
              <a:t>huid</a:t>
            </a:r>
            <a:endParaRPr lang="en-US" sz="2800" dirty="0"/>
          </a:p>
          <a:p>
            <a:pPr marL="914400" lvl="3" indent="-457200" eaLnBrk="0" fontAlgn="base" hangingPunct="0">
              <a:spcBef>
                <a:spcPct val="20000"/>
              </a:spcBef>
              <a:spcAft>
                <a:spcPct val="0"/>
              </a:spcAft>
              <a:defRPr/>
            </a:pPr>
            <a:r>
              <a:rPr lang="en-US" sz="2600" dirty="0" err="1"/>
              <a:t>Interventionele</a:t>
            </a:r>
            <a:r>
              <a:rPr lang="en-US" sz="2600" dirty="0"/>
              <a:t> procedures</a:t>
            </a:r>
          </a:p>
          <a:p>
            <a:pPr marL="914400" lvl="3" indent="-457200" eaLnBrk="0" fontAlgn="base" hangingPunct="0">
              <a:spcBef>
                <a:spcPct val="20000"/>
              </a:spcBef>
              <a:spcAft>
                <a:spcPct val="0"/>
              </a:spcAft>
              <a:defRPr/>
            </a:pPr>
            <a:r>
              <a:rPr lang="en-US" sz="2600" dirty="0" err="1"/>
              <a:t>Radiotherapie</a:t>
            </a:r>
            <a:r>
              <a:rPr lang="en-US" sz="2600" dirty="0"/>
              <a:t> </a:t>
            </a:r>
          </a:p>
          <a:p>
            <a:pPr marL="914400" lvl="3" indent="-457200" eaLnBrk="0" fontAlgn="base" hangingPunct="0">
              <a:spcBef>
                <a:spcPct val="20000"/>
              </a:spcBef>
              <a:spcAft>
                <a:spcPct val="0"/>
              </a:spcAft>
              <a:defRPr/>
            </a:pPr>
            <a:r>
              <a:rPr lang="en-US" sz="2600" dirty="0"/>
              <a:t>(</a:t>
            </a:r>
            <a:r>
              <a:rPr lang="en-US" sz="2600" dirty="0" err="1"/>
              <a:t>Geplande</a:t>
            </a:r>
            <a:r>
              <a:rPr lang="en-US" sz="2600" dirty="0"/>
              <a:t> radiotherapie)</a:t>
            </a:r>
          </a:p>
          <a:p>
            <a:pPr>
              <a:buFont typeface="Wingdings" panose="05000000000000000000" pitchFamily="2" charset="2"/>
              <a:buNone/>
              <a:defRPr/>
            </a:pPr>
            <a:endParaRPr lang="en-US"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7286503"/>
      </p:ext>
    </p:extLst>
  </p:cSld>
  <p:clrMapOvr>
    <a:masterClrMapping/>
  </p:clrMapOvr>
  <mc:AlternateContent xmlns:mc="http://schemas.openxmlformats.org/markup-compatibility/2006" xmlns:p14="http://schemas.microsoft.com/office/powerpoint/2010/main">
    <mc:Choice Requires="p14">
      <p:transition spd="slow" p14:dur="2000" advTm="38369"/>
    </mc:Choice>
    <mc:Fallback xmlns="">
      <p:transition spd="slow" advTm="38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0131" x="9545638" y="5313363"/>
          <p14:tracePt t="30137" x="9501188" y="5286375"/>
          <p14:tracePt t="30146" x="9466263" y="5268913"/>
          <p14:tracePt t="30163" x="9296400" y="5251450"/>
          <p14:tracePt t="30179" x="8983663" y="5268913"/>
          <p14:tracePt t="30196" x="8518525" y="5322888"/>
          <p14:tracePt t="30229" x="7848600" y="5473700"/>
          <p14:tracePt t="30262" x="7500938" y="5562600"/>
          <p14:tracePt t="30279" x="7483475" y="5572125"/>
          <p14:tracePt t="30466" x="7439025" y="5562600"/>
          <p14:tracePt t="30473" x="7259638" y="5491163"/>
          <p14:tracePt t="30481" x="6911975" y="5367338"/>
          <p14:tracePt t="30495" x="6545263" y="5205413"/>
          <p14:tracePt t="30513" x="5626100" y="4867275"/>
          <p14:tracePt t="30529" x="5259388" y="4759325"/>
          <p14:tracePt t="30545" x="5045075" y="4705350"/>
          <p14:tracePt t="30562" x="4875213" y="4679950"/>
          <p14:tracePt t="30579" x="4697413" y="4660900"/>
          <p14:tracePt t="30595" x="4572000" y="4652963"/>
          <p14:tracePt t="30612" x="4527550" y="4652963"/>
          <p14:tracePt t="30661" x="4518025" y="4652963"/>
          <p14:tracePt t="30677" x="4510088" y="4660900"/>
          <p14:tracePt t="30686" x="4500563" y="4687888"/>
          <p14:tracePt t="30695" x="4483100" y="4714875"/>
          <p14:tracePt t="30712" x="4419600" y="4830763"/>
          <p14:tracePt t="30729" x="4348163" y="4983163"/>
          <p14:tracePt t="30745" x="4268788" y="5133975"/>
          <p14:tracePt t="30762" x="4179888" y="5303838"/>
          <p14:tracePt t="30779" x="4152900" y="5367338"/>
          <p14:tracePt t="30795" x="4152900" y="5394325"/>
          <p14:tracePt t="30812" x="4160838" y="5419725"/>
          <p14:tracePt t="30829" x="4205288" y="5438775"/>
          <p14:tracePt t="30845" x="4303713" y="5446713"/>
          <p14:tracePt t="30862" x="4419600" y="5438775"/>
          <p14:tracePt t="30879" x="4500563" y="5411788"/>
          <p14:tracePt t="30895" x="4554538" y="5367338"/>
          <p14:tracePt t="30912" x="4562475" y="5357813"/>
          <p14:tracePt t="30929" x="4562475" y="5330825"/>
          <p14:tracePt t="30945" x="4537075" y="5286375"/>
          <p14:tracePt t="30962" x="4491038" y="5241925"/>
          <p14:tracePt t="30979" x="4402138" y="5197475"/>
          <p14:tracePt t="30995" x="4330700" y="5187950"/>
          <p14:tracePt t="31012" x="4241800" y="5170488"/>
          <p14:tracePt t="31029" x="4187825" y="5170488"/>
          <p14:tracePt t="31045" x="4143375" y="5197475"/>
          <p14:tracePt t="31062" x="4108450" y="5224463"/>
          <p14:tracePt t="31078" x="4089400" y="5259388"/>
          <p14:tracePt t="31095" x="4081463" y="5286375"/>
          <p14:tracePt t="31112" x="4081463" y="5303838"/>
          <p14:tracePt t="31129" x="4089400" y="5322888"/>
          <p14:tracePt t="31145" x="4116388" y="5340350"/>
          <p14:tracePt t="31162" x="4143375" y="5340350"/>
          <p14:tracePt t="31178" x="4160838" y="5348288"/>
          <p14:tracePt t="31195" x="4170363" y="5348288"/>
          <p14:tracePt t="31677" x="4170363" y="5340350"/>
          <p14:tracePt t="32108" x="4179888" y="5330825"/>
          <p14:tracePt t="32114" x="4187825" y="5330825"/>
          <p14:tracePt t="32123" x="4205288" y="5313363"/>
          <p14:tracePt t="32129" x="4224338" y="5295900"/>
          <p14:tracePt t="32145" x="4251325" y="5276850"/>
          <p14:tracePt t="32162" x="4259263" y="5268913"/>
          <p14:tracePt t="32195" x="4259263" y="5259388"/>
          <p14:tracePt t="32568" x="4251325" y="5251450"/>
          <p14:tracePt t="32575" x="4224338" y="5232400"/>
          <p14:tracePt t="32582" x="4197350" y="5232400"/>
          <p14:tracePt t="32595" x="4143375" y="5224463"/>
          <p14:tracePt t="32612" x="4017963" y="5205413"/>
          <p14:tracePt t="32628" x="3875088" y="5197475"/>
          <p14:tracePt t="32662" x="3375025" y="5197475"/>
          <p14:tracePt t="32695" x="2919413" y="5241925"/>
          <p14:tracePt t="32711" x="2732088" y="5276850"/>
          <p14:tracePt t="32728" x="2581275" y="5322888"/>
          <p14:tracePt t="32745" x="2517775" y="5348288"/>
          <p14:tracePt t="32761" x="2482850" y="5394325"/>
          <p14:tracePt t="32778" x="2428875" y="5446713"/>
          <p14:tracePt t="32795" x="2401888" y="5483225"/>
          <p14:tracePt t="32811" x="2393950" y="5537200"/>
          <p14:tracePt t="32828" x="2374900" y="5581650"/>
          <p14:tracePt t="32845" x="2374900" y="5634038"/>
          <p14:tracePt t="32861" x="2374900" y="5688013"/>
          <p14:tracePt t="32878" x="2393950" y="5741988"/>
          <p14:tracePt t="32895" x="2465388" y="5840413"/>
          <p14:tracePt t="32911" x="2544763" y="5875338"/>
          <p14:tracePt t="32928" x="2679700" y="5894388"/>
          <p14:tracePt t="32945" x="2795588" y="5894388"/>
          <p14:tracePt t="32961" x="2901950" y="5867400"/>
          <p14:tracePt t="32978" x="2973388" y="5822950"/>
          <p14:tracePt t="32995" x="3017838" y="5776913"/>
          <p14:tracePt t="33011" x="3027363" y="5741988"/>
          <p14:tracePt t="33028" x="3044825" y="5680075"/>
          <p14:tracePt t="33045" x="3044825" y="5616575"/>
          <p14:tracePt t="33061" x="3027363" y="5572125"/>
          <p14:tracePt t="33078" x="3009900" y="5545138"/>
          <p14:tracePt t="33095" x="2973388" y="5510213"/>
          <p14:tracePt t="33111" x="2928938" y="5491163"/>
          <p14:tracePt t="33128" x="2847975" y="5491163"/>
          <p14:tracePt t="33145" x="2813050" y="5491163"/>
          <p14:tracePt t="33162" x="2776538" y="5491163"/>
          <p14:tracePt t="33178" x="2768600" y="5500688"/>
          <p14:tracePt t="33195" x="2759075" y="5510213"/>
          <p14:tracePt t="33211" x="2751138" y="5527675"/>
          <p14:tracePt t="33228" x="2741613" y="5537200"/>
          <p14:tracePt t="33245" x="2732088" y="5545138"/>
          <p14:tracePt t="33261" x="2724150" y="5562600"/>
          <p14:tracePt t="33279" x="2714625" y="5572125"/>
          <p14:tracePt t="33295" x="2714625" y="5581650"/>
          <p14:tracePt t="34333" x="2759075" y="5562600"/>
          <p14:tracePt t="34341" x="2803525" y="5545138"/>
          <p14:tracePt t="34349" x="2884488" y="5527675"/>
          <p14:tracePt t="34361" x="2955925" y="5518150"/>
          <p14:tracePt t="34379" x="3251200" y="5483225"/>
          <p14:tracePt t="34394" x="3465513" y="5465763"/>
          <p14:tracePt t="34428" x="3840163" y="5456238"/>
          <p14:tracePt t="34461" x="3965575" y="5500688"/>
          <p14:tracePt t="34478" x="3973513" y="5510213"/>
          <p14:tracePt t="34494" x="3973513" y="5545138"/>
          <p14:tracePt t="34511" x="3929063" y="5599113"/>
          <p14:tracePt t="34528" x="3840163" y="5670550"/>
          <p14:tracePt t="34544" x="3776663" y="5705475"/>
          <p14:tracePt t="34561" x="3724275" y="5724525"/>
          <p14:tracePt t="34578" x="3679825" y="5724525"/>
          <p14:tracePt t="34594" x="3643313" y="5724525"/>
          <p14:tracePt t="34611" x="3598863" y="5680075"/>
          <p14:tracePt t="34628" x="3571875" y="5634038"/>
          <p14:tracePt t="34644" x="3571875" y="5554663"/>
          <p14:tracePt t="34661" x="3616325" y="5456238"/>
          <p14:tracePt t="34678" x="3660775" y="5384800"/>
          <p14:tracePt t="34694" x="3751263" y="5322888"/>
          <p14:tracePt t="34711" x="3875088" y="5251450"/>
          <p14:tracePt t="34728" x="4062413" y="5205413"/>
          <p14:tracePt t="34744" x="4232275" y="5197475"/>
          <p14:tracePt t="34761" x="4375150" y="5197475"/>
          <p14:tracePt t="34778" x="4473575" y="5241925"/>
          <p14:tracePt t="34794" x="4491038" y="5268913"/>
          <p14:tracePt t="34811" x="4491038" y="5303838"/>
          <p14:tracePt t="34828" x="4473575" y="5340350"/>
          <p14:tracePt t="34844" x="4438650" y="5384800"/>
          <p14:tracePt t="34861" x="4394200" y="5429250"/>
          <p14:tracePt t="34878" x="4295775" y="5483225"/>
          <p14:tracePt t="34894" x="4089400" y="5518150"/>
          <p14:tracePt t="34911" x="3946525" y="5518150"/>
          <p14:tracePt t="34928" x="3857625" y="5500688"/>
          <p14:tracePt t="34944" x="3768725" y="5438775"/>
          <p14:tracePt t="34961" x="3714750" y="5357813"/>
          <p14:tracePt t="34977" x="3705225" y="5259388"/>
          <p14:tracePt t="34994" x="3705225" y="5153025"/>
          <p14:tracePt t="35011" x="3724275" y="5045075"/>
          <p14:tracePt t="35028" x="3751263" y="4956175"/>
          <p14:tracePt t="35044" x="3759200" y="4911725"/>
          <p14:tracePt t="35061" x="3776663" y="4867275"/>
          <p14:tracePt t="35078" x="3803650" y="4840288"/>
          <p14:tracePt t="35094" x="3830638" y="4803775"/>
          <p14:tracePt t="35111" x="3875088" y="4776788"/>
          <p14:tracePt t="35128" x="3929063" y="4759325"/>
          <p14:tracePt t="35144" x="4071938" y="4759325"/>
          <p14:tracePt t="35161" x="4152900" y="4776788"/>
          <p14:tracePt t="35178" x="4214813" y="4803775"/>
          <p14:tracePt t="35194" x="4286250" y="4857750"/>
          <p14:tracePt t="35211" x="4340225" y="4902200"/>
          <p14:tracePt t="35228" x="4375150" y="4938713"/>
          <p14:tracePt t="35244" x="4402138" y="4973638"/>
          <p14:tracePt t="35261" x="4419600" y="5027613"/>
          <p14:tracePt t="35277" x="4438650" y="5054600"/>
          <p14:tracePt t="35294" x="4438650" y="5062538"/>
          <p14:tracePt t="35311" x="4438650" y="5072063"/>
          <p14:tracePt t="35395" x="4438650" y="5081588"/>
          <p14:tracePt t="35527" x="4438650" y="5089525"/>
          <p14:tracePt t="35567" x="4446588" y="5099050"/>
          <p14:tracePt t="35576" x="4446588" y="5116513"/>
          <p14:tracePt t="35583" x="4446588" y="5133975"/>
          <p14:tracePt t="35594" x="4456113" y="5153025"/>
          <p14:tracePt t="35611" x="4456113" y="5187950"/>
          <p14:tracePt t="35627" x="4456113" y="5251450"/>
          <p14:tracePt t="35645" x="4419600" y="5340350"/>
          <p14:tracePt t="35661" x="4402138" y="5419725"/>
          <p14:tracePt t="35677" x="4357688" y="5483225"/>
          <p14:tracePt t="35694" x="4330700" y="5527675"/>
          <p14:tracePt t="35711" x="4303713" y="5572125"/>
          <p14:tracePt t="35727" x="4286250" y="5589588"/>
          <p14:tracePt t="35744" x="4268788" y="5599113"/>
          <p14:tracePt t="35817" x="4259263" y="5589588"/>
          <p14:tracePt t="35825" x="4251325" y="5562600"/>
          <p14:tracePt t="35833" x="4251325" y="5545138"/>
          <p14:tracePt t="35844" x="4241800" y="5527675"/>
          <p14:tracePt t="35861" x="4241800" y="5518150"/>
          <p14:tracePt t="35877" x="4241800" y="5491163"/>
          <p14:tracePt t="35895" x="4251325" y="5446713"/>
          <p14:tracePt t="35911" x="4295775" y="5419725"/>
          <p14:tracePt t="35927" x="4340225" y="5375275"/>
          <p14:tracePt t="35944" x="4394200" y="5330825"/>
          <p14:tracePt t="35961" x="4473575" y="5295900"/>
          <p14:tracePt t="35977" x="4589463" y="5276850"/>
          <p14:tracePt t="35994" x="4660900" y="5276850"/>
          <p14:tracePt t="36011" x="4705350" y="5286375"/>
          <p14:tracePt t="36027" x="4705350" y="5303838"/>
          <p14:tracePt t="36044" x="4705350" y="5313363"/>
          <p14:tracePt t="36061" x="4705350" y="5348288"/>
          <p14:tracePt t="36077" x="4697413" y="5375275"/>
          <p14:tracePt t="36094" x="4687888" y="5411788"/>
          <p14:tracePt t="36110" x="4670425" y="5446713"/>
          <p14:tracePt t="36127" x="4670425" y="5456238"/>
          <p14:tracePt t="36144" x="4670425" y="5465763"/>
          <p14:tracePt t="36505" x="4660900" y="5465763"/>
          <p14:tracePt t="36511" x="4652963" y="5473700"/>
          <p14:tracePt t="36519" x="4652963" y="5491163"/>
          <p14:tracePt t="36544" x="4625975" y="5554663"/>
          <p14:tracePt t="36577" x="4589463" y="5589588"/>
          <p14:tracePt t="36595" x="4589463" y="5599113"/>
          <p14:tracePt t="36629" x="4581525" y="5599113"/>
          <p14:tracePt t="36644" x="4581525" y="5608638"/>
          <p14:tracePt t="37301" x="4589463" y="5599113"/>
          <p14:tracePt t="37309" x="4616450" y="5589588"/>
          <p14:tracePt t="37317" x="4643438" y="5562600"/>
          <p14:tracePt t="37327" x="4687888" y="5537200"/>
          <p14:tracePt t="37344" x="4813300" y="5510213"/>
          <p14:tracePt t="37360" x="4973638" y="5491163"/>
          <p14:tracePt t="37394" x="5303838" y="5473700"/>
          <p14:tracePt t="37427" x="5653088" y="5456238"/>
          <p14:tracePt t="37444" x="5751513" y="5456238"/>
          <p14:tracePt t="37460" x="5795963" y="5465763"/>
          <p14:tracePt t="37477" x="5813425" y="5473700"/>
          <p14:tracePt t="37494" x="5822950" y="5483225"/>
          <p14:tracePt t="37510" x="5822950" y="5500688"/>
          <p14:tracePt t="37527" x="5822950" y="5527675"/>
          <p14:tracePt t="37544" x="5822950" y="5572125"/>
          <p14:tracePt t="37560" x="5813425" y="5608638"/>
          <p14:tracePt t="37577" x="5813425" y="5643563"/>
          <p14:tracePt t="37594" x="5813425" y="5688013"/>
          <p14:tracePt t="37610" x="5813425" y="5715000"/>
          <p14:tracePt t="37627" x="5813425" y="5724525"/>
          <p14:tracePt t="37644" x="5813425" y="5732463"/>
          <p14:tracePt t="37660" x="5822950" y="5732463"/>
        </p14:tracePtLst>
      </p14:laserTraceLst>
    </p:ext>
  </p:extLs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el 1"/>
          <p:cNvSpPr>
            <a:spLocks noGrp="1"/>
          </p:cNvSpPr>
          <p:nvPr>
            <p:ph type="title"/>
          </p:nvPr>
        </p:nvSpPr>
        <p:spPr>
          <a:xfrm>
            <a:off x="857250" y="684545"/>
            <a:ext cx="8980487" cy="642938"/>
          </a:xfrm>
        </p:spPr>
        <p:txBody>
          <a:bodyPr>
            <a:normAutofit fontScale="90000"/>
          </a:bodyPr>
          <a:lstStyle/>
          <a:p>
            <a:r>
              <a:rPr lang="nl-BE" altLang="nl-BE" dirty="0"/>
              <a:t>Peak skin </a:t>
            </a:r>
            <a:r>
              <a:rPr lang="nl-BE" altLang="nl-BE" dirty="0" err="1"/>
              <a:t>dose</a:t>
            </a:r>
            <a:r>
              <a:rPr lang="nl-BE" altLang="nl-BE" dirty="0"/>
              <a:t> &amp; NRCP 168 richtlijnen</a:t>
            </a:r>
          </a:p>
        </p:txBody>
      </p:sp>
      <p:sp>
        <p:nvSpPr>
          <p:cNvPr id="66563" name="Tijdelijke aanduiding voor inhoud 2"/>
          <p:cNvSpPr>
            <a:spLocks noGrp="1"/>
          </p:cNvSpPr>
          <p:nvPr>
            <p:ph idx="1"/>
          </p:nvPr>
        </p:nvSpPr>
        <p:spPr>
          <a:xfrm>
            <a:off x="2381251" y="2643188"/>
            <a:ext cx="7686675" cy="3408362"/>
          </a:xfrm>
        </p:spPr>
        <p:txBody>
          <a:bodyPr/>
          <a:lstStyle/>
          <a:p>
            <a:endParaRPr lang="nl-BE" altLang="nl-BE"/>
          </a:p>
        </p:txBody>
      </p:sp>
      <p:pic>
        <p:nvPicPr>
          <p:cNvPr id="5" name="Afbeelding 4"/>
          <p:cNvPicPr>
            <a:picLocks noChangeAspect="1"/>
          </p:cNvPicPr>
          <p:nvPr/>
        </p:nvPicPr>
        <p:blipFill rotWithShape="1">
          <a:blip r:embed="rId4"/>
          <a:srcRect l="26874" t="31412" r="3126" b="17037"/>
          <a:stretch/>
        </p:blipFill>
        <p:spPr>
          <a:xfrm>
            <a:off x="637684" y="1619251"/>
            <a:ext cx="11173808" cy="4629149"/>
          </a:xfrm>
          <a:prstGeom prst="rect">
            <a:avLst/>
          </a:prstGeom>
          <a:ln>
            <a:noFill/>
          </a:ln>
          <a:effectLst>
            <a:outerShdw blurRad="292100" dist="139700" dir="2700000" algn="tl" rotWithShape="0">
              <a:srgbClr val="333333">
                <a:alpha val="65000"/>
              </a:srgbClr>
            </a:outerShdw>
          </a:effec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63593766"/>
      </p:ext>
    </p:extLst>
  </p:cSld>
  <p:clrMapOvr>
    <a:masterClrMapping/>
  </p:clrMapOvr>
  <mc:AlternateContent xmlns:mc="http://schemas.openxmlformats.org/markup-compatibility/2006" xmlns:p14="http://schemas.microsoft.com/office/powerpoint/2010/main">
    <mc:Choice Requires="p14">
      <p:transition spd="slow" p14:dur="2000" advTm="118001"/>
    </mc:Choice>
    <mc:Fallback xmlns="">
      <p:transition spd="slow" advTm="118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2378" x="5813425" y="5661025"/>
          <p14:tracePt t="12386" x="5768975" y="5562600"/>
          <p14:tracePt t="12394" x="5741988" y="5473700"/>
          <p14:tracePt t="12405" x="5715000" y="5394325"/>
          <p14:tracePt t="12422" x="5634038" y="5251450"/>
          <p14:tracePt t="12438" x="5518150" y="5116513"/>
          <p14:tracePt t="12471" x="4545013" y="4822825"/>
          <p14:tracePt t="12505" x="3813175" y="4884738"/>
          <p14:tracePt t="12521" x="3616325" y="4956175"/>
          <p14:tracePt t="12538" x="3527425" y="5018088"/>
          <p14:tracePt t="12554" x="3500438" y="5045075"/>
          <p14:tracePt t="12682" x="3554413" y="5010150"/>
          <p14:tracePt t="12691" x="3643313" y="4965700"/>
          <p14:tracePt t="12697" x="3714750" y="4938713"/>
          <p14:tracePt t="12706" x="3768725" y="4919663"/>
          <p14:tracePt t="12721" x="3786188" y="4867275"/>
          <p14:tracePt t="12738" x="3751263" y="4670425"/>
          <p14:tracePt t="12755" x="3517900" y="4054475"/>
          <p14:tracePt t="12771" x="3108325" y="3340100"/>
          <p14:tracePt t="12788" x="2625725" y="2724150"/>
          <p14:tracePt t="12805" x="2374900" y="2428875"/>
          <p14:tracePt t="12821" x="2330450" y="2330450"/>
          <p14:tracePt t="12838" x="2312988" y="2295525"/>
          <p14:tracePt t="12854" x="2312988" y="2286000"/>
          <p14:tracePt t="12888" x="2303463" y="2286000"/>
          <p14:tracePt t="12904" x="2303463" y="2295525"/>
          <p14:tracePt t="12921" x="2295525" y="2312988"/>
          <p14:tracePt t="12938" x="2286000" y="2357438"/>
          <p14:tracePt t="12954" x="2286000" y="2419350"/>
          <p14:tracePt t="12971" x="2295525" y="2581275"/>
          <p14:tracePt t="12988" x="2339975" y="2705100"/>
          <p14:tracePt t="13004" x="2393950" y="2830513"/>
          <p14:tracePt t="13021" x="2446338" y="2919413"/>
          <p14:tracePt t="13038" x="2517775" y="3009900"/>
          <p14:tracePt t="13054" x="2589213" y="3071813"/>
          <p14:tracePt t="13071" x="2724150" y="3170238"/>
          <p14:tracePt t="13088" x="2786063" y="3179763"/>
          <p14:tracePt t="13104" x="2847975" y="3152775"/>
          <p14:tracePt t="13121" x="2894013" y="3108325"/>
          <p14:tracePt t="13138" x="2911475" y="3081338"/>
          <p14:tracePt t="13154" x="2982913" y="2982913"/>
          <p14:tracePt t="13171" x="3098800" y="2795588"/>
          <p14:tracePt t="13188" x="3187700" y="2598738"/>
          <p14:tracePt t="13204" x="3251200" y="2473325"/>
          <p14:tracePt t="13221" x="3295650" y="2411413"/>
          <p14:tracePt t="13238" x="3303588" y="2411413"/>
          <p14:tracePt t="13300" x="3276600" y="2419350"/>
          <p14:tracePt t="13307" x="3224213" y="2438400"/>
          <p14:tracePt t="13315" x="3170238" y="2446338"/>
          <p14:tracePt t="13322" x="3098800" y="2482850"/>
          <p14:tracePt t="13338" x="2919413" y="2544763"/>
          <p14:tracePt t="13354" x="2795588" y="2589213"/>
          <p14:tracePt t="13371" x="2741613" y="2616200"/>
          <p14:tracePt t="13388" x="2732088" y="2616200"/>
          <p14:tracePt t="13423" x="2751138" y="2608263"/>
          <p14:tracePt t="13438" x="2776538" y="2571750"/>
          <p14:tracePt t="13454" x="2874963" y="2500313"/>
          <p14:tracePt t="13471" x="2982913" y="2393950"/>
          <p14:tracePt t="13488" x="3009900" y="2357438"/>
          <p14:tracePt t="13504" x="3017838" y="2347913"/>
          <p14:tracePt t="13604" x="3009900" y="2357438"/>
          <p14:tracePt t="13612" x="2982913" y="2366963"/>
          <p14:tracePt t="13621" x="2965450" y="2384425"/>
          <p14:tracePt t="13637" x="2901950" y="2419350"/>
          <p14:tracePt t="13654" x="2857500" y="2455863"/>
          <p14:tracePt t="13671" x="2803525" y="2482850"/>
          <p14:tracePt t="13687" x="2768600" y="2509838"/>
          <p14:tracePt t="13704" x="2714625" y="2544763"/>
          <p14:tracePt t="13721" x="2633663" y="2616200"/>
          <p14:tracePt t="13737" x="2571750" y="2670175"/>
          <p14:tracePt t="13754" x="2500313" y="2751138"/>
          <p14:tracePt t="13771" x="2446338" y="2840038"/>
          <p14:tracePt t="13788" x="2411413" y="2946400"/>
          <p14:tracePt t="13804" x="2401888" y="3036888"/>
          <p14:tracePt t="13821" x="2419350" y="3116263"/>
          <p14:tracePt t="13837" x="2465388" y="3170238"/>
          <p14:tracePt t="13854" x="2554288" y="3197225"/>
          <p14:tracePt t="13871" x="2714625" y="3187700"/>
          <p14:tracePt t="13887" x="2901950" y="3116263"/>
          <p14:tracePt t="13904" x="3133725" y="2982913"/>
          <p14:tracePt t="13921" x="3313113" y="2822575"/>
          <p14:tracePt t="13937" x="3446463" y="2670175"/>
          <p14:tracePt t="13954" x="3517900" y="2562225"/>
          <p14:tracePt t="13971" x="3536950" y="2482850"/>
          <p14:tracePt t="13987" x="3509963" y="2455863"/>
          <p14:tracePt t="14004" x="3465513" y="2455863"/>
          <p14:tracePt t="14021" x="3419475" y="2490788"/>
          <p14:tracePt t="14037" x="3330575" y="2571750"/>
          <p14:tracePt t="14054" x="3251200" y="2679700"/>
          <p14:tracePt t="14072" x="3170238" y="2840038"/>
          <p14:tracePt t="14087" x="3152775" y="2938463"/>
          <p14:tracePt t="14104" x="3143250" y="3036888"/>
          <p14:tracePt t="14121" x="3197225" y="3116263"/>
          <p14:tracePt t="14137" x="3313113" y="3179763"/>
          <p14:tracePt t="14154" x="3517900" y="3214688"/>
          <p14:tracePt t="14171" x="3751263" y="3214688"/>
          <p14:tracePt t="14187" x="4010025" y="3187700"/>
          <p14:tracePt t="14204" x="4179888" y="3152775"/>
          <p14:tracePt t="14221" x="4214813" y="3143250"/>
          <p14:tracePt t="14237" x="4214813" y="3133725"/>
          <p14:tracePt t="14271" x="4143375" y="3116263"/>
          <p14:tracePt t="14287" x="3973513" y="3108325"/>
          <p14:tracePt t="14304" x="3795713" y="3108325"/>
          <p14:tracePt t="14321" x="3562350" y="3170238"/>
          <p14:tracePt t="14337" x="3402013" y="3214688"/>
          <p14:tracePt t="14354" x="3241675" y="3232150"/>
          <p14:tracePt t="14371" x="3152775" y="3241675"/>
          <p14:tracePt t="14387" x="3133725" y="3241675"/>
          <p14:tracePt t="14423" x="3133725" y="3232150"/>
          <p14:tracePt t="14437" x="3143250" y="3214688"/>
          <p14:tracePt t="14454" x="3152775" y="3170238"/>
          <p14:tracePt t="14471" x="3160713" y="3152775"/>
          <p14:tracePt t="14487" x="3160713" y="3143250"/>
          <p14:tracePt t="14504" x="3160713" y="3133725"/>
          <p14:tracePt t="14571" x="3160713" y="3143250"/>
          <p14:tracePt t="15954" x="3152775" y="3143250"/>
          <p14:tracePt t="15961" x="3133725" y="3133725"/>
          <p14:tracePt t="15970" x="3116263" y="3108325"/>
          <p14:tracePt t="15987" x="3098800" y="3071813"/>
          <p14:tracePt t="16004" x="3089275" y="3027363"/>
          <p14:tracePt t="16021" x="3081338" y="2973388"/>
          <p14:tracePt t="16054" x="3081338" y="2874963"/>
          <p14:tracePt t="16087" x="3133725" y="2768600"/>
          <p14:tracePt t="16104" x="3187700" y="2705100"/>
          <p14:tracePt t="16121" x="3251200" y="2660650"/>
          <p14:tracePt t="16137" x="3313113" y="2616200"/>
          <p14:tracePt t="16154" x="3384550" y="2581275"/>
          <p14:tracePt t="16170" x="3473450" y="2562225"/>
          <p14:tracePt t="16187" x="3589338" y="2554288"/>
          <p14:tracePt t="16204" x="3857625" y="2554288"/>
          <p14:tracePt t="16220" x="4010025" y="2554288"/>
          <p14:tracePt t="16237" x="4152900" y="2554288"/>
          <p14:tracePt t="16253" x="4268788" y="2571750"/>
          <p14:tracePt t="16270" x="4313238" y="2598738"/>
          <p14:tracePt t="16287" x="4330700" y="2616200"/>
          <p14:tracePt t="16304" x="4330700" y="2633663"/>
          <p14:tracePt t="16320" x="4322763" y="2670175"/>
          <p14:tracePt t="16338" x="4268788" y="2751138"/>
          <p14:tracePt t="16353" x="4197350" y="2813050"/>
          <p14:tracePt t="16370" x="4152900" y="2874963"/>
          <p14:tracePt t="16387" x="4098925" y="2938463"/>
          <p14:tracePt t="16403" x="4044950" y="2990850"/>
          <p14:tracePt t="16420" x="4000500" y="3036888"/>
          <p14:tracePt t="16438" x="3929063" y="3098800"/>
          <p14:tracePt t="16453" x="3894138" y="3133725"/>
          <p14:tracePt t="16470" x="3840163" y="3170238"/>
          <p14:tracePt t="16487" x="3776663" y="3214688"/>
          <p14:tracePt t="16503" x="3705225" y="3251200"/>
          <p14:tracePt t="16520" x="3625850" y="3303588"/>
          <p14:tracePt t="16537" x="3554413" y="3348038"/>
          <p14:tracePt t="16553" x="3446463" y="3384550"/>
          <p14:tracePt t="16570" x="3322638" y="3402013"/>
          <p14:tracePt t="16587" x="3152775" y="3411538"/>
          <p14:tracePt t="16603" x="3081338" y="3394075"/>
          <p14:tracePt t="16620" x="3027363" y="3357563"/>
          <p14:tracePt t="16637" x="2990850" y="3322638"/>
          <p14:tracePt t="16653" x="2946400" y="3276600"/>
          <p14:tracePt t="16670" x="2919413" y="3241675"/>
          <p14:tracePt t="16687" x="2901950" y="3187700"/>
          <p14:tracePt t="16703" x="2901950" y="3160713"/>
          <p14:tracePt t="16720" x="2911475" y="3133725"/>
          <p14:tracePt t="16737" x="2928938" y="3089275"/>
          <p14:tracePt t="16755" x="2965450" y="3054350"/>
          <p14:tracePt t="16770" x="3000375" y="3009900"/>
          <p14:tracePt t="16787" x="3044825" y="2973388"/>
          <p14:tracePt t="16803" x="3071813" y="2955925"/>
          <p14:tracePt t="16820" x="3116263" y="2919413"/>
          <p14:tracePt t="16837" x="3170238" y="2867025"/>
          <p14:tracePt t="16854" x="3251200" y="2795588"/>
          <p14:tracePt t="16870" x="3276600" y="2768600"/>
          <p14:tracePt t="16887" x="3286125" y="2759075"/>
          <p14:tracePt t="16903" x="3295650" y="2759075"/>
          <p14:tracePt t="16994" x="3286125" y="2768600"/>
          <p14:tracePt t="17003" x="3268663" y="2786063"/>
          <p14:tracePt t="17010" x="3251200" y="2795588"/>
          <p14:tracePt t="17020" x="3232150" y="2822575"/>
          <p14:tracePt t="17037" x="3187700" y="2847975"/>
          <p14:tracePt t="17053" x="3152775" y="2874963"/>
          <p14:tracePt t="17072" x="3125788" y="2884488"/>
          <p14:tracePt t="17127" x="3116263" y="2884488"/>
          <p14:tracePt t="17134" x="3108325" y="2884488"/>
          <p14:tracePt t="17141" x="3089275" y="2874963"/>
          <p14:tracePt t="17154" x="3089275" y="2857500"/>
          <p14:tracePt t="17171" x="3081338" y="2822575"/>
          <p14:tracePt t="17187" x="3071813" y="2776538"/>
          <p14:tracePt t="17203" x="3071813" y="2705100"/>
          <p14:tracePt t="17220" x="3089275" y="2660650"/>
          <p14:tracePt t="17237" x="3133725" y="2633663"/>
          <p14:tracePt t="17253" x="3170238" y="2608263"/>
          <p14:tracePt t="17270" x="3179763" y="2608263"/>
          <p14:tracePt t="17287" x="3197225" y="2633663"/>
          <p14:tracePt t="17303" x="3205163" y="2679700"/>
          <p14:tracePt t="17320" x="3224213" y="2724150"/>
          <p14:tracePt t="17337" x="3241675" y="2732088"/>
          <p14:tracePt t="17469" x="3241675" y="2714625"/>
          <p14:tracePt t="17478" x="3251200" y="2687638"/>
          <p14:tracePt t="17487" x="3259138" y="2660650"/>
          <p14:tracePt t="17503" x="3259138" y="2643188"/>
          <p14:tracePt t="17520" x="3276600" y="2633663"/>
          <p14:tracePt t="17536" x="3295650" y="2616200"/>
          <p14:tracePt t="17553" x="3375025" y="2608263"/>
          <p14:tracePt t="17570" x="3500438" y="2571750"/>
          <p14:tracePt t="17587" x="3598863" y="2544763"/>
          <p14:tracePt t="17589" x="3652838" y="2544763"/>
          <p14:tracePt t="17603" x="3795713" y="2536825"/>
          <p14:tracePt t="17620" x="3973513" y="2517775"/>
          <p14:tracePt t="17637" x="4179888" y="2500313"/>
          <p14:tracePt t="17653" x="4394200" y="2465388"/>
          <p14:tracePt t="17670" x="4616450" y="2446338"/>
          <p14:tracePt t="17686" x="4813300" y="2446338"/>
          <p14:tracePt t="17703" x="5010150" y="2446338"/>
          <p14:tracePt t="17720" x="5089525" y="2465388"/>
          <p14:tracePt t="17736" x="5133975" y="2473325"/>
          <p14:tracePt t="17753" x="5143500" y="2482850"/>
          <p14:tracePt t="17770" x="5143500" y="2500313"/>
          <p14:tracePt t="17786" x="5143500" y="2527300"/>
          <p14:tracePt t="17803" x="5143500" y="2562225"/>
          <p14:tracePt t="17820" x="5133975" y="2589213"/>
          <p14:tracePt t="17836" x="5133975" y="2598738"/>
          <p14:tracePt t="17853" x="5126038" y="2608263"/>
          <p14:tracePt t="17870" x="5116513" y="2625725"/>
          <p14:tracePt t="17886" x="5108575" y="2633663"/>
          <p14:tracePt t="17903" x="5099050" y="2652713"/>
          <p14:tracePt t="17920" x="5089525" y="2660650"/>
          <p14:tracePt t="17936" x="5081588" y="2670175"/>
          <p14:tracePt t="17953" x="5072063" y="2670175"/>
          <p14:tracePt t="18048" x="5062538" y="2687638"/>
          <p14:tracePt t="19876" x="5062538" y="2679700"/>
          <p14:tracePt t="19884" x="5062538" y="2660650"/>
          <p14:tracePt t="19892" x="5062538" y="2652713"/>
          <p14:tracePt t="19903" x="5072063" y="2652713"/>
          <p14:tracePt t="19920" x="5072063" y="2633663"/>
          <p14:tracePt t="20351" x="5072063" y="2643188"/>
          <p14:tracePt t="20368" x="5072063" y="2652713"/>
          <p14:tracePt t="20384" x="5062538" y="2660650"/>
          <p14:tracePt t="20392" x="5054600" y="2660650"/>
          <p14:tracePt t="20403" x="5045075" y="2670175"/>
          <p14:tracePt t="20419" x="5037138" y="2679700"/>
          <p14:tracePt t="20452" x="5027613" y="2687638"/>
          <p14:tracePt t="20634" x="5027613" y="2670175"/>
          <p14:tracePt t="20641" x="5045075" y="2660650"/>
          <p14:tracePt t="20652" x="5062538" y="2643188"/>
          <p14:tracePt t="20669" x="5089525" y="2625725"/>
          <p14:tracePt t="20686" x="5126038" y="2608263"/>
          <p14:tracePt t="20702" x="5153025" y="2598738"/>
          <p14:tracePt t="20720" x="5170488" y="2581275"/>
          <p14:tracePt t="20757" x="5197475" y="2581275"/>
          <p14:tracePt t="20769" x="5224463" y="2581275"/>
          <p14:tracePt t="20786" x="5276850" y="2581275"/>
          <p14:tracePt t="20802" x="5367338" y="2581275"/>
          <p14:tracePt t="20819" x="5465763" y="2581275"/>
          <p14:tracePt t="20836" x="5562600" y="2581275"/>
          <p14:tracePt t="20852" x="5670550" y="2581275"/>
          <p14:tracePt t="20869" x="5724525" y="2581275"/>
          <p14:tracePt t="20886" x="5759450" y="2581275"/>
          <p14:tracePt t="20902" x="5776913" y="2581275"/>
          <p14:tracePt t="20919" x="5786438" y="2581275"/>
          <p14:tracePt t="20936" x="5795963" y="2581275"/>
          <p14:tracePt t="20952" x="5822950" y="2581275"/>
          <p14:tracePt t="20969" x="5884863" y="2581275"/>
          <p14:tracePt t="20986" x="5965825" y="2589213"/>
          <p14:tracePt t="21002" x="6062663" y="2589213"/>
          <p14:tracePt t="21019" x="6205538" y="2589213"/>
          <p14:tracePt t="21036" x="6357938" y="2581275"/>
          <p14:tracePt t="21052" x="6473825" y="2571750"/>
          <p14:tracePt t="21069" x="6599238" y="2562225"/>
          <p14:tracePt t="21086" x="6751638" y="2562225"/>
          <p14:tracePt t="21102" x="6848475" y="2562225"/>
          <p14:tracePt t="21119" x="6911975" y="2562225"/>
          <p14:tracePt t="21136" x="7000875" y="2571750"/>
          <p14:tracePt t="21152" x="7081838" y="2589213"/>
          <p14:tracePt t="21169" x="7126288" y="2598738"/>
          <p14:tracePt t="21186" x="7143750" y="2625725"/>
          <p14:tracePt t="21202" x="7126288" y="2643188"/>
          <p14:tracePt t="21219" x="7089775" y="2660650"/>
          <p14:tracePt t="21368" x="7089775" y="2652713"/>
          <p14:tracePt t="21376" x="7089775" y="2643188"/>
          <p14:tracePt t="21385" x="7108825" y="2633663"/>
          <p14:tracePt t="21402" x="7126288" y="2625725"/>
          <p14:tracePt t="21419" x="7126288" y="2616200"/>
          <p14:tracePt t="21435" x="7134225" y="2616200"/>
          <p14:tracePt t="21452" x="7143750" y="2608263"/>
          <p14:tracePt t="21470" x="7170738" y="2589213"/>
          <p14:tracePt t="21485" x="7180263" y="2581275"/>
          <p14:tracePt t="21519" x="7197725" y="2571750"/>
          <p14:tracePt t="21535" x="7224713" y="2562225"/>
          <p14:tracePt t="21552" x="7286625" y="2554288"/>
          <p14:tracePt t="21569" x="7385050" y="2536825"/>
          <p14:tracePt t="21585" x="7581900" y="2509838"/>
          <p14:tracePt t="21602" x="7715250" y="2490788"/>
          <p14:tracePt t="21619" x="7848600" y="2482850"/>
          <p14:tracePt t="21635" x="7947025" y="2473325"/>
          <p14:tracePt t="21652" x="8027988" y="2465388"/>
          <p14:tracePt t="21669" x="8108950" y="2455863"/>
          <p14:tracePt t="21685" x="8153400" y="2455863"/>
          <p14:tracePt t="21702" x="8188325" y="2446338"/>
          <p14:tracePt t="21719" x="8259763" y="2446338"/>
          <p14:tracePt t="21735" x="8313738" y="2438400"/>
          <p14:tracePt t="21752" x="8375650" y="2428875"/>
          <p14:tracePt t="21769" x="8466138" y="2419350"/>
          <p14:tracePt t="21785" x="8572500" y="2411413"/>
          <p14:tracePt t="21802" x="8670925" y="2411413"/>
          <p14:tracePt t="21819" x="8777288" y="2401888"/>
          <p14:tracePt t="21835" x="8912225" y="2384425"/>
          <p14:tracePt t="21852" x="8991600" y="2374900"/>
          <p14:tracePt t="21869" x="9072563" y="2366963"/>
          <p14:tracePt t="21887" x="9117013" y="2366963"/>
          <p14:tracePt t="21902" x="9144000" y="2357438"/>
          <p14:tracePt t="21919" x="9170988" y="2347913"/>
          <p14:tracePt t="21935" x="9180513" y="2347913"/>
          <p14:tracePt t="21952" x="9188450" y="2347913"/>
          <p14:tracePt t="22071" x="9188450" y="2357438"/>
          <p14:tracePt t="22077" x="9180513" y="2374900"/>
          <p14:tracePt t="22086" x="9161463" y="2393950"/>
          <p14:tracePt t="22102" x="9099550" y="2438400"/>
          <p14:tracePt t="22119" x="8983663" y="2500313"/>
          <p14:tracePt t="22135" x="8823325" y="2562225"/>
          <p14:tracePt t="22152" x="8616950" y="2589213"/>
          <p14:tracePt t="22169" x="8375650" y="2598738"/>
          <p14:tracePt t="22185" x="8116888" y="2616200"/>
          <p14:tracePt t="22202" x="7867650" y="2633663"/>
          <p14:tracePt t="22219" x="7572375" y="2643188"/>
          <p14:tracePt t="22235" x="7180263" y="2660650"/>
          <p14:tracePt t="22252" x="6965950" y="2679700"/>
          <p14:tracePt t="22269" x="6796088" y="2687638"/>
          <p14:tracePt t="22285" x="6661150" y="2697163"/>
          <p14:tracePt t="22302" x="6545263" y="2697163"/>
          <p14:tracePt t="22319" x="6438900" y="2697163"/>
          <p14:tracePt t="22335" x="6276975" y="2714625"/>
          <p14:tracePt t="22352" x="6126163" y="2732088"/>
          <p14:tracePt t="22370" x="5973763" y="2751138"/>
          <p14:tracePt t="22385" x="5822950" y="2768600"/>
          <p14:tracePt t="22402" x="5688013" y="2786063"/>
          <p14:tracePt t="22419" x="5572125" y="2803525"/>
          <p14:tracePt t="22435" x="5446713" y="2822575"/>
          <p14:tracePt t="22452" x="5330825" y="2840038"/>
          <p14:tracePt t="22468" x="5197475" y="2867025"/>
          <p14:tracePt t="22485" x="5116513" y="2884488"/>
          <p14:tracePt t="22502" x="5062538" y="2894013"/>
          <p14:tracePt t="22518" x="5010150" y="2911475"/>
          <p14:tracePt t="22535" x="4956175" y="2919413"/>
          <p14:tracePt t="22552" x="4902200" y="2938463"/>
          <p14:tracePt t="22568" x="4848225" y="2946400"/>
          <p14:tracePt t="22587" x="4741863" y="2973388"/>
          <p14:tracePt t="22602" x="4652963" y="2990850"/>
          <p14:tracePt t="22618" x="4562475" y="3009900"/>
          <p14:tracePt t="22635" x="4483100" y="3044825"/>
          <p14:tracePt t="22652" x="4429125" y="3071813"/>
          <p14:tracePt t="22668" x="4384675" y="3089275"/>
          <p14:tracePt t="22687" x="4375150" y="3098800"/>
          <p14:tracePt t="22718" x="4367213" y="3108325"/>
          <p14:tracePt t="22782" x="4348163" y="3108325"/>
          <p14:tracePt t="22790" x="4340225" y="3108325"/>
          <p14:tracePt t="22802" x="4330700" y="3108325"/>
          <p14:tracePt t="22818" x="4295775" y="3108325"/>
          <p14:tracePt t="22835" x="4259263" y="3108325"/>
          <p14:tracePt t="22852" x="4251325" y="3108325"/>
          <p14:tracePt t="22890" x="4251325" y="3098800"/>
          <p14:tracePt t="22906" x="4251325" y="3089275"/>
          <p14:tracePt t="22918" x="4241800" y="3081338"/>
          <p14:tracePt t="22935" x="4241800" y="3062288"/>
          <p14:tracePt t="22952" x="4232275" y="3044825"/>
          <p14:tracePt t="22968" x="4214813" y="3017838"/>
          <p14:tracePt t="22985" x="4214813" y="3000375"/>
          <p14:tracePt t="23003" x="4214813" y="2990850"/>
          <p14:tracePt t="23079" x="4214813" y="2982913"/>
          <p14:tracePt t="23149" x="4205288" y="2982913"/>
          <p14:tracePt t="23156" x="4187825" y="2982913"/>
          <p14:tracePt t="23168" x="4170363" y="2990850"/>
          <p14:tracePt t="23185" x="4143375" y="3000375"/>
          <p14:tracePt t="23202" x="4116388" y="3000375"/>
          <p14:tracePt t="23218" x="4098925" y="3009900"/>
          <p14:tracePt t="23235" x="4081463" y="3017838"/>
          <p14:tracePt t="23252" x="4071938" y="3017838"/>
          <p14:tracePt t="23268" x="4054475" y="3017838"/>
          <p14:tracePt t="23302" x="4044950" y="3017838"/>
          <p14:tracePt t="23321" x="4027488" y="3000375"/>
          <p14:tracePt t="23335" x="4017963" y="2990850"/>
          <p14:tracePt t="23352" x="4010025" y="2982913"/>
          <p14:tracePt t="23368" x="4000500" y="2973388"/>
          <p14:tracePt t="23385" x="4000500" y="2946400"/>
          <p14:tracePt t="23402" x="4000500" y="2928938"/>
          <p14:tracePt t="23419" x="4000500" y="2911475"/>
          <p14:tracePt t="23435" x="4000500" y="2901950"/>
          <p14:tracePt t="23586" x="4000500" y="2894013"/>
          <p14:tracePt t="23602" x="4010025" y="2894013"/>
          <p14:tracePt t="23610" x="4017963" y="2894013"/>
          <p14:tracePt t="25061" x="4027488" y="2894013"/>
          <p14:tracePt t="25072" x="4062413" y="2867025"/>
          <p14:tracePt t="25079" x="4133850" y="2830513"/>
          <p14:tracePt t="25086" x="4205288" y="2803525"/>
          <p14:tracePt t="25102" x="4375150" y="2751138"/>
          <p14:tracePt t="25118" x="4537075" y="2732088"/>
          <p14:tracePt t="25135" x="4679950" y="2714625"/>
          <p14:tracePt t="25168" x="4840288" y="2705100"/>
          <p14:tracePt t="25201" x="4857750" y="2705100"/>
          <p14:tracePt t="25298" x="4857750" y="2714625"/>
          <p14:tracePt t="25304" x="4857750" y="2724150"/>
          <p14:tracePt t="25320" x="4857750" y="2732088"/>
          <p14:tracePt t="25334" x="4857750" y="2759075"/>
          <p14:tracePt t="25351" x="4884738" y="2803525"/>
          <p14:tracePt t="25368" x="4919663" y="2822575"/>
          <p14:tracePt t="25385" x="4938713" y="2830513"/>
          <p14:tracePt t="25401" x="4983163" y="2840038"/>
          <p14:tracePt t="25418" x="5000625" y="2840038"/>
          <p14:tracePt t="25451" x="5010150" y="2840038"/>
          <p14:tracePt t="25508" x="5010150" y="2813050"/>
          <p14:tracePt t="25517" x="5010150" y="2795588"/>
          <p14:tracePt t="25524" x="5010150" y="2776538"/>
          <p14:tracePt t="25534" x="5010150" y="2759075"/>
          <p14:tracePt t="25551" x="5010150" y="2714625"/>
          <p14:tracePt t="25568" x="4965700" y="2679700"/>
          <p14:tracePt t="25585" x="4911725" y="2660650"/>
          <p14:tracePt t="25601" x="4822825" y="2660650"/>
          <p14:tracePt t="25618" x="4751388" y="2670175"/>
          <p14:tracePt t="25634" x="4687888" y="2679700"/>
          <p14:tracePt t="25651" x="4652963" y="2697163"/>
          <p14:tracePt t="25668" x="4643438" y="2705100"/>
          <p14:tracePt t="25684" x="4633913" y="2714625"/>
          <p14:tracePt t="25701" x="4616450" y="2732088"/>
          <p14:tracePt t="25718" x="4608513" y="2768600"/>
          <p14:tracePt t="25734" x="4589463" y="2803525"/>
          <p14:tracePt t="25751" x="4581525" y="2830513"/>
          <p14:tracePt t="25768" x="4581525" y="2847975"/>
          <p14:tracePt t="25784" x="4581525" y="2857500"/>
          <p14:tracePt t="25801" x="4581525" y="2867025"/>
          <p14:tracePt t="25818" x="4598988" y="2874963"/>
          <p14:tracePt t="25834" x="4625975" y="2874963"/>
          <p14:tracePt t="25852" x="4687888" y="2874963"/>
          <p14:tracePt t="25868" x="4732338" y="2874963"/>
          <p14:tracePt t="25884" x="4776788" y="2874963"/>
          <p14:tracePt t="25901" x="4822825" y="2857500"/>
          <p14:tracePt t="25918" x="4857750" y="2847975"/>
          <p14:tracePt t="25934" x="4857750" y="2840038"/>
          <p14:tracePt t="25951" x="4867275" y="2840038"/>
          <p14:tracePt t="26447" x="4875213" y="2830513"/>
          <p14:tracePt t="26452" x="4902200" y="2830513"/>
          <p14:tracePt t="26460" x="4929188" y="2822575"/>
          <p14:tracePt t="26469" x="4956175" y="2813050"/>
          <p14:tracePt t="26484" x="5018088" y="2795588"/>
          <p14:tracePt t="26501" x="5099050" y="2786063"/>
          <p14:tracePt t="26534" x="5205413" y="2776538"/>
          <p14:tracePt t="26567" x="5268913" y="2768600"/>
          <p14:tracePt t="26584" x="5276850" y="2768600"/>
          <p14:tracePt t="26601" x="5295900" y="2759075"/>
          <p14:tracePt t="26617" x="5303838" y="2759075"/>
          <p14:tracePt t="26635" x="5313363" y="2751138"/>
          <p14:tracePt t="26651" x="5330825" y="2751138"/>
          <p14:tracePt t="26667" x="5375275" y="2751138"/>
          <p14:tracePt t="26684" x="5438775" y="2741613"/>
          <p14:tracePt t="26701" x="5518150" y="2741613"/>
          <p14:tracePt t="26717" x="5599113" y="2741613"/>
          <p14:tracePt t="26734" x="5661025" y="2741613"/>
          <p14:tracePt t="26751" x="5732463" y="2741613"/>
          <p14:tracePt t="26767" x="5786438" y="2741613"/>
          <p14:tracePt t="26784" x="5840413" y="2741613"/>
          <p14:tracePt t="26801" x="5875338" y="2732088"/>
          <p14:tracePt t="26817" x="5911850" y="2732088"/>
          <p14:tracePt t="26834" x="5919788" y="2732088"/>
          <p14:tracePt t="26906" x="5929313" y="2732088"/>
          <p14:tracePt t="26914" x="5938838" y="2732088"/>
          <p14:tracePt t="26921" x="5946775" y="2732088"/>
          <p14:tracePt t="26934" x="5965825" y="2732088"/>
          <p14:tracePt t="26951" x="6027738" y="2751138"/>
          <p14:tracePt t="26967" x="6062663" y="2759075"/>
          <p14:tracePt t="26984" x="6099175" y="2776538"/>
          <p14:tracePt t="27001" x="6143625" y="2786063"/>
          <p14:tracePt t="27017" x="6180138" y="2803525"/>
          <p14:tracePt t="27034" x="6224588" y="2813050"/>
          <p14:tracePt t="27051" x="6259513" y="2830513"/>
          <p14:tracePt t="27067" x="6296025" y="2840038"/>
          <p14:tracePt t="27084" x="6330950" y="2847975"/>
          <p14:tracePt t="27102" x="6394450" y="2857500"/>
          <p14:tracePt t="27117" x="6438900" y="2857500"/>
          <p14:tracePt t="27134" x="6483350" y="2840038"/>
          <p14:tracePt t="27151" x="6518275" y="2830513"/>
          <p14:tracePt t="27167" x="6581775" y="2813050"/>
          <p14:tracePt t="27184" x="6688138" y="2795588"/>
          <p14:tracePt t="27201" x="6813550" y="2776538"/>
          <p14:tracePt t="27217" x="7062788" y="2741613"/>
          <p14:tracePt t="27234" x="7215188" y="2732088"/>
          <p14:tracePt t="27251" x="7348538" y="2724150"/>
          <p14:tracePt t="27267" x="7466013" y="2724150"/>
          <p14:tracePt t="27284" x="7545388" y="2724150"/>
          <p14:tracePt t="27301" x="7616825" y="2724150"/>
          <p14:tracePt t="27317" x="7670800" y="2724150"/>
          <p14:tracePt t="27334" x="7705725" y="2724150"/>
          <p14:tracePt t="27351" x="7769225" y="2732088"/>
          <p14:tracePt t="27367" x="7804150" y="2741613"/>
          <p14:tracePt t="27384" x="7831138" y="2741613"/>
          <p14:tracePt t="27400" x="7840663" y="2741613"/>
          <p14:tracePt t="27624" x="7840663" y="2751138"/>
          <p14:tracePt t="27649" x="7840663" y="2759075"/>
          <p14:tracePt t="27656" x="7840663" y="2768600"/>
          <p14:tracePt t="27667" x="7831138" y="2776538"/>
          <p14:tracePt t="27684" x="7823200" y="2813050"/>
          <p14:tracePt t="27700" x="7804150" y="2857500"/>
          <p14:tracePt t="27717" x="7796213" y="2928938"/>
          <p14:tracePt t="27734" x="7777163" y="2965450"/>
          <p14:tracePt t="27750" x="7777163" y="2990850"/>
          <p14:tracePt t="27767" x="7777163" y="3009900"/>
          <p14:tracePt t="27784" x="7777163" y="3027363"/>
          <p14:tracePt t="27800" x="7777163" y="3036888"/>
          <p14:tracePt t="27817" x="7777163" y="3044825"/>
          <p14:tracePt t="28735" x="7786688" y="3044825"/>
          <p14:tracePt t="28741" x="7796213" y="3044825"/>
          <p14:tracePt t="28750" x="7813675" y="3027363"/>
          <p14:tracePt t="28767" x="7840663" y="2982913"/>
          <p14:tracePt t="28784" x="7885113" y="2946400"/>
          <p14:tracePt t="28801" x="7929563" y="2901950"/>
          <p14:tracePt t="28817" x="7956550" y="2867025"/>
          <p14:tracePt t="28850" x="7974013" y="2840038"/>
          <p14:tracePt t="28883" x="7983538" y="2822575"/>
          <p14:tracePt t="28900" x="7991475" y="2822575"/>
          <p14:tracePt t="28917" x="7991475" y="2803525"/>
          <p14:tracePt t="28934" x="7991475" y="2795588"/>
          <p14:tracePt t="28967" x="7991475" y="2786063"/>
          <p14:tracePt t="29000" x="7991475" y="2776538"/>
          <p14:tracePt t="29013" x="7983538" y="2759075"/>
          <p14:tracePt t="29022" x="7974013" y="2751138"/>
          <p14:tracePt t="29033" x="7956550" y="2741613"/>
          <p14:tracePt t="29050" x="7929563" y="2732088"/>
          <p14:tracePt t="29067" x="7875588" y="2714625"/>
          <p14:tracePt t="29084" x="7786688" y="2679700"/>
          <p14:tracePt t="29100" x="7680325" y="2660650"/>
          <p14:tracePt t="29117" x="7581900" y="2652713"/>
          <p14:tracePt t="29134" x="7473950" y="2652713"/>
          <p14:tracePt t="29150" x="7348538" y="2652713"/>
          <p14:tracePt t="29167" x="7188200" y="2670175"/>
          <p14:tracePt t="29183" x="6991350" y="2687638"/>
          <p14:tracePt t="29200" x="6769100" y="2705100"/>
          <p14:tracePt t="29218" x="6491288" y="2732088"/>
          <p14:tracePt t="29233" x="6340475" y="2751138"/>
          <p14:tracePt t="29250" x="6232525" y="2768600"/>
          <p14:tracePt t="29267" x="6134100" y="2776538"/>
          <p14:tracePt t="29283" x="6054725" y="2795588"/>
          <p14:tracePt t="29300" x="6000750" y="2803525"/>
          <p14:tracePt t="29317" x="5946775" y="2822575"/>
          <p14:tracePt t="29333" x="5884863" y="2840038"/>
          <p14:tracePt t="29350" x="5857875" y="2857500"/>
          <p14:tracePt t="29367" x="5830888" y="2867025"/>
          <p14:tracePt t="29383" x="5822950" y="2874963"/>
          <p14:tracePt t="29400" x="5803900" y="2884488"/>
          <p14:tracePt t="29417" x="5795963" y="2901950"/>
          <p14:tracePt t="29433" x="5786438" y="2919413"/>
          <p14:tracePt t="29492" x="5786438" y="2928938"/>
          <p14:tracePt t="29500" x="5803900" y="2928938"/>
          <p14:tracePt t="29506" x="5822950" y="2928938"/>
          <p14:tracePt t="29517" x="5840413" y="2928938"/>
          <p14:tracePt t="29533" x="5857875" y="2928938"/>
          <p14:tracePt t="29550" x="5875338" y="2919413"/>
          <p14:tracePt t="29567" x="5884863" y="2911475"/>
          <p14:tracePt t="29583" x="5929313" y="2894013"/>
          <p14:tracePt t="29600" x="5973763" y="2884488"/>
          <p14:tracePt t="29617" x="6062663" y="2867025"/>
          <p14:tracePt t="29633" x="6197600" y="2847975"/>
          <p14:tracePt t="29650" x="6340475" y="2830513"/>
          <p14:tracePt t="29667" x="6500813" y="2813050"/>
          <p14:tracePt t="29683" x="6643688" y="2803525"/>
          <p14:tracePt t="29700" x="6751638" y="2786063"/>
          <p14:tracePt t="29717" x="6858000" y="2768600"/>
          <p14:tracePt t="29733" x="6929438" y="2759075"/>
          <p14:tracePt t="29750" x="6938963" y="2759075"/>
          <p14:tracePt t="31709" x="6973888" y="2741613"/>
          <p14:tracePt t="31720" x="7054850" y="2724150"/>
          <p14:tracePt t="31726" x="7161213" y="2687638"/>
          <p14:tracePt t="31736" x="7296150" y="2660650"/>
          <p14:tracePt t="31750" x="7680325" y="2581275"/>
          <p14:tracePt t="31766" x="8089900" y="2536825"/>
          <p14:tracePt t="31799" x="8609013" y="2500313"/>
          <p14:tracePt t="31833" x="8751888" y="2490788"/>
          <p14:tracePt t="31920" x="8759825" y="2509838"/>
          <p14:tracePt t="31928" x="8759825" y="2527300"/>
          <p14:tracePt t="31936" x="8759825" y="2544763"/>
          <p14:tracePt t="31949" x="8759825" y="2562225"/>
          <p14:tracePt t="31966" x="8759825" y="2598738"/>
          <p14:tracePt t="31983" x="8751888" y="2633663"/>
          <p14:tracePt t="31999" x="8751888" y="2643188"/>
          <p14:tracePt t="32016" x="8732838" y="2660650"/>
          <p14:tracePt t="32033" x="8715375" y="2679700"/>
          <p14:tracePt t="32051" x="8661400" y="2724150"/>
          <p14:tracePt t="32066" x="8562975" y="2776538"/>
          <p14:tracePt t="32084" x="8385175" y="2857500"/>
          <p14:tracePt t="32099" x="8269288" y="2901950"/>
          <p14:tracePt t="32116" x="8170863" y="2938463"/>
          <p14:tracePt t="32133" x="8089900" y="2946400"/>
          <p14:tracePt t="32151" x="8037513" y="2965450"/>
          <p14:tracePt t="32166" x="7983538" y="2982913"/>
          <p14:tracePt t="32183" x="7902575" y="2990850"/>
          <p14:tracePt t="32199" x="7804150" y="3009900"/>
          <p14:tracePt t="32216" x="7705725" y="3027363"/>
          <p14:tracePt t="32233" x="7626350" y="3044825"/>
          <p14:tracePt t="32249" x="7581900" y="3044825"/>
          <p14:tracePt t="32266" x="7572375" y="3044825"/>
          <p14:tracePt t="32335" x="7562850" y="3044825"/>
          <p14:tracePt t="32358" x="7554913" y="3036888"/>
          <p14:tracePt t="32366" x="7554913" y="3027363"/>
          <p14:tracePt t="32375" x="7545388" y="3027363"/>
          <p14:tracePt t="32383" x="7545388" y="3017838"/>
          <p14:tracePt t="32399" x="7537450" y="3009900"/>
          <p14:tracePt t="32416" x="7527925" y="3009900"/>
          <p14:tracePt t="32484" x="7518400" y="3009900"/>
          <p14:tracePt t="32498" x="7491413" y="3009900"/>
          <p14:tracePt t="32506" x="7466013" y="3009900"/>
          <p14:tracePt t="32516" x="7446963" y="3000375"/>
          <p14:tracePt t="32533" x="7394575" y="2990850"/>
          <p14:tracePt t="32549" x="7367588" y="2982913"/>
          <p14:tracePt t="32566" x="7358063" y="2973388"/>
          <p14:tracePt t="32583" x="7358063" y="2938463"/>
          <p14:tracePt t="32599" x="7367588" y="2884488"/>
          <p14:tracePt t="32616" x="7402513" y="2840038"/>
          <p14:tracePt t="32633" x="7483475" y="2786063"/>
          <p14:tracePt t="32649" x="7616825" y="2724150"/>
          <p14:tracePt t="32666" x="7875588" y="2679700"/>
          <p14:tracePt t="32682" x="8170863" y="2633663"/>
          <p14:tracePt t="32699" x="8474075" y="2625725"/>
          <p14:tracePt t="32716" x="8688388" y="2625725"/>
          <p14:tracePt t="32734" x="8786813" y="2660650"/>
          <p14:tracePt t="32749" x="8786813" y="2679700"/>
          <p14:tracePt t="32766" x="8751888" y="2714625"/>
          <p14:tracePt t="32782" x="8643938" y="2768600"/>
          <p14:tracePt t="32799" x="8510588" y="2813050"/>
          <p14:tracePt t="32816" x="8358188" y="2857500"/>
          <p14:tracePt t="32832" x="8251825" y="2894013"/>
          <p14:tracePt t="32849" x="8180388" y="2894013"/>
          <p14:tracePt t="32896" x="8180388" y="2874963"/>
          <p14:tracePt t="32904" x="8188325" y="2867025"/>
          <p14:tracePt t="32916" x="8215313" y="2857500"/>
          <p14:tracePt t="32932" x="8269288" y="2803525"/>
          <p14:tracePt t="32949" x="8367713" y="2786063"/>
          <p14:tracePt t="32966" x="8501063" y="2768600"/>
          <p14:tracePt t="32982" x="8562975" y="2768600"/>
          <p14:tracePt t="32999" x="8599488" y="2776538"/>
          <p14:tracePt t="33016" x="8609013" y="2786063"/>
          <p14:tracePt t="33032" x="8609013" y="2795588"/>
          <p14:tracePt t="33066" x="8609013" y="2813050"/>
          <p14:tracePt t="33099" x="8609013" y="2822575"/>
          <p14:tracePt t="35740" x="8616950" y="2822575"/>
          <p14:tracePt t="35749" x="8643938" y="2803525"/>
          <p14:tracePt t="35756" x="8670925" y="2776538"/>
          <p14:tracePt t="35765" x="8705850" y="2751138"/>
          <p14:tracePt t="35783" x="8777288" y="2724150"/>
          <p14:tracePt t="35798" x="8823325" y="2705100"/>
          <p14:tracePt t="35832" x="8867775" y="2687638"/>
          <p14:tracePt t="35920" x="8858250" y="2687638"/>
          <p14:tracePt t="35927" x="8858250" y="2697163"/>
          <p14:tracePt t="35935" x="8848725" y="2697163"/>
          <p14:tracePt t="35952" x="8840788" y="2705100"/>
          <p14:tracePt t="35965" x="8813800" y="2714625"/>
          <p14:tracePt t="35982" x="8751888" y="2732088"/>
          <p14:tracePt t="35998" x="8697913" y="2741613"/>
          <p14:tracePt t="36015" x="8643938" y="2741613"/>
          <p14:tracePt t="36032" x="8572500" y="2741613"/>
          <p14:tracePt t="36048" x="8491538" y="2751138"/>
          <p14:tracePt t="36065" x="8358188" y="2768600"/>
          <p14:tracePt t="36082" x="8215313" y="2795588"/>
          <p14:tracePt t="36100" x="7991475" y="2847975"/>
          <p14:tracePt t="36115" x="7848600" y="2874963"/>
          <p14:tracePt t="36132" x="7705725" y="2901950"/>
          <p14:tracePt t="36148" x="7589838" y="2919413"/>
          <p14:tracePt t="36165" x="7456488" y="2946400"/>
          <p14:tracePt t="36182" x="7358063" y="2973388"/>
          <p14:tracePt t="36198" x="7242175" y="2990850"/>
          <p14:tracePt t="36215" x="7089775" y="3017838"/>
          <p14:tracePt t="36232" x="6991350" y="3017838"/>
          <p14:tracePt t="36248" x="6902450" y="3017838"/>
          <p14:tracePt t="36265" x="6813550" y="3017838"/>
          <p14:tracePt t="36282" x="6751638" y="3009900"/>
          <p14:tracePt t="36299" x="6670675" y="3009900"/>
          <p14:tracePt t="36315" x="6589713" y="3000375"/>
          <p14:tracePt t="36332" x="6465888" y="3000375"/>
          <p14:tracePt t="36348" x="6367463" y="3017838"/>
          <p14:tracePt t="36365" x="6224588" y="3044825"/>
          <p14:tracePt t="36381" x="6161088" y="3054350"/>
          <p14:tracePt t="36398" x="6108700" y="3054350"/>
          <p14:tracePt t="36415" x="6054725" y="3062288"/>
          <p14:tracePt t="36432" x="6010275" y="3081338"/>
          <p14:tracePt t="36448" x="5965825" y="3089275"/>
          <p14:tracePt t="36465" x="5911850" y="3108325"/>
          <p14:tracePt t="36482" x="5902325" y="3116263"/>
          <p14:tracePt t="36498" x="5894388" y="3116263"/>
          <p14:tracePt t="36543" x="5884863" y="3116263"/>
          <p14:tracePt t="36552" x="5875338" y="3116263"/>
          <p14:tracePt t="36565" x="5857875" y="3108325"/>
          <p14:tracePt t="36581" x="5822950" y="3098800"/>
          <p14:tracePt t="36598" x="5776913" y="3081338"/>
          <p14:tracePt t="36616" x="5724525" y="3081338"/>
          <p14:tracePt t="36631" x="5688013" y="3081338"/>
          <p14:tracePt t="36648" x="5670550" y="3081338"/>
          <p14:tracePt t="36665" x="5643563" y="3081338"/>
          <p14:tracePt t="36681" x="5626100" y="3081338"/>
          <p14:tracePt t="36698" x="5616575" y="3089275"/>
          <p14:tracePt t="36716" x="5599113" y="3089275"/>
          <p14:tracePt t="36731" x="5589588" y="3098800"/>
          <p14:tracePt t="36748" x="5581650" y="3098800"/>
          <p14:tracePt t="36765" x="5572125" y="3098800"/>
          <p14:tracePt t="36781" x="5562600" y="3098800"/>
          <p14:tracePt t="36798" x="5554663" y="3098800"/>
          <p14:tracePt t="39748" x="5562600" y="3089275"/>
          <p14:tracePt t="39756" x="5599113" y="3071813"/>
          <p14:tracePt t="39764" x="5680075" y="3036888"/>
          <p14:tracePt t="39781" x="5857875" y="2982913"/>
          <p14:tracePt t="39798" x="6062663" y="2928938"/>
          <p14:tracePt t="39815" x="6242050" y="2884488"/>
          <p14:tracePt t="39831" x="6375400" y="2867025"/>
          <p14:tracePt t="39864" x="6589713" y="2847975"/>
          <p14:tracePt t="39897" x="6742113" y="2847975"/>
          <p14:tracePt t="39914" x="6796088" y="2847975"/>
          <p14:tracePt t="39931" x="6848475" y="2857500"/>
          <p14:tracePt t="39949" x="6911975" y="2867025"/>
          <p14:tracePt t="39964" x="6929438" y="2867025"/>
          <p14:tracePt t="39981" x="6965950" y="2884488"/>
          <p14:tracePt t="39997" x="7018338" y="2894013"/>
          <p14:tracePt t="40014" x="7037388" y="2901950"/>
          <p14:tracePt t="40031" x="7072313" y="2901950"/>
          <p14:tracePt t="40047" x="7126288" y="2919413"/>
          <p14:tracePt t="40064" x="7197725" y="2919413"/>
          <p14:tracePt t="40081" x="7251700" y="2911475"/>
          <p14:tracePt t="40097" x="7304088" y="2901950"/>
          <p14:tracePt t="40100" x="7323138" y="2894013"/>
          <p14:tracePt t="40114" x="7340600" y="2894013"/>
          <p14:tracePt t="40217" x="7358063" y="2894013"/>
          <p14:tracePt t="40224" x="7367588" y="2894013"/>
          <p14:tracePt t="40232" x="7367588" y="2901950"/>
          <p14:tracePt t="40247" x="7375525" y="2911475"/>
          <p14:tracePt t="40264" x="7394575" y="2919413"/>
          <p14:tracePt t="40280" x="7402513" y="2919413"/>
          <p14:tracePt t="40297" x="7419975" y="2938463"/>
          <p14:tracePt t="40314" x="7439025" y="2938463"/>
          <p14:tracePt t="40330" x="7446963" y="2938463"/>
          <p14:tracePt t="40347" x="7466013" y="2946400"/>
          <p14:tracePt t="40364" x="7483475" y="2946400"/>
          <p14:tracePt t="40442" x="7500938" y="2946400"/>
          <p14:tracePt t="40451" x="7545388" y="2946400"/>
          <p14:tracePt t="40458" x="7581900" y="2946400"/>
          <p14:tracePt t="40465" x="7634288" y="2946400"/>
          <p14:tracePt t="40480" x="7661275" y="2946400"/>
          <p14:tracePt t="40498" x="7705725" y="2946400"/>
          <p14:tracePt t="40514" x="7715250" y="2946400"/>
          <p14:tracePt t="56263" x="7680325" y="2973388"/>
          <p14:tracePt t="56269" x="7634288" y="2982913"/>
          <p14:tracePt t="56278" x="7581900" y="2982913"/>
          <p14:tracePt t="56294" x="7518400" y="2928938"/>
          <p14:tracePt t="56311" x="7510463" y="2867025"/>
          <p14:tracePt t="56327" x="7562850" y="2795588"/>
          <p14:tracePt t="56344" x="7634288" y="2724150"/>
          <p14:tracePt t="56376" x="7653338" y="2705100"/>
          <p14:tracePt t="56512" x="7670800" y="2705100"/>
          <p14:tracePt t="56567" x="7732713" y="2705100"/>
          <p14:tracePt t="56573" x="7804150" y="2714625"/>
          <p14:tracePt t="56582" x="7867650" y="2732088"/>
          <p14:tracePt t="56593" x="7920038" y="2741613"/>
          <p14:tracePt t="56610" x="7966075" y="2751138"/>
          <p14:tracePt t="56626" x="7947025" y="2768600"/>
          <p14:tracePt t="56643" x="7894638" y="2822575"/>
          <p14:tracePt t="56660" x="7831138" y="2894013"/>
          <p14:tracePt t="56676" x="7751763" y="2946400"/>
          <p14:tracePt t="56693" x="7705725" y="2982913"/>
          <p14:tracePt t="56710" x="7661275" y="3000375"/>
          <p14:tracePt t="56726" x="7626350" y="3000375"/>
          <p14:tracePt t="56743" x="7589838" y="3000375"/>
          <p14:tracePt t="56760" x="7581900" y="2990850"/>
          <p14:tracePt t="56949" x="7572375" y="2990850"/>
          <p14:tracePt t="56966" x="7554913" y="3009900"/>
          <p14:tracePt t="56974" x="7537450" y="3027363"/>
          <p14:tracePt t="56979" x="7518400" y="3044825"/>
          <p14:tracePt t="56993" x="7500938" y="3062288"/>
          <p14:tracePt t="57009" x="7419975" y="3108325"/>
          <p14:tracePt t="57026" x="7323138" y="3170238"/>
          <p14:tracePt t="57044" x="7143750" y="3259138"/>
          <p14:tracePt t="57059" x="7045325" y="3313113"/>
          <p14:tracePt t="57076" x="6929438" y="3367088"/>
          <p14:tracePt t="57093" x="6823075" y="3419475"/>
          <p14:tracePt t="57110" x="6751638" y="3455988"/>
          <p14:tracePt t="57126" x="6697663" y="3465513"/>
          <p14:tracePt t="57144" x="6634163" y="3482975"/>
          <p14:tracePt t="57159" x="6599238" y="3500438"/>
          <p14:tracePt t="57176" x="6562725" y="3509963"/>
          <p14:tracePt t="57193" x="6554788" y="3517900"/>
          <p14:tracePt t="57209" x="6545263" y="3517900"/>
          <p14:tracePt t="57285" x="6537325" y="3517900"/>
          <p14:tracePt t="57294" x="6518275" y="3517900"/>
          <p14:tracePt t="57302" x="6500813" y="3517900"/>
          <p14:tracePt t="57309" x="6473825" y="3517900"/>
          <p14:tracePt t="57326" x="6384925" y="3517900"/>
          <p14:tracePt t="57343" x="6276975" y="3500438"/>
          <p14:tracePt t="57359" x="6161088" y="3482975"/>
          <p14:tracePt t="57376" x="6010275" y="3465513"/>
          <p14:tracePt t="57393" x="5803900" y="3446463"/>
          <p14:tracePt t="57409" x="5670550" y="3446463"/>
          <p14:tracePt t="57426" x="5545138" y="3446463"/>
          <p14:tracePt t="57443" x="5419725" y="3455988"/>
          <p14:tracePt t="57459" x="5286375" y="3473450"/>
          <p14:tracePt t="57476" x="5133975" y="3500438"/>
          <p14:tracePt t="57493" x="4991100" y="3527425"/>
          <p14:tracePt t="57509" x="4840288" y="3562350"/>
          <p14:tracePt t="57526" x="4687888" y="3589338"/>
          <p14:tracePt t="57543" x="4456113" y="3633788"/>
          <p14:tracePt t="57559" x="4330700" y="3652838"/>
          <p14:tracePt t="57576" x="4214813" y="3670300"/>
          <p14:tracePt t="57593" x="4116388" y="3679825"/>
          <p14:tracePt t="57609" x="4017963" y="3687763"/>
          <p14:tracePt t="57626" x="3911600" y="3705225"/>
          <p14:tracePt t="57643" x="3751263" y="3714750"/>
          <p14:tracePt t="57659" x="3625850" y="3732213"/>
          <p14:tracePt t="57676" x="3562350" y="3741738"/>
          <p14:tracePt t="57693" x="3517900" y="3751263"/>
          <p14:tracePt t="57709" x="3473450" y="3751263"/>
          <p14:tracePt t="57726" x="3419475" y="3751263"/>
          <p14:tracePt t="57743" x="3384550" y="3751263"/>
          <p14:tracePt t="57759" x="3340100" y="3751263"/>
          <p14:tracePt t="57776" x="3295650" y="3732213"/>
          <p14:tracePt t="57793" x="3224213" y="3714750"/>
          <p14:tracePt t="57809" x="3170238" y="3705225"/>
          <p14:tracePt t="57826" x="3116263" y="3687763"/>
          <p14:tracePt t="57843" x="3044825" y="3679825"/>
          <p14:tracePt t="57859" x="2990850" y="3660775"/>
          <p14:tracePt t="57876" x="2955925" y="3643313"/>
          <p14:tracePt t="57892" x="2928938" y="3643313"/>
          <p14:tracePt t="57909" x="2901950" y="3625850"/>
          <p14:tracePt t="57926" x="2884488" y="3608388"/>
          <p14:tracePt t="57943" x="2847975" y="3581400"/>
          <p14:tracePt t="57959" x="2813050" y="3554413"/>
          <p14:tracePt t="57976" x="2786063" y="3544888"/>
          <p14:tracePt t="57992" x="2768600" y="3536950"/>
          <p14:tracePt t="58009" x="2759075" y="3536950"/>
          <p14:tracePt t="58026" x="2751138" y="3527425"/>
          <p14:tracePt t="58043" x="2741613" y="3509963"/>
          <p14:tracePt t="58059" x="2741613" y="3500438"/>
          <p14:tracePt t="58076" x="2741613" y="3490913"/>
          <p14:tracePt t="58093" x="2741613" y="3473450"/>
          <p14:tracePt t="58109" x="2741613" y="3465513"/>
          <p14:tracePt t="58126" x="2741613" y="3429000"/>
          <p14:tracePt t="58143" x="2759075" y="3402013"/>
          <p14:tracePt t="58159" x="2803525" y="3357563"/>
          <p14:tracePt t="58176" x="2840038" y="3340100"/>
          <p14:tracePt t="58192" x="2884488" y="3330575"/>
          <p14:tracePt t="58209" x="2928938" y="3330575"/>
          <p14:tracePt t="58226" x="2946400" y="3348038"/>
          <p14:tracePt t="58242" x="2955925" y="3394075"/>
          <p14:tracePt t="58259" x="2946400" y="3446463"/>
          <p14:tracePt t="58276" x="2901950" y="3509963"/>
          <p14:tracePt t="58292" x="2847975" y="3562350"/>
          <p14:tracePt t="58309" x="2759075" y="3598863"/>
          <p14:tracePt t="58326" x="2705100" y="3598863"/>
          <p14:tracePt t="58342" x="2660650" y="3571875"/>
          <p14:tracePt t="58359" x="2608263" y="3517900"/>
          <p14:tracePt t="58376" x="2571750" y="3438525"/>
          <p14:tracePt t="58392" x="2554288" y="3330575"/>
          <p14:tracePt t="58409" x="2554288" y="3232150"/>
          <p14:tracePt t="58426" x="2571750" y="3187700"/>
          <p14:tracePt t="58442" x="2608263" y="3133725"/>
          <p14:tracePt t="58459" x="2652713" y="3108325"/>
          <p14:tracePt t="58476" x="2687638" y="3089275"/>
          <p14:tracePt t="58492" x="2724150" y="3089275"/>
          <p14:tracePt t="58509" x="2751138" y="3098800"/>
          <p14:tracePt t="58526" x="2768600" y="3133725"/>
          <p14:tracePt t="58542" x="2786063" y="3187700"/>
          <p14:tracePt t="58559" x="2768600" y="3268663"/>
          <p14:tracePt t="58576" x="2732088" y="3322638"/>
          <p14:tracePt t="58592" x="2670175" y="3367088"/>
          <p14:tracePt t="58609" x="2562225" y="3419475"/>
          <p14:tracePt t="58626" x="2438400" y="3455988"/>
          <p14:tracePt t="58642" x="2339975" y="3455988"/>
          <p14:tracePt t="58659" x="2251075" y="3419475"/>
          <p14:tracePt t="58676" x="2232025" y="3384550"/>
          <p14:tracePt t="58692" x="2232025" y="3340100"/>
          <p14:tracePt t="58709" x="2241550" y="3303588"/>
          <p14:tracePt t="58726" x="2295525" y="3259138"/>
          <p14:tracePt t="58742" x="2374900" y="3205163"/>
          <p14:tracePt t="58759" x="2536825" y="3152775"/>
          <p14:tracePt t="58776" x="2705100" y="3133725"/>
          <p14:tracePt t="58792" x="2901950" y="3152775"/>
          <p14:tracePt t="58809" x="2982913" y="3197225"/>
          <p14:tracePt t="58826" x="3017838" y="3259138"/>
          <p14:tracePt t="58842" x="3017838" y="3295650"/>
          <p14:tracePt t="58859" x="2982913" y="3340100"/>
          <p14:tracePt t="58876" x="2901950" y="3394075"/>
          <p14:tracePt t="58892" x="2741613" y="3455988"/>
          <p14:tracePt t="58909" x="2490788" y="3500438"/>
          <p14:tracePt t="58926" x="2384425" y="3490913"/>
          <p14:tracePt t="58942" x="2295525" y="3446463"/>
          <p14:tracePt t="58959" x="2268538" y="3394075"/>
          <p14:tracePt t="58976" x="2268538" y="3348038"/>
          <p14:tracePt t="58992" x="2295525" y="3303588"/>
          <p14:tracePt t="59009" x="2347913" y="3268663"/>
          <p14:tracePt t="59026" x="2438400" y="3232150"/>
          <p14:tracePt t="59042" x="2643188" y="3214688"/>
          <p14:tracePt t="59059" x="2732088" y="3232150"/>
          <p14:tracePt t="59076" x="2759075" y="3268663"/>
          <p14:tracePt t="59092" x="2759075" y="3313113"/>
          <p14:tracePt t="59110" x="2724150" y="3375025"/>
          <p14:tracePt t="59112" x="2660650" y="3419475"/>
          <p14:tracePt t="59126" x="2608263" y="3455988"/>
          <p14:tracePt t="59142" x="2527300" y="3536950"/>
          <p14:tracePt t="59159" x="2438400" y="3589338"/>
          <p14:tracePt t="59206" x="2438400" y="3581400"/>
          <p14:tracePt t="59213" x="2438400" y="3571875"/>
          <p14:tracePt t="59230" x="2438400" y="3562350"/>
          <p14:tracePt t="59242" x="2438400" y="3554413"/>
          <p14:tracePt t="60239" x="2438400" y="3544888"/>
          <p14:tracePt t="60245" x="2455863" y="3527425"/>
          <p14:tracePt t="60259" x="2509838" y="3500438"/>
          <p14:tracePt t="60276" x="2732088" y="3419475"/>
          <p14:tracePt t="60292" x="2911475" y="3384550"/>
          <p14:tracePt t="60309" x="3062288" y="3357563"/>
          <p14:tracePt t="60342" x="3286125" y="3348038"/>
          <p14:tracePt t="60375" x="3402013" y="3367088"/>
          <p14:tracePt t="60392" x="3429000" y="3375025"/>
          <p14:tracePt t="60409" x="3446463" y="3384550"/>
          <p14:tracePt t="60425" x="3455988" y="3402013"/>
          <p14:tracePt t="60442" x="3455988" y="3411538"/>
          <p14:tracePt t="60459" x="3455988" y="3419475"/>
          <p14:tracePt t="60475" x="3455988" y="3455988"/>
          <p14:tracePt t="60492" x="3455988" y="3465513"/>
          <p14:tracePt t="60509" x="3455988" y="3473450"/>
          <p14:tracePt t="61878" x="3465513" y="3473450"/>
          <p14:tracePt t="61896" x="3517900" y="3455988"/>
          <p14:tracePt t="61902" x="3608388" y="3429000"/>
          <p14:tracePt t="61910" x="3714750" y="3402013"/>
          <p14:tracePt t="61925" x="3973513" y="3340100"/>
          <p14:tracePt t="61942" x="4322763" y="3268663"/>
          <p14:tracePt t="61958" x="4652963" y="3205163"/>
          <p14:tracePt t="61992" x="5357813" y="3160713"/>
          <p14:tracePt t="62025" x="6018213" y="3160713"/>
          <p14:tracePt t="62042" x="6188075" y="3160713"/>
          <p14:tracePt t="62058" x="6323013" y="3170238"/>
          <p14:tracePt t="62075" x="6394450" y="3187700"/>
          <p14:tracePt t="62091" x="6419850" y="3205163"/>
          <p14:tracePt t="62108" x="6429375" y="3214688"/>
          <p14:tracePt t="62125" x="6438900" y="3232150"/>
          <p14:tracePt t="62142" x="6438900" y="3241675"/>
          <p14:tracePt t="62160" x="6438900" y="3268663"/>
          <p14:tracePt t="62176" x="6438900" y="3295650"/>
          <p14:tracePt t="62191" x="6438900" y="3322638"/>
          <p14:tracePt t="62208" x="6438900" y="3367088"/>
          <p14:tracePt t="62225" x="6438900" y="3394075"/>
          <p14:tracePt t="62241" x="6429375" y="3429000"/>
          <p14:tracePt t="62258" x="6419850" y="3465513"/>
          <p14:tracePt t="62275" x="6402388" y="3490913"/>
          <p14:tracePt t="62291" x="6394450" y="3500438"/>
          <p14:tracePt t="62308" x="6384925" y="3509963"/>
          <p14:tracePt t="62325" x="6357938" y="3517900"/>
          <p14:tracePt t="62341" x="6330950" y="3536950"/>
          <p14:tracePt t="62358" x="6296025" y="3544888"/>
          <p14:tracePt t="62375" x="6269038" y="3554413"/>
          <p14:tracePt t="62391" x="6224588" y="3562350"/>
          <p14:tracePt t="62408" x="6205538" y="3571875"/>
          <p14:tracePt t="62425" x="6197600" y="3571875"/>
          <p14:tracePt t="62458" x="6188075" y="3571875"/>
          <p14:tracePt t="62475" x="6180138" y="3571875"/>
          <p14:tracePt t="62491" x="6161088" y="3581400"/>
          <p14:tracePt t="62508" x="6153150" y="3581400"/>
          <p14:tracePt t="62525" x="6126163" y="3589338"/>
          <p14:tracePt t="62541" x="6099175" y="3589338"/>
          <p14:tracePt t="62558" x="6054725" y="3598863"/>
          <p14:tracePt t="62575" x="6000750" y="3608388"/>
          <p14:tracePt t="62591" x="5929313" y="3616325"/>
          <p14:tracePt t="62608" x="5857875" y="3616325"/>
          <p14:tracePt t="62625" x="5813425" y="3616325"/>
          <p14:tracePt t="62641" x="5776913" y="3589338"/>
          <p14:tracePt t="62658" x="5751513" y="3554413"/>
          <p14:tracePt t="62675" x="5732463" y="3490913"/>
          <p14:tracePt t="62691" x="5732463" y="3455988"/>
          <p14:tracePt t="62708" x="5751513" y="3411538"/>
          <p14:tracePt t="62725" x="5768975" y="3384550"/>
          <p14:tracePt t="62741" x="5795963" y="3357563"/>
          <p14:tracePt t="62758" x="5813425" y="3340100"/>
          <p14:tracePt t="62775" x="5848350" y="3322638"/>
          <p14:tracePt t="62791" x="5902325" y="3322638"/>
          <p14:tracePt t="62808" x="5991225" y="3322638"/>
          <p14:tracePt t="62825" x="6089650" y="3322638"/>
          <p14:tracePt t="62841" x="6180138" y="3330575"/>
          <p14:tracePt t="62858" x="6269038" y="3340100"/>
          <p14:tracePt t="62875" x="6330950" y="3357563"/>
          <p14:tracePt t="62891" x="6375400" y="3375025"/>
          <p14:tracePt t="62908" x="6402388" y="3384550"/>
          <p14:tracePt t="62925" x="6411913" y="3384550"/>
          <p14:tracePt t="62941" x="6411913" y="3402013"/>
          <p14:tracePt t="62958" x="6411913" y="3411538"/>
          <p14:tracePt t="62974" x="6402388" y="3429000"/>
          <p14:tracePt t="62991" x="6375400" y="3438525"/>
          <p14:tracePt t="63008" x="6357938" y="3446463"/>
          <p14:tracePt t="63025" x="6348413" y="3455988"/>
          <p14:tracePt t="63081" x="6348413" y="3446463"/>
          <p14:tracePt t="63089" x="6348413" y="3438525"/>
          <p14:tracePt t="63095" x="6348413" y="3419475"/>
          <p14:tracePt t="63108" x="6367463" y="3394075"/>
          <p14:tracePt t="63125" x="6411913" y="3357563"/>
          <p14:tracePt t="63141" x="6473825" y="3303588"/>
          <p14:tracePt t="63158" x="6616700" y="3241675"/>
          <p14:tracePt t="63174" x="6742113" y="3214688"/>
          <p14:tracePt t="63191" x="6875463" y="3205163"/>
          <p14:tracePt t="63208" x="6983413" y="3205163"/>
          <p14:tracePt t="63224" x="7116763" y="3224213"/>
          <p14:tracePt t="63241" x="7205663" y="3251200"/>
          <p14:tracePt t="63258" x="7269163" y="3295650"/>
          <p14:tracePt t="63275" x="7304088" y="3322638"/>
          <p14:tracePt t="63291" x="7313613" y="3357563"/>
          <p14:tracePt t="63308" x="7304088" y="3402013"/>
          <p14:tracePt t="63324" x="7259638" y="3438525"/>
          <p14:tracePt t="63341" x="7197725" y="3490913"/>
          <p14:tracePt t="63358" x="7089775" y="3527425"/>
          <p14:tracePt t="63374" x="6956425" y="3544888"/>
          <p14:tracePt t="63391" x="6813550" y="3544888"/>
          <p14:tracePt t="63408" x="6616700" y="3536950"/>
          <p14:tracePt t="63424" x="6554788" y="3500438"/>
          <p14:tracePt t="63441" x="6545263" y="3482975"/>
          <p14:tracePt t="63458" x="6545263" y="3429000"/>
          <p14:tracePt t="63474" x="6581775" y="3375025"/>
          <p14:tracePt t="63491" x="6634163" y="3322638"/>
          <p14:tracePt t="63508" x="6732588" y="3259138"/>
          <p14:tracePt t="63525" x="6848475" y="3205163"/>
          <p14:tracePt t="63541" x="7010400" y="3170238"/>
          <p14:tracePt t="63558" x="7108825" y="3170238"/>
          <p14:tracePt t="63574" x="7180263" y="3197225"/>
          <p14:tracePt t="63591" x="7215188" y="3232150"/>
          <p14:tracePt t="63608" x="7224713" y="3268663"/>
          <p14:tracePt t="63624" x="7205663" y="3322638"/>
          <p14:tracePt t="63641" x="7143750" y="3375025"/>
          <p14:tracePt t="63658" x="6938963" y="3455988"/>
          <p14:tracePt t="63674" x="6796088" y="3465513"/>
          <p14:tracePt t="63691" x="6661150" y="3465513"/>
          <p14:tracePt t="63708" x="6581775" y="3429000"/>
          <p14:tracePt t="63724" x="6545263" y="3375025"/>
          <p14:tracePt t="63741" x="6545263" y="3330575"/>
          <p14:tracePt t="63758" x="6554788" y="3276600"/>
          <p14:tracePt t="63774" x="6589713" y="3232150"/>
          <p14:tracePt t="63791" x="6680200" y="3197225"/>
          <p14:tracePt t="63808" x="6823075" y="3187700"/>
          <p14:tracePt t="63824" x="6965950" y="3187700"/>
          <p14:tracePt t="63842" x="7081838" y="3232150"/>
          <p14:tracePt t="63858" x="7153275" y="3276600"/>
          <p14:tracePt t="63874" x="7180263" y="3322638"/>
          <p14:tracePt t="63891" x="7180263" y="3357563"/>
          <p14:tracePt t="63908" x="7153275" y="3419475"/>
          <p14:tracePt t="63924" x="7134225" y="3455988"/>
          <p14:tracePt t="63941" x="7108825" y="3473450"/>
          <p14:tracePt t="63958" x="7099300" y="3482975"/>
          <p14:tracePt t="66645" x="7108825" y="3482975"/>
          <p14:tracePt t="66651" x="7134225" y="3465513"/>
          <p14:tracePt t="66660" x="7180263" y="3438525"/>
          <p14:tracePt t="66674" x="7277100" y="3384550"/>
          <p14:tracePt t="66691" x="7429500" y="3330575"/>
          <p14:tracePt t="66707" x="7599363" y="3268663"/>
          <p14:tracePt t="66724" x="7796213" y="3214688"/>
          <p14:tracePt t="66758" x="8153400" y="3160713"/>
          <p14:tracePt t="66774" x="8304213" y="3152775"/>
          <p14:tracePt t="66790" x="8429625" y="3160713"/>
          <p14:tracePt t="66808" x="8518525" y="3205163"/>
          <p14:tracePt t="66824" x="8572500" y="3224213"/>
          <p14:tracePt t="66840" x="8653463" y="3259138"/>
          <p14:tracePt t="66857" x="8724900" y="3286125"/>
          <p14:tracePt t="66874" x="8751888" y="3286125"/>
          <p14:tracePt t="66890" x="8759825" y="3295650"/>
          <p14:tracePt t="67058" x="8759825" y="3303588"/>
          <p14:tracePt t="67066" x="8769350" y="3313113"/>
          <p14:tracePt t="67080" x="8777288" y="3322638"/>
          <p14:tracePt t="67090" x="8786813" y="3330575"/>
          <p14:tracePt t="67107" x="8796338" y="3340100"/>
          <p14:tracePt t="67124" x="8796338" y="3348038"/>
          <p14:tracePt t="67728" x="8796338" y="3357563"/>
          <p14:tracePt t="67737" x="8777288" y="3402013"/>
          <p14:tracePt t="67743" x="8751888" y="3446463"/>
          <p14:tracePt t="67757" x="8724900" y="3500438"/>
          <p14:tracePt t="67774" x="8670925" y="3589338"/>
          <p14:tracePt t="67790" x="8599488" y="3660775"/>
          <p14:tracePt t="67823" x="8528050" y="3724275"/>
          <p14:tracePt t="67915" x="8528050" y="3705225"/>
          <p14:tracePt t="67924" x="8518525" y="3679825"/>
          <p14:tracePt t="67932" x="8510588" y="3660775"/>
          <p14:tracePt t="67940" x="8501063" y="3625850"/>
          <p14:tracePt t="67957" x="8501063" y="3536950"/>
          <p14:tracePt t="67973" x="8510588" y="3465513"/>
          <p14:tracePt t="67990" x="8537575" y="3384550"/>
          <p14:tracePt t="68007" x="8572500" y="3330575"/>
          <p14:tracePt t="68023" x="8616950" y="3286125"/>
          <p14:tracePt t="68040" x="8653463" y="3259138"/>
          <p14:tracePt t="68057" x="8697913" y="3241675"/>
          <p14:tracePt t="68073" x="8786813" y="3232150"/>
          <p14:tracePt t="68090" x="8848725" y="3232150"/>
          <p14:tracePt t="68107" x="8902700" y="3251200"/>
          <p14:tracePt t="68124" x="8966200" y="3286125"/>
          <p14:tracePt t="68140" x="8991600" y="3330575"/>
          <p14:tracePt t="68158" x="9018588" y="3384550"/>
          <p14:tracePt t="68173" x="9037638" y="3429000"/>
          <p14:tracePt t="68190" x="9037638" y="3473450"/>
          <p14:tracePt t="68207" x="9018588" y="3509963"/>
          <p14:tracePt t="68223" x="8974138" y="3554413"/>
          <p14:tracePt t="68240" x="8894763" y="3581400"/>
          <p14:tracePt t="68256" x="8759825" y="3616325"/>
          <p14:tracePt t="68273" x="8626475" y="3625850"/>
          <p14:tracePt t="68290" x="8528050" y="3616325"/>
          <p14:tracePt t="68308" x="8439150" y="3536950"/>
          <p14:tracePt t="68323" x="8429625" y="3482975"/>
          <p14:tracePt t="68340" x="8429625" y="3429000"/>
          <p14:tracePt t="68357" x="8439150" y="3384550"/>
          <p14:tracePt t="68373" x="8474075" y="3340100"/>
          <p14:tracePt t="68390" x="8510588" y="3313113"/>
          <p14:tracePt t="68408" x="8562975" y="3295650"/>
          <p14:tracePt t="68423" x="8572500" y="3295650"/>
          <p14:tracePt t="68494" x="8572500" y="3303588"/>
          <p14:tracePt t="68501" x="8572500" y="3322638"/>
          <p14:tracePt t="68510" x="8572500" y="3340100"/>
          <p14:tracePt t="68523" x="8572500" y="3357563"/>
          <p14:tracePt t="68540" x="8572500" y="3394075"/>
          <p14:tracePt t="68556" x="8572500" y="3438525"/>
          <p14:tracePt t="68573" x="8572500" y="3446463"/>
          <p14:tracePt t="68590" x="8572500" y="3455988"/>
          <p14:tracePt t="72551" x="8510588" y="3482975"/>
          <p14:tracePt t="72558" x="8429625" y="3509963"/>
          <p14:tracePt t="72565" x="8331200" y="3536950"/>
          <p14:tracePt t="72572" x="8205788" y="3571875"/>
          <p14:tracePt t="72589" x="7929563" y="3633788"/>
          <p14:tracePt t="72606" x="7616825" y="3670300"/>
          <p14:tracePt t="72639" x="7215188" y="3670300"/>
          <p14:tracePt t="72672" x="7153275" y="3652838"/>
          <p14:tracePt t="72689" x="7153275" y="3643313"/>
          <p14:tracePt t="72705" x="7161213" y="3625850"/>
          <p14:tracePt t="72722" x="7170738" y="3598863"/>
          <p14:tracePt t="72739" x="7205663" y="3571875"/>
          <p14:tracePt t="72755" x="7304088" y="3517900"/>
          <p14:tracePt t="72772" x="7491413" y="3455988"/>
          <p14:tracePt t="72789" x="7751763" y="3394075"/>
          <p14:tracePt t="72805" x="8027988" y="3375025"/>
          <p14:tracePt t="72822" x="8412163" y="3367088"/>
          <p14:tracePt t="72839" x="8599488" y="3375025"/>
          <p14:tracePt t="72855" x="8688388" y="3411538"/>
          <p14:tracePt t="72872" x="8715375" y="3438525"/>
          <p14:tracePt t="72889" x="8715375" y="3473450"/>
          <p14:tracePt t="72905" x="8705850" y="3509963"/>
          <p14:tracePt t="72922" x="8670925" y="3554413"/>
          <p14:tracePt t="72940" x="8582025" y="3625850"/>
          <p14:tracePt t="72955" x="8528050" y="3679825"/>
          <p14:tracePt t="72972" x="8491538" y="3697288"/>
          <p14:tracePt t="72988" x="8474075" y="3697288"/>
          <p14:tracePt t="76119" x="8466138" y="3705225"/>
          <p14:tracePt t="76128" x="8385175" y="3724275"/>
          <p14:tracePt t="76138" x="8296275" y="3732213"/>
          <p14:tracePt t="76156" x="8062913" y="3741738"/>
          <p14:tracePt t="76172" x="7875588" y="3759200"/>
          <p14:tracePt t="76188" x="7751763" y="3768725"/>
          <p14:tracePt t="76206" x="7653338" y="3741738"/>
          <p14:tracePt t="76238" x="7545388" y="3608388"/>
          <p14:tracePt t="76271" x="7510463" y="3571875"/>
          <p14:tracePt t="76432" x="7500938" y="3562350"/>
          <p14:tracePt t="76440" x="7483475" y="3562350"/>
          <p14:tracePt t="76448" x="7466013" y="3554413"/>
          <p14:tracePt t="76457" x="7439025" y="3544888"/>
          <p14:tracePt t="76471" x="7348538" y="3527425"/>
          <p14:tracePt t="76488" x="7143750" y="3562350"/>
          <p14:tracePt t="76504" x="7010400" y="3608388"/>
          <p14:tracePt t="76521" x="6848475" y="3660775"/>
          <p14:tracePt t="76538" x="6742113" y="3697288"/>
          <p14:tracePt t="76554" x="6688138" y="3714750"/>
          <p14:tracePt t="76571" x="6661150" y="3714750"/>
          <p14:tracePt t="77049" x="6653213" y="3724275"/>
          <p14:tracePt t="77064" x="6626225" y="3732213"/>
          <p14:tracePt t="77072" x="6527800" y="3786188"/>
          <p14:tracePt t="77080" x="6438900" y="3830638"/>
          <p14:tracePt t="77089" x="6313488" y="3884613"/>
          <p14:tracePt t="77105" x="6062663" y="3983038"/>
          <p14:tracePt t="77121" x="5653088" y="4081463"/>
          <p14:tracePt t="77154" x="4867275" y="4205288"/>
          <p14:tracePt t="77188" x="4500563" y="4224338"/>
          <p14:tracePt t="77204" x="4411663" y="4214813"/>
          <p14:tracePt t="77221" x="4367213" y="4179888"/>
          <p14:tracePt t="77237" x="4367213" y="4133850"/>
          <p14:tracePt t="77254" x="4411663" y="4098925"/>
          <p14:tracePt t="77273" x="4510088" y="4062413"/>
          <p14:tracePt t="77287" x="4537075" y="4054475"/>
          <p14:tracePt t="77322" x="4608513" y="4037013"/>
          <p14:tracePt t="77337" x="4625975" y="4027488"/>
          <p14:tracePt t="77354" x="4714875" y="4010025"/>
          <p14:tracePt t="77371" x="4759325" y="4010025"/>
          <p14:tracePt t="77415" x="4786313" y="4010025"/>
          <p14:tracePt t="77425" x="4813300" y="4000500"/>
          <p14:tracePt t="77437" x="4822825" y="3990975"/>
          <p14:tracePt t="77454" x="4830763" y="3973513"/>
          <p14:tracePt t="77494" x="4813300" y="3973513"/>
          <p14:tracePt t="77504" x="4803775" y="3983038"/>
          <p14:tracePt t="77521" x="4795838" y="3990975"/>
          <p14:tracePt t="77538" x="4786313" y="3990975"/>
          <p14:tracePt t="77554" x="4768850" y="4000500"/>
          <p14:tracePt t="77571" x="4759325" y="4017963"/>
          <p14:tracePt t="77587" x="4751388" y="4027488"/>
          <p14:tracePt t="77604" x="4732338" y="4037013"/>
          <p14:tracePt t="77621" x="4714875" y="4044950"/>
          <p14:tracePt t="77637" x="4705350" y="4054475"/>
          <p14:tracePt t="77923" x="4679950" y="4062413"/>
          <p14:tracePt t="77932" x="4616450" y="4098925"/>
          <p14:tracePt t="77940" x="4537075" y="4133850"/>
          <p14:tracePt t="77954" x="4438650" y="4179888"/>
          <p14:tracePt t="77971" x="4125913" y="4313238"/>
          <p14:tracePt t="77988" x="3911600" y="4394200"/>
          <p14:tracePt t="78004" x="3625850" y="4483100"/>
          <p14:tracePt t="78037" x="3232150" y="4608513"/>
          <p14:tracePt t="78072" x="2928938" y="4679950"/>
          <p14:tracePt t="78087" x="2884488" y="4697413"/>
          <p14:tracePt t="78104" x="2874963" y="4697413"/>
          <p14:tracePt t="78478" x="2857500" y="4697413"/>
          <p14:tracePt t="78486" x="2822575" y="4670425"/>
          <p14:tracePt t="78493" x="2776538" y="4643438"/>
          <p14:tracePt t="78504" x="2732088" y="4616450"/>
          <p14:tracePt t="78521" x="2643188" y="4572000"/>
          <p14:tracePt t="78538" x="2544763" y="4518025"/>
          <p14:tracePt t="78554" x="2465388" y="4473575"/>
          <p14:tracePt t="78587" x="2393950" y="4438650"/>
          <p14:tracePt t="78620" x="2393950" y="4419600"/>
          <p14:tracePt t="78637" x="2393950" y="4384675"/>
          <p14:tracePt t="78655" x="2393950" y="4357688"/>
          <p14:tracePt t="78670" x="2393950" y="4330700"/>
          <p14:tracePt t="78687" x="2393950" y="4313238"/>
          <p14:tracePt t="78704" x="2411413" y="4286250"/>
          <p14:tracePt t="78720" x="2419350" y="4276725"/>
          <p14:tracePt t="78737" x="2428875" y="4268788"/>
          <p14:tracePt t="78754" x="2438400" y="4259263"/>
          <p14:tracePt t="78770" x="2465388" y="4251325"/>
          <p14:tracePt t="78787" x="2500313" y="4241800"/>
          <p14:tracePt t="78804" x="2536825" y="4241800"/>
          <p14:tracePt t="78820" x="2571750" y="4241800"/>
          <p14:tracePt t="78837" x="2616200" y="4241800"/>
          <p14:tracePt t="78854" x="2652713" y="4259263"/>
          <p14:tracePt t="78870" x="2687638" y="4268788"/>
          <p14:tracePt t="78887" x="2724150" y="4286250"/>
          <p14:tracePt t="78904" x="2741613" y="4295775"/>
          <p14:tracePt t="78920" x="2741613" y="4303713"/>
          <p14:tracePt t="79018" x="2741613" y="4313238"/>
          <p14:tracePt t="79026" x="2741613" y="4322763"/>
          <p14:tracePt t="79041" x="2741613" y="4330700"/>
          <p14:tracePt t="79054" x="2741613" y="4340225"/>
          <p14:tracePt t="79070" x="2741613" y="4348163"/>
          <p14:tracePt t="79087" x="2732088" y="4357688"/>
          <p14:tracePt t="79104" x="2732088" y="4367213"/>
          <p14:tracePt t="79120" x="2732088" y="4375150"/>
          <p14:tracePt t="79212" x="2732088" y="4384675"/>
          <p14:tracePt t="79220" x="2724150" y="4384675"/>
          <p14:tracePt t="79227" x="2714625" y="4394200"/>
          <p14:tracePt t="79290" x="2714625" y="4402138"/>
          <p14:tracePt t="79322" x="2714625" y="4411663"/>
          <p14:tracePt t="79330" x="2714625" y="4419600"/>
          <p14:tracePt t="79346" x="2714625" y="4429125"/>
          <p14:tracePt t="79354" x="2714625" y="4438650"/>
          <p14:tracePt t="79370" x="2714625" y="4446588"/>
          <p14:tracePt t="79387" x="2714625" y="4456113"/>
          <p14:tracePt t="79404" x="2714625" y="4465638"/>
          <p14:tracePt t="79666" x="2759075" y="4446588"/>
          <p14:tracePt t="79674" x="2830513" y="4411663"/>
          <p14:tracePt t="79681" x="2919413" y="4367213"/>
          <p14:tracePt t="79688" x="3036888" y="4340225"/>
          <p14:tracePt t="79704" x="3340100" y="4268788"/>
          <p14:tracePt t="79720" x="3768725" y="4187825"/>
          <p14:tracePt t="79737" x="4224338" y="4152900"/>
          <p14:tracePt t="79754" x="4625975" y="4116388"/>
          <p14:tracePt t="79770" x="5027613" y="4089400"/>
          <p14:tracePt t="79787" x="5330825" y="4081463"/>
          <p14:tracePt t="79803" x="5572125" y="4081463"/>
          <p14:tracePt t="79820" x="5759450" y="4098925"/>
          <p14:tracePt t="79837" x="5946775" y="4143375"/>
          <p14:tracePt t="79853" x="6010275" y="4152900"/>
          <p14:tracePt t="79870" x="6027738" y="4170363"/>
          <p14:tracePt t="79931" x="6027738" y="4187825"/>
          <p14:tracePt t="79939" x="6027738" y="4214813"/>
          <p14:tracePt t="79948" x="6018213" y="4241800"/>
          <p14:tracePt t="79954" x="6010275" y="4268788"/>
          <p14:tracePt t="79970" x="5983288" y="4330700"/>
          <p14:tracePt t="79987" x="5946775" y="4384675"/>
          <p14:tracePt t="80003" x="5902325" y="4429125"/>
          <p14:tracePt t="80020" x="5848350" y="4483100"/>
          <p14:tracePt t="80037" x="5786438" y="4545013"/>
          <p14:tracePt t="80053" x="5697538" y="4589463"/>
          <p14:tracePt t="80070" x="5581650" y="4643438"/>
          <p14:tracePt t="80088" x="5375275" y="4697413"/>
          <p14:tracePt t="80103" x="5251450" y="4714875"/>
          <p14:tracePt t="80120" x="5126038" y="4724400"/>
          <p14:tracePt t="80137" x="5037138" y="4724400"/>
          <p14:tracePt t="80153" x="4965700" y="4714875"/>
          <p14:tracePt t="80170" x="4929188" y="4697413"/>
          <p14:tracePt t="80187" x="4894263" y="4670425"/>
          <p14:tracePt t="80203" x="4875213" y="4625975"/>
          <p14:tracePt t="80220" x="4867275" y="4589463"/>
          <p14:tracePt t="80237" x="4848225" y="4554538"/>
          <p14:tracePt t="80253" x="4848225" y="4518025"/>
          <p14:tracePt t="80270" x="4848225" y="4491038"/>
          <p14:tracePt t="80287" x="4857750" y="4456113"/>
          <p14:tracePt t="80303" x="4894263" y="4429125"/>
          <p14:tracePt t="80320" x="4938713" y="4402138"/>
          <p14:tracePt t="80337" x="5000625" y="4375150"/>
          <p14:tracePt t="80353" x="5054600" y="4375150"/>
          <p14:tracePt t="80370" x="5099050" y="4375150"/>
          <p14:tracePt t="80387" x="5126038" y="4384675"/>
          <p14:tracePt t="80403" x="5133975" y="4394200"/>
          <p14:tracePt t="80420" x="5133975" y="4402138"/>
          <p14:tracePt t="80437" x="5133975" y="4419600"/>
          <p14:tracePt t="80453" x="5081588" y="4473575"/>
          <p14:tracePt t="80470" x="5045075" y="4500563"/>
          <p14:tracePt t="80487" x="5018088" y="4518025"/>
          <p14:tracePt t="80503" x="5010150" y="4518025"/>
          <p14:tracePt t="80597" x="5000625" y="4518025"/>
          <p14:tracePt t="80603" x="4991100" y="4518025"/>
          <p14:tracePt t="80610" x="4983163" y="4518025"/>
          <p14:tracePt t="80626" x="4973638" y="4518025"/>
          <p14:tracePt t="80637" x="4965700" y="4518025"/>
          <p14:tracePt t="80653" x="4956175" y="4518025"/>
          <p14:tracePt t="80736" x="4946650" y="4527550"/>
          <p14:tracePt t="80752" x="4919663" y="4537075"/>
          <p14:tracePt t="80760" x="4894263" y="4545013"/>
          <p14:tracePt t="80770" x="4857750" y="4554538"/>
          <p14:tracePt t="80786" x="4795838" y="4562475"/>
          <p14:tracePt t="80803" x="4741863" y="4562475"/>
          <p14:tracePt t="80820" x="4697413" y="4562475"/>
          <p14:tracePt t="80837" x="4643438" y="4581525"/>
          <p14:tracePt t="80853" x="4608513" y="4589463"/>
          <p14:tracePt t="80870" x="4554538" y="4589463"/>
          <p14:tracePt t="80886" x="4527550" y="4598988"/>
          <p14:tracePt t="80903" x="4510088" y="4598988"/>
          <p14:tracePt t="80920" x="4500563" y="4598988"/>
          <p14:tracePt t="80978" x="4491038" y="4598988"/>
          <p14:tracePt t="81002" x="4465638" y="4598988"/>
          <p14:tracePt t="81010" x="4438650" y="4608513"/>
          <p14:tracePt t="81020" x="4411663" y="4608513"/>
          <p14:tracePt t="81037" x="4322763" y="4625975"/>
          <p14:tracePt t="81053" x="4232275" y="4633913"/>
          <p14:tracePt t="81070" x="4170363" y="4652963"/>
          <p14:tracePt t="81086" x="4116388" y="4670425"/>
          <p14:tracePt t="81103" x="4098925" y="4679950"/>
          <p14:tracePt t="81120" x="4089400" y="4679950"/>
          <p14:tracePt t="81136" x="4081463" y="4687888"/>
          <p14:tracePt t="81153" x="4054475" y="4697413"/>
          <p14:tracePt t="81170" x="4027488" y="4714875"/>
          <p14:tracePt t="81188" x="3983038" y="4714875"/>
          <p14:tracePt t="81203" x="3965575" y="4714875"/>
          <p14:tracePt t="81220" x="3946525" y="4705350"/>
          <p14:tracePt t="81236" x="3938588" y="4705350"/>
          <p14:tracePt t="81253" x="3919538" y="4697413"/>
          <p14:tracePt t="81270" x="3919538" y="4687888"/>
          <p14:tracePt t="81287" x="3911600" y="4670425"/>
          <p14:tracePt t="81303" x="3911600" y="4660900"/>
          <p14:tracePt t="81320" x="3911600" y="4643438"/>
          <p14:tracePt t="81336" x="3911600" y="4598988"/>
          <p14:tracePt t="81353" x="3911600" y="4562475"/>
          <p14:tracePt t="81370" x="3919538" y="4527550"/>
          <p14:tracePt t="81386" x="3929063" y="4491038"/>
          <p14:tracePt t="81403" x="3956050" y="4446588"/>
          <p14:tracePt t="81420" x="3990975" y="4411663"/>
          <p14:tracePt t="81436" x="4037013" y="4384675"/>
          <p14:tracePt t="81453" x="4081463" y="4357688"/>
          <p14:tracePt t="81470" x="4098925" y="4340225"/>
          <p14:tracePt t="81486" x="4143375" y="4340225"/>
          <p14:tracePt t="81503" x="4197350" y="4340225"/>
          <p14:tracePt t="81520" x="4286250" y="4340225"/>
          <p14:tracePt t="81536" x="4419600" y="4357688"/>
          <p14:tracePt t="81553" x="4572000" y="4384675"/>
          <p14:tracePt t="81570" x="4697413" y="4402138"/>
          <p14:tracePt t="81586" x="4786313" y="4419600"/>
          <p14:tracePt t="81603" x="4803775" y="4429125"/>
          <p14:tracePt t="81620" x="4813300" y="4446588"/>
          <p14:tracePt t="81636" x="4813300" y="4456113"/>
          <p14:tracePt t="81653" x="4803775" y="4491038"/>
          <p14:tracePt t="81670" x="4759325" y="4537075"/>
          <p14:tracePt t="81686" x="4705350" y="4581525"/>
          <p14:tracePt t="81703" x="4643438" y="4616450"/>
          <p14:tracePt t="81720" x="4625975" y="4616450"/>
          <p14:tracePt t="81736" x="4608513" y="4616450"/>
          <p14:tracePt t="81770" x="4608513" y="4608513"/>
          <p14:tracePt t="81786" x="4608513" y="4562475"/>
          <p14:tracePt t="81803" x="4616450" y="4510088"/>
          <p14:tracePt t="81820" x="4660900" y="4446588"/>
          <p14:tracePt t="81836" x="4768850" y="4367213"/>
          <p14:tracePt t="81853" x="4875213" y="4330700"/>
          <p14:tracePt t="81870" x="4983163" y="4322763"/>
          <p14:tracePt t="81886" x="5081588" y="4322763"/>
          <p14:tracePt t="81903" x="5153025" y="4348163"/>
          <p14:tracePt t="81920" x="5180013" y="4375150"/>
          <p14:tracePt t="81936" x="5180013" y="4411663"/>
          <p14:tracePt t="81953" x="5160963" y="4473575"/>
          <p14:tracePt t="81969" x="5133975" y="4518025"/>
          <p14:tracePt t="81986" x="5089525" y="4554538"/>
          <p14:tracePt t="82003" x="5054600" y="4581525"/>
          <p14:tracePt t="82020" x="5037138" y="4598988"/>
          <p14:tracePt t="82094" x="5037138" y="4589463"/>
          <p14:tracePt t="82102" x="5037138" y="4581525"/>
          <p14:tracePt t="82119" x="5037138" y="4572000"/>
          <p14:tracePt t="82125" x="5045075" y="4572000"/>
          <p14:tracePt t="82136" x="5054600" y="4562475"/>
          <p14:tracePt t="82153" x="5062538" y="4554538"/>
          <p14:tracePt t="82170" x="5072063" y="4545013"/>
          <p14:tracePt t="82186" x="5072063" y="4537075"/>
          <p14:tracePt t="82203" x="5089525" y="4537075"/>
          <p14:tracePt t="82712" x="5089525" y="4527550"/>
          <p14:tracePt t="82720" x="5099050" y="4518025"/>
          <p14:tracePt t="82728" x="5143500" y="4500563"/>
          <p14:tracePt t="82736" x="5187950" y="4465638"/>
          <p14:tracePt t="82753" x="5313363" y="4411663"/>
          <p14:tracePt t="82770" x="5510213" y="4367213"/>
          <p14:tracePt t="82786" x="5786438" y="4295775"/>
          <p14:tracePt t="82819" x="6340475" y="4232275"/>
          <p14:tracePt t="82853" x="6919913" y="4224338"/>
          <p14:tracePt t="82869" x="7081838" y="4232275"/>
          <p14:tracePt t="82886" x="7180263" y="4251325"/>
          <p14:tracePt t="82904" x="7224713" y="4259263"/>
          <p14:tracePt t="82919" x="7242175" y="4268788"/>
          <p14:tracePt t="82936" x="7251700" y="4276725"/>
          <p14:tracePt t="82969" x="7259638" y="4303713"/>
          <p14:tracePt t="82986" x="7269163" y="4348163"/>
          <p14:tracePt t="83003" x="7296150" y="4429125"/>
          <p14:tracePt t="83021" x="7304088" y="4483100"/>
          <p14:tracePt t="83036" x="7323138" y="4527550"/>
          <p14:tracePt t="83053" x="7331075" y="4572000"/>
          <p14:tracePt t="83069" x="7331075" y="4608513"/>
          <p14:tracePt t="83086" x="7331075" y="4643438"/>
          <p14:tracePt t="84155" x="7358063" y="4643438"/>
          <p14:tracePt t="84164" x="7439025" y="4598988"/>
          <p14:tracePt t="84171" x="7545388" y="4554538"/>
          <p14:tracePt t="84186" x="7653338" y="4518025"/>
          <p14:tracePt t="84204" x="8170863" y="4384675"/>
          <p14:tracePt t="84219" x="8599488" y="4295775"/>
          <p14:tracePt t="84236" x="8929688" y="4224338"/>
          <p14:tracePt t="84269" x="9348788" y="4170363"/>
          <p14:tracePt t="84302" x="9412288" y="4170363"/>
          <p14:tracePt t="84547" x="9402763" y="4179888"/>
          <p14:tracePt t="84556" x="9385300" y="4205288"/>
          <p14:tracePt t="84564" x="9367838" y="4232275"/>
          <p14:tracePt t="84571" x="9358313" y="4259263"/>
          <p14:tracePt t="84586" x="9313863" y="4322763"/>
          <p14:tracePt t="84602" x="9259888" y="4384675"/>
          <p14:tracePt t="84619" x="9215438" y="4446588"/>
          <p14:tracePt t="84636" x="9180513" y="4483100"/>
          <p14:tracePt t="84652" x="9180513" y="4500563"/>
          <p14:tracePt t="84669" x="9170988" y="4500563"/>
          <p14:tracePt t="88204" x="9170988" y="4510088"/>
          <p14:tracePt t="88221" x="9117013" y="4527550"/>
          <p14:tracePt t="88227" x="9010650" y="4572000"/>
          <p14:tracePt t="88236" x="8867775" y="4608513"/>
          <p14:tracePt t="88268" x="8331200" y="4724400"/>
          <p14:tracePt t="88301" x="7751763" y="4857750"/>
          <p14:tracePt t="88319" x="7483475" y="4884738"/>
          <p14:tracePt t="88335" x="7358063" y="4884738"/>
          <p14:tracePt t="88351" x="7277100" y="4884738"/>
          <p14:tracePt t="88368" x="7188200" y="4884738"/>
          <p14:tracePt t="88385" x="7099300" y="4875213"/>
          <p14:tracePt t="88401" x="7027863" y="4857750"/>
          <p14:tracePt t="88418" x="6956425" y="4848225"/>
          <p14:tracePt t="88435" x="6902450" y="4848225"/>
          <p14:tracePt t="88451" x="6848475" y="4840288"/>
          <p14:tracePt t="88468" x="6751638" y="4840288"/>
          <p14:tracePt t="88484" x="6643688" y="4840288"/>
          <p14:tracePt t="88501" x="6465888" y="4848225"/>
          <p14:tracePt t="88518" x="6323013" y="4857750"/>
          <p14:tracePt t="88535" x="6161088" y="4884738"/>
          <p14:tracePt t="88551" x="5991225" y="4902200"/>
          <p14:tracePt t="88568" x="5822950" y="4919663"/>
          <p14:tracePt t="88585" x="5680075" y="4929188"/>
          <p14:tracePt t="88601" x="5402263" y="4946650"/>
          <p14:tracePt t="88618" x="5187950" y="4946650"/>
          <p14:tracePt t="88635" x="4965700" y="4946650"/>
          <p14:tracePt t="88651" x="4776788" y="4946650"/>
          <p14:tracePt t="88668" x="4562475" y="4938713"/>
          <p14:tracePt t="88684" x="4357688" y="4938713"/>
          <p14:tracePt t="88701" x="4170363" y="4929188"/>
          <p14:tracePt t="88718" x="4000500" y="4929188"/>
          <p14:tracePt t="88734" x="3795713" y="4919663"/>
          <p14:tracePt t="88751" x="3679825" y="4911725"/>
          <p14:tracePt t="88768" x="3589338" y="4902200"/>
          <p14:tracePt t="88785" x="3490913" y="4902200"/>
          <p14:tracePt t="88801" x="3394075" y="4902200"/>
          <p14:tracePt t="88818" x="3295650" y="4902200"/>
          <p14:tracePt t="88834" x="3205163" y="4902200"/>
          <p14:tracePt t="88852" x="3054350" y="4902200"/>
          <p14:tracePt t="88868" x="2973388" y="4902200"/>
          <p14:tracePt t="88884" x="2874963" y="4894263"/>
          <p14:tracePt t="88901" x="2786063" y="4875213"/>
          <p14:tracePt t="88918" x="2697163" y="4857750"/>
          <p14:tracePt t="88934" x="2616200" y="4840288"/>
          <p14:tracePt t="88951" x="2554288" y="4830763"/>
          <p14:tracePt t="88968" x="2490788" y="4803775"/>
          <p14:tracePt t="88984" x="2411413" y="4741863"/>
          <p14:tracePt t="89001" x="2347913" y="4705350"/>
          <p14:tracePt t="89018" x="2312988" y="4670425"/>
          <p14:tracePt t="89034" x="2295525" y="4660900"/>
          <p14:tracePt t="89051" x="2286000" y="4652963"/>
          <p14:tracePt t="89068" x="2286000" y="4643438"/>
          <p14:tracePt t="89084" x="2295525" y="4625975"/>
          <p14:tracePt t="89085" x="2312988" y="4608513"/>
          <p14:tracePt t="89101" x="2366963" y="4554538"/>
          <p14:tracePt t="89118" x="2500313" y="4483100"/>
          <p14:tracePt t="89134" x="2660650" y="4419600"/>
          <p14:tracePt t="89151" x="2867025" y="4375150"/>
          <p14:tracePt t="89169" x="3116263" y="4367213"/>
          <p14:tracePt t="89185" x="3340100" y="4367213"/>
          <p14:tracePt t="89201" x="3517900" y="4394200"/>
          <p14:tracePt t="89218" x="3652838" y="4446588"/>
          <p14:tracePt t="89234" x="3705225" y="4527550"/>
          <p14:tracePt t="89251" x="3705225" y="4581525"/>
          <p14:tracePt t="89268" x="3670300" y="4652963"/>
          <p14:tracePt t="89284" x="3616325" y="4714875"/>
          <p14:tracePt t="89301" x="3554413" y="4776788"/>
          <p14:tracePt t="89318" x="3465513" y="4795838"/>
          <p14:tracePt t="89334" x="3322638" y="4813300"/>
          <p14:tracePt t="89351" x="3089275" y="4803775"/>
          <p14:tracePt t="89368" x="2946400" y="4786313"/>
          <p14:tracePt t="89384" x="2857500" y="4751388"/>
          <p14:tracePt t="89401" x="2830513" y="4705350"/>
          <p14:tracePt t="89418" x="2830513" y="4652963"/>
          <p14:tracePt t="89434" x="2847975" y="4589463"/>
          <p14:tracePt t="89451" x="2901950" y="4500563"/>
          <p14:tracePt t="89468" x="3000375" y="4429125"/>
          <p14:tracePt t="89484" x="3179763" y="4367213"/>
          <p14:tracePt t="89501" x="3295650" y="4357688"/>
          <p14:tracePt t="89518" x="3394075" y="4367213"/>
          <p14:tracePt t="89534" x="3455988" y="4411663"/>
          <p14:tracePt t="89551" x="3482975" y="4456113"/>
          <p14:tracePt t="89568" x="3490913" y="4491038"/>
          <p14:tracePt t="89584" x="3490913" y="4527550"/>
          <p14:tracePt t="89602" x="3490913" y="4545013"/>
          <p14:tracePt t="89618" x="3490913" y="4554538"/>
          <p14:tracePt t="89742" x="3490913" y="4562475"/>
          <p14:tracePt t="89758" x="3490913" y="4572000"/>
          <p14:tracePt t="89766" x="3490913" y="4581525"/>
          <p14:tracePt t="89782" x="3490913" y="4589463"/>
          <p14:tracePt t="89798" x="3490913" y="4598988"/>
          <p14:tracePt t="91804" x="3554413" y="4589463"/>
          <p14:tracePt t="91811" x="3652838" y="4562475"/>
          <p14:tracePt t="91819" x="3759200" y="4545013"/>
          <p14:tracePt t="91834" x="3911600" y="4537075"/>
          <p14:tracePt t="91851" x="4286250" y="4510088"/>
          <p14:tracePt t="91867" x="5010150" y="4483100"/>
          <p14:tracePt t="91900" x="5884863" y="4491038"/>
          <p14:tracePt t="91934" x="6303963" y="4518025"/>
          <p14:tracePt t="91950" x="6438900" y="4537075"/>
          <p14:tracePt t="91967" x="6572250" y="4562475"/>
          <p14:tracePt t="91984" x="6616700" y="4562475"/>
          <p14:tracePt t="92000" x="6626225" y="4562475"/>
          <p14:tracePt t="92017" x="6634163" y="4562475"/>
          <p14:tracePt t="92085" x="6643688" y="4581525"/>
          <p14:tracePt t="92095" x="6653213" y="4608513"/>
          <p14:tracePt t="92102" x="6653213" y="4625975"/>
          <p14:tracePt t="92117" x="6670675" y="4679950"/>
          <p14:tracePt t="92134" x="6680200" y="4714875"/>
          <p14:tracePt t="92151" x="6697663" y="4751388"/>
          <p14:tracePt t="92167" x="6697663" y="4768850"/>
          <p14:tracePt t="92184" x="6705600" y="4776788"/>
          <p14:tracePt t="92200" x="6715125" y="4776788"/>
          <p14:tracePt t="92570" x="6697663" y="4803775"/>
          <p14:tracePt t="92577" x="6680200" y="4822825"/>
          <p14:tracePt t="92586" x="6653213" y="4848225"/>
          <p14:tracePt t="92617" x="6510338" y="4983163"/>
          <p14:tracePt t="92650" x="6276975" y="5187950"/>
          <p14:tracePt t="92667" x="6170613" y="5259388"/>
          <p14:tracePt t="92683" x="6072188" y="5322888"/>
          <p14:tracePt t="92700" x="6010275" y="5357813"/>
          <p14:tracePt t="92717" x="5973763" y="5384800"/>
          <p14:tracePt t="92733" x="5965825" y="5394325"/>
          <p14:tracePt t="92750" x="5946775" y="5394325"/>
          <p14:tracePt t="92853" x="5946775" y="5402263"/>
          <p14:tracePt t="92861" x="5938838" y="5411788"/>
          <p14:tracePt t="93586" x="5929313" y="5411788"/>
          <p14:tracePt t="93595" x="5894388" y="5411788"/>
          <p14:tracePt t="93602" x="5795963" y="5419725"/>
          <p14:tracePt t="93618" x="5581650" y="5456238"/>
          <p14:tracePt t="93633" x="5340350" y="5473700"/>
          <p14:tracePt t="93650" x="5081588" y="5491163"/>
          <p14:tracePt t="93683" x="4545013" y="5518150"/>
          <p14:tracePt t="93717" x="4187825" y="5500688"/>
          <p14:tracePt t="93735" x="4133850" y="5483225"/>
          <p14:tracePt t="93750" x="4098925" y="5465763"/>
          <p14:tracePt t="93766" x="4089400" y="5429250"/>
          <p14:tracePt t="93783" x="4071938" y="5394325"/>
          <p14:tracePt t="93800" x="4054475" y="5357813"/>
          <p14:tracePt t="93816" x="4044950" y="5322888"/>
          <p14:tracePt t="93833" x="4037013" y="5286375"/>
          <p14:tracePt t="93850" x="4017963" y="5232400"/>
          <p14:tracePt t="93866" x="4010025" y="5180013"/>
          <p14:tracePt t="93883" x="4010025" y="5116513"/>
          <p14:tracePt t="93900" x="4017963" y="5081588"/>
          <p14:tracePt t="93916" x="4054475" y="5054600"/>
          <p14:tracePt t="93933" x="4098925" y="5010150"/>
          <p14:tracePt t="93950" x="4170363" y="4956175"/>
          <p14:tracePt t="93966" x="4286250" y="4902200"/>
          <p14:tracePt t="93983" x="4429125" y="4848225"/>
          <p14:tracePt t="94000" x="4491038" y="4840288"/>
          <p14:tracePt t="94017" x="4518025" y="4840288"/>
          <p14:tracePt t="94033" x="4527550" y="4848225"/>
          <p14:tracePt t="94050" x="4527550" y="4902200"/>
          <p14:tracePt t="94066" x="4491038" y="5010150"/>
          <p14:tracePt t="94083" x="4429125" y="5116513"/>
          <p14:tracePt t="94100" x="4330700" y="5232400"/>
          <p14:tracePt t="94116" x="4179888" y="5322888"/>
          <p14:tracePt t="94133" x="4125913" y="5340350"/>
          <p14:tracePt t="94150" x="4081463" y="5340350"/>
          <p14:tracePt t="94166" x="4062413" y="5340350"/>
          <p14:tracePt t="94183" x="4037013" y="5322888"/>
          <p14:tracePt t="94200" x="4000500" y="5276850"/>
          <p14:tracePt t="94216" x="3973513" y="5241925"/>
          <p14:tracePt t="94233" x="3956050" y="5180013"/>
          <p14:tracePt t="94250" x="3956050" y="5133975"/>
          <p14:tracePt t="94266" x="3956050" y="5099050"/>
          <p14:tracePt t="94283" x="3973513" y="5062538"/>
          <p14:tracePt t="94300" x="4000500" y="5045075"/>
          <p14:tracePt t="94316" x="4037013" y="5027613"/>
          <p14:tracePt t="94333" x="4062413" y="5018088"/>
          <p14:tracePt t="94350" x="4071938" y="5018088"/>
          <p14:tracePt t="94366" x="4089400" y="5018088"/>
          <p14:tracePt t="94383" x="4089400" y="5027613"/>
          <p14:tracePt t="94401" x="4098925" y="5054600"/>
          <p14:tracePt t="94416" x="4108450" y="5081588"/>
          <p14:tracePt t="94433" x="4108450" y="5116513"/>
          <p14:tracePt t="94450" x="4108450" y="5153025"/>
          <p14:tracePt t="94466" x="4098925" y="5170488"/>
          <p14:tracePt t="94483" x="4089400" y="5187950"/>
          <p14:tracePt t="95484" x="4116388" y="5187950"/>
          <p14:tracePt t="95492" x="4187825" y="5187950"/>
          <p14:tracePt t="95501" x="4259263" y="5187950"/>
          <p14:tracePt t="95516" x="4473575" y="5187950"/>
          <p14:tracePt t="95533" x="4751388" y="5187950"/>
          <p14:tracePt t="95550" x="5027613" y="5170488"/>
          <p14:tracePt t="95566" x="5303838" y="5180013"/>
          <p14:tracePt t="95599" x="5875338" y="5214938"/>
          <p14:tracePt t="95633" x="6205538" y="5251450"/>
          <p14:tracePt t="95649" x="6348413" y="5259388"/>
          <p14:tracePt t="95666" x="6491288" y="5268913"/>
          <p14:tracePt t="95683" x="6653213" y="5268913"/>
          <p14:tracePt t="95699" x="6796088" y="5259388"/>
          <p14:tracePt t="95716" x="6902450" y="5241925"/>
          <p14:tracePt t="95733" x="7062788" y="5232400"/>
          <p14:tracePt t="95749" x="7161213" y="5224463"/>
          <p14:tracePt t="95766" x="7251700" y="5214938"/>
          <p14:tracePt t="95784" x="7304088" y="5214938"/>
          <p14:tracePt t="95799" x="7313613" y="5214938"/>
          <p14:tracePt t="95866" x="7296150" y="5214938"/>
          <p14:tracePt t="95874" x="7224713" y="5214938"/>
          <p14:tracePt t="95882" x="7116763" y="5224463"/>
          <p14:tracePt t="95899" x="6848475" y="5241925"/>
          <p14:tracePt t="95916" x="6608763" y="5259388"/>
          <p14:tracePt t="95933" x="6411913" y="5276850"/>
          <p14:tracePt t="95949" x="6251575" y="5276850"/>
          <p14:tracePt t="95966" x="6197600" y="5276850"/>
          <p14:tracePt t="95983" x="6188075" y="5276850"/>
          <p14:tracePt t="96013" x="6205538" y="5268913"/>
          <p14:tracePt t="96022" x="6242050" y="5241925"/>
          <p14:tracePt t="96032" x="6313488" y="5224463"/>
          <p14:tracePt t="96049" x="6483350" y="5187950"/>
          <p14:tracePt t="96066" x="6697663" y="5160963"/>
          <p14:tracePt t="96083" x="6929438" y="5133975"/>
          <p14:tracePt t="96099" x="7296150" y="5126038"/>
          <p14:tracePt t="96116" x="7446963" y="5126038"/>
          <p14:tracePt t="96132" x="7500938" y="5133975"/>
          <p14:tracePt t="96149" x="7500938" y="5143500"/>
          <p14:tracePt t="96166" x="7456488" y="5170488"/>
          <p14:tracePt t="96183" x="7331075" y="5180013"/>
          <p14:tracePt t="96199" x="7143750" y="5205413"/>
          <p14:tracePt t="96216" x="6938963" y="5214938"/>
          <p14:tracePt t="96232" x="6777038" y="5224463"/>
          <p14:tracePt t="96249" x="6732588" y="5224463"/>
          <p14:tracePt t="96282" x="6751638" y="5214938"/>
          <p14:tracePt t="96299" x="6823075" y="5180013"/>
          <p14:tracePt t="96316" x="6973888" y="5153025"/>
          <p14:tracePt t="96332" x="7180263" y="5133975"/>
          <p14:tracePt t="96349" x="7510463" y="5133975"/>
          <p14:tracePt t="96366" x="7705725" y="5133975"/>
          <p14:tracePt t="96383" x="7848600" y="5153025"/>
          <p14:tracePt t="96399" x="7894638" y="5170488"/>
          <p14:tracePt t="96416" x="7902575" y="5170488"/>
          <p14:tracePt t="96432" x="7894638" y="5187950"/>
          <p14:tracePt t="96449" x="7885113" y="5197475"/>
          <p14:tracePt t="96466" x="7867650" y="5205413"/>
          <p14:tracePt t="96482" x="7858125" y="5205413"/>
          <p14:tracePt t="99897" x="7823200" y="5214938"/>
          <p14:tracePt t="99905" x="7732713" y="5224463"/>
          <p14:tracePt t="99915" x="7626350" y="5232400"/>
          <p14:tracePt t="99932" x="7402513" y="5259388"/>
          <p14:tracePt t="99949" x="7153275" y="5276850"/>
          <p14:tracePt t="99965" x="6929438" y="5295900"/>
          <p14:tracePt t="99998" x="6661150" y="5313363"/>
          <p14:tracePt t="100031" x="6510338" y="5348288"/>
          <p14:tracePt t="100048" x="6429375" y="5375275"/>
          <p14:tracePt t="100065" x="6367463" y="5384800"/>
          <p14:tracePt t="100081" x="6276975" y="5402263"/>
          <p14:tracePt t="100098" x="6188075" y="5419725"/>
          <p14:tracePt t="100115" x="6027738" y="5446713"/>
          <p14:tracePt t="100132" x="5929313" y="5465763"/>
          <p14:tracePt t="100150" x="5848350" y="5473700"/>
          <p14:tracePt t="100165" x="5786438" y="5491163"/>
          <p14:tracePt t="100182" x="5732463" y="5510213"/>
          <p14:tracePt t="100198" x="5724525" y="5518150"/>
          <p14:tracePt t="100215" x="5697538" y="5537200"/>
          <p14:tracePt t="100231" x="5643563" y="5589588"/>
          <p14:tracePt t="100248" x="5616575" y="5616575"/>
          <p14:tracePt t="100265" x="5599113" y="5626100"/>
          <p14:tracePt t="100281" x="5589588" y="5626100"/>
          <p14:tracePt t="100711" x="5562600" y="5643563"/>
          <p14:tracePt t="100717" x="5510213" y="5680075"/>
          <p14:tracePt t="100725" x="5465763" y="5705475"/>
          <p14:tracePt t="100732" x="5402263" y="5741988"/>
          <p14:tracePt t="100748" x="5303838" y="5795963"/>
          <p14:tracePt t="100765" x="5214938" y="5840413"/>
          <p14:tracePt t="100798" x="5108575" y="5875338"/>
          <p14:tracePt t="101194" x="5099050" y="5884863"/>
          <p14:tracePt t="101201" x="5081588" y="5911850"/>
          <p14:tracePt t="101211" x="5054600" y="5929313"/>
          <p14:tracePt t="101217" x="5037138" y="5946775"/>
          <p14:tracePt t="101231" x="5018088" y="5973763"/>
          <p14:tracePt t="101248" x="4956175" y="6010275"/>
          <p14:tracePt t="101281" x="4919663" y="6037263"/>
          <p14:tracePt t="101314" x="4884738" y="6054725"/>
          <p14:tracePt t="101331" x="4857750" y="6072188"/>
          <p14:tracePt t="101348" x="4830763" y="6081713"/>
          <p14:tracePt t="101365" x="4786313" y="6099175"/>
          <p14:tracePt t="101381" x="4732338" y="6126163"/>
          <p14:tracePt t="101398" x="4705350" y="6143625"/>
          <p14:tracePt t="101415" x="4679950" y="6170613"/>
          <p14:tracePt t="101431" x="4660900" y="6180138"/>
          <p14:tracePt t="101448" x="4652963" y="6188075"/>
          <p14:tracePt t="102280" x="4633913" y="6197600"/>
          <p14:tracePt t="102288" x="4616450" y="6205538"/>
          <p14:tracePt t="102298" x="4589463" y="6215063"/>
          <p14:tracePt t="102315" x="4483100" y="6224588"/>
          <p14:tracePt t="102331" x="4384675" y="6224588"/>
          <p14:tracePt t="102348" x="4268788" y="6215063"/>
          <p14:tracePt t="102364" x="4170363" y="6188075"/>
          <p14:tracePt t="102398" x="4108450" y="6161088"/>
          <p14:tracePt t="102431" x="4071938" y="6099175"/>
          <p14:tracePt t="102448" x="4027488" y="6045200"/>
          <p14:tracePt t="102464" x="3983038" y="5983288"/>
          <p14:tracePt t="102481" x="3946525" y="5894388"/>
          <p14:tracePt t="102497" x="3929063" y="5848350"/>
          <p14:tracePt t="102514" x="3919538" y="5813425"/>
          <p14:tracePt t="102531" x="3911600" y="5776913"/>
          <p14:tracePt t="102547" x="3919538" y="5724525"/>
          <p14:tracePt t="102564" x="3929063" y="5688013"/>
          <p14:tracePt t="102581" x="3946525" y="5661025"/>
          <p14:tracePt t="102597" x="3973513" y="5634038"/>
          <p14:tracePt t="102614" x="4017963" y="5608638"/>
          <p14:tracePt t="102631" x="4089400" y="5554663"/>
          <p14:tracePt t="102647" x="4133850" y="5545138"/>
          <p14:tracePt t="102664" x="4160838" y="5537200"/>
          <p14:tracePt t="102681" x="4179888" y="5537200"/>
          <p14:tracePt t="102697" x="4179888" y="5572125"/>
          <p14:tracePt t="102714" x="4179888" y="5626100"/>
          <p14:tracePt t="102731" x="4108450" y="5776913"/>
          <p14:tracePt t="102748" x="4000500" y="5884863"/>
          <p14:tracePt t="102764" x="3894138" y="5991225"/>
          <p14:tracePt t="102781" x="3786188" y="6062663"/>
          <p14:tracePt t="102797" x="3679825" y="6108700"/>
          <p14:tracePt t="102814" x="3616325" y="6134100"/>
          <p14:tracePt t="102831" x="3554413" y="6134100"/>
          <p14:tracePt t="102847" x="3517900" y="6134100"/>
          <p14:tracePt t="102864" x="3509963" y="6134100"/>
          <p14:tracePt t="102881" x="3500438" y="6134100"/>
          <p14:tracePt t="102897" x="3500438" y="6126163"/>
          <p14:tracePt t="103100" x="3490913" y="6126163"/>
          <p14:tracePt t="103538" x="3473450" y="6126163"/>
          <p14:tracePt t="103545" x="3446463" y="6126163"/>
          <p14:tracePt t="103551" x="3402013" y="6116638"/>
          <p14:tracePt t="103564" x="3367088" y="6108700"/>
          <p14:tracePt t="103581" x="3286125" y="6072188"/>
          <p14:tracePt t="103597" x="3232150" y="6027738"/>
          <p14:tracePt t="103631" x="3152775" y="5911850"/>
          <p14:tracePt t="103664" x="3133725" y="5813425"/>
          <p14:tracePt t="103681" x="3125788" y="5776913"/>
          <p14:tracePt t="103697" x="3125788" y="5741988"/>
          <p14:tracePt t="103714" x="3133725" y="5705475"/>
          <p14:tracePt t="103731" x="3152775" y="5680075"/>
          <p14:tracePt t="103747" x="3205163" y="5616575"/>
          <p14:tracePt t="103764" x="3241675" y="5572125"/>
          <p14:tracePt t="103780" x="3286125" y="5537200"/>
          <p14:tracePt t="103797" x="3330575" y="5510213"/>
          <p14:tracePt t="103814" x="3384550" y="5491163"/>
          <p14:tracePt t="103830" x="3438525" y="5483225"/>
          <p14:tracePt t="103847" x="3465513" y="5483225"/>
          <p14:tracePt t="103864" x="3482975" y="5491163"/>
          <p14:tracePt t="103880" x="3490913" y="5545138"/>
          <p14:tracePt t="103897" x="3482975" y="5599113"/>
          <p14:tracePt t="103914" x="3438525" y="5661025"/>
          <p14:tracePt t="103930" x="3375025" y="5741988"/>
          <p14:tracePt t="103947" x="3313113" y="5803900"/>
          <p14:tracePt t="103964" x="3259138" y="5848350"/>
          <p14:tracePt t="103980" x="3232150" y="5875338"/>
          <p14:tracePt t="103997" x="3214688" y="5884863"/>
          <p14:tracePt t="104061" x="3214688" y="5867400"/>
          <p14:tracePt t="104067" x="3224213" y="5857875"/>
          <p14:tracePt t="104080" x="3224213" y="5840413"/>
          <p14:tracePt t="104097" x="3241675" y="5813425"/>
          <p14:tracePt t="104114" x="3286125" y="5776913"/>
          <p14:tracePt t="104131" x="3348038" y="5732463"/>
          <p14:tracePt t="104148" x="3384550" y="5705475"/>
          <p14:tracePt t="104164" x="3394075" y="5688013"/>
          <p14:tracePt t="104231" x="3394075" y="5697538"/>
          <p14:tracePt t="104240" x="3394075" y="5715000"/>
          <p14:tracePt t="104248" x="3384550" y="5741988"/>
          <p14:tracePt t="104264" x="3375025" y="5768975"/>
          <p14:tracePt t="104280" x="3367088" y="5786438"/>
          <p14:tracePt t="104297" x="3357563" y="5803900"/>
          <p14:tracePt t="104314" x="3348038" y="5813425"/>
          <p14:tracePt t="104330" x="3340100" y="5822950"/>
          <p14:tracePt t="104372" x="3330575" y="5822950"/>
        </p14:tracePtLst>
      </p14:laserTraceLst>
    </p:ext>
  </p:extLs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828674" y="569913"/>
            <a:ext cx="9058275" cy="1030287"/>
          </a:xfrm>
        </p:spPr>
        <p:txBody>
          <a:bodyPr>
            <a:normAutofit fontScale="90000"/>
          </a:bodyPr>
          <a:lstStyle/>
          <a:p>
            <a:pPr eaLnBrk="1" hangingPunct="1"/>
            <a:r>
              <a:rPr lang="en-US" altLang="nl-BE" dirty="0"/>
              <a:t>Substantial Radiation Dose Levels (SRDL)</a:t>
            </a:r>
          </a:p>
        </p:txBody>
      </p:sp>
      <p:pic>
        <p:nvPicPr>
          <p:cNvPr id="5017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3800" y="1837532"/>
            <a:ext cx="6959600" cy="41148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Rechthoek 4"/>
          <p:cNvSpPr>
            <a:spLocks noChangeArrowheads="1"/>
          </p:cNvSpPr>
          <p:nvPr/>
        </p:nvSpPr>
        <p:spPr bwMode="auto">
          <a:xfrm>
            <a:off x="1903414" y="211139"/>
            <a:ext cx="8497887" cy="5978525"/>
          </a:xfrm>
          <a:prstGeom prst="rect">
            <a:avLst/>
          </a:prstGeom>
          <a:noFill/>
          <a:ln w="9525" algn="ctr">
            <a:no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spcBef>
                <a:spcPct val="0"/>
              </a:spcBef>
              <a:buClrTx/>
              <a:buFontTx/>
              <a:buNone/>
            </a:pPr>
            <a:endParaRPr lang="en-US" altLang="nl-BE" b="0">
              <a:solidFill>
                <a:schemeClr val="tx1"/>
              </a:solidFill>
              <a:latin typeface="Times New Roman" panose="02020603050405020304" pitchFamily="18" charset="0"/>
            </a:endParaRP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62747698"/>
      </p:ext>
    </p:extLst>
  </p:cSld>
  <p:clrMapOvr>
    <a:masterClrMapping/>
  </p:clrMapOvr>
  <mc:AlternateContent xmlns:mc="http://schemas.openxmlformats.org/markup-compatibility/2006" xmlns:p14="http://schemas.microsoft.com/office/powerpoint/2010/main">
    <mc:Choice Requires="p14">
      <p:transition spd="slow" p14:dur="2000" advTm="34419"/>
    </mc:Choice>
    <mc:Fallback xmlns="">
      <p:transition spd="slow" advTm="34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87" x="3544888" y="5581650"/>
          <p14:tracePt t="1695" x="3894138" y="5133975"/>
          <p14:tracePt t="1703" x="4322763" y="4687888"/>
          <p14:tracePt t="1711" x="4751388" y="4259263"/>
          <p14:tracePt t="1726" x="5634038" y="3322638"/>
          <p14:tracePt t="1744" x="6465888" y="2339975"/>
          <p14:tracePt t="1759" x="7010400" y="1473200"/>
          <p14:tracePt t="1792" x="7134225" y="776288"/>
          <p14:tracePt t="1825" x="7045325" y="625475"/>
          <p14:tracePt t="1842" x="7027863" y="625475"/>
          <p14:tracePt t="1985" x="7027863" y="633413"/>
          <p14:tracePt t="2008" x="7027863" y="652463"/>
          <p14:tracePt t="2015" x="7027863" y="669925"/>
          <p14:tracePt t="2025" x="7027863" y="679450"/>
          <p14:tracePt t="2042" x="7027863" y="714375"/>
          <p14:tracePt t="2058" x="7027863" y="830263"/>
          <p14:tracePt t="2075" x="7037388" y="990600"/>
          <p14:tracePt t="2092" x="7045325" y="1214438"/>
          <p14:tracePt t="2108" x="7027863" y="1366838"/>
          <p14:tracePt t="2125" x="6973888" y="1562100"/>
          <p14:tracePt t="2142" x="6929438" y="1803400"/>
          <p14:tracePt t="2159" x="6894513" y="2071688"/>
          <p14:tracePt t="2175" x="6911975" y="2276475"/>
          <p14:tracePt t="2192" x="6956425" y="2401888"/>
          <p14:tracePt t="2194" x="6973888" y="2428875"/>
          <p14:tracePt t="2208" x="6991350" y="2455863"/>
          <p14:tracePt t="2225" x="7037388" y="2509838"/>
          <p14:tracePt t="2242" x="7116763" y="2581275"/>
          <p14:tracePt t="2258" x="7197725" y="2598738"/>
          <p14:tracePt t="2275" x="7251700" y="2598738"/>
          <p14:tracePt t="2292" x="7269163" y="2581275"/>
          <p14:tracePt t="2308" x="7286625" y="2544763"/>
          <p14:tracePt t="2325" x="7286625" y="2509838"/>
          <p14:tracePt t="2342" x="7180263" y="2339975"/>
          <p14:tracePt t="2359" x="7010400" y="2197100"/>
          <p14:tracePt t="2375" x="6786563" y="2098675"/>
          <p14:tracePt t="2392" x="6581775" y="2036763"/>
          <p14:tracePt t="2408" x="6411913" y="2027238"/>
          <p14:tracePt t="2425" x="6259513" y="2036763"/>
          <p14:tracePt t="2442" x="6116638" y="2089150"/>
          <p14:tracePt t="2458" x="6037263" y="2143125"/>
          <p14:tracePt t="2475" x="6000750" y="2205038"/>
          <p14:tracePt t="2492" x="5983288" y="2286000"/>
          <p14:tracePt t="2508" x="6000750" y="2384425"/>
          <p14:tracePt t="2525" x="6062663" y="2490788"/>
          <p14:tracePt t="2542" x="6188075" y="2616200"/>
          <p14:tracePt t="2558" x="6357938" y="2714625"/>
          <p14:tracePt t="2575" x="6589713" y="2768600"/>
          <p14:tracePt t="2592" x="6983413" y="2741613"/>
          <p14:tracePt t="2608" x="7232650" y="2670175"/>
          <p14:tracePt t="2625" x="7402513" y="2554288"/>
          <p14:tracePt t="2642" x="7500938" y="2411413"/>
          <p14:tracePt t="2658" x="7562850" y="2286000"/>
          <p14:tracePt t="2675" x="7572375" y="2187575"/>
          <p14:tracePt t="2692" x="7545388" y="2081213"/>
          <p14:tracePt t="2694" x="7510463" y="2027238"/>
          <p14:tracePt t="2709" x="7473950" y="1990725"/>
          <p14:tracePt t="2725" x="7412038" y="1946275"/>
          <p14:tracePt t="2742" x="7331075" y="1928813"/>
          <p14:tracePt t="2759" x="7286625" y="1928813"/>
          <p14:tracePt t="2775" x="7224713" y="1965325"/>
          <p14:tracePt t="2792" x="7161213" y="2017713"/>
          <p14:tracePt t="2809" x="7089775" y="2089150"/>
          <p14:tracePt t="2825" x="7037388" y="2197100"/>
          <p14:tracePt t="2842" x="6956425" y="2357438"/>
          <p14:tracePt t="2858" x="6938963" y="2455863"/>
          <p14:tracePt t="2875" x="6946900" y="2554288"/>
          <p14:tracePt t="2892" x="6991350" y="2633663"/>
          <p14:tracePt t="2908" x="7099300" y="2697163"/>
          <p14:tracePt t="2925" x="7251700" y="2705100"/>
          <p14:tracePt t="2942" x="7419975" y="2705100"/>
          <p14:tracePt t="2958" x="7589838" y="2616200"/>
          <p14:tracePt t="2975" x="7705725" y="2490788"/>
          <p14:tracePt t="2992" x="7813675" y="2286000"/>
          <p14:tracePt t="3008" x="7831138" y="2143125"/>
          <p14:tracePt t="3025" x="7813675" y="2009775"/>
          <p14:tracePt t="3042" x="7724775" y="1893888"/>
          <p14:tracePt t="3058" x="7589838" y="1822450"/>
          <p14:tracePt t="3075" x="7456488" y="1795463"/>
          <p14:tracePt t="3092" x="7224713" y="1795463"/>
          <p14:tracePt t="3108" x="7081838" y="1839913"/>
          <p14:tracePt t="3125" x="6965950" y="1901825"/>
          <p14:tracePt t="3142" x="6884988" y="1982788"/>
          <p14:tracePt t="3158" x="6858000" y="2054225"/>
          <p14:tracePt t="3175" x="6858000" y="2152650"/>
          <p14:tracePt t="3192" x="6894513" y="2259013"/>
          <p14:tracePt t="3208" x="6983413" y="2374900"/>
          <p14:tracePt t="3228" x="7259638" y="2517775"/>
          <p14:tracePt t="3242" x="7510463" y="2562225"/>
          <p14:tracePt t="3258" x="7724775" y="2571750"/>
          <p14:tracePt t="3275" x="7929563" y="2527300"/>
          <p14:tracePt t="3292" x="8018463" y="2446338"/>
          <p14:tracePt t="3308" x="8045450" y="2347913"/>
          <p14:tracePt t="3325" x="8027988" y="2187575"/>
          <p14:tracePt t="3342" x="7823200" y="1928813"/>
          <p14:tracePt t="3358" x="7456488" y="1687513"/>
          <p14:tracePt t="3375" x="7018338" y="1554163"/>
          <p14:tracePt t="3392" x="6599238" y="1482725"/>
          <p14:tracePt t="3408" x="6313488" y="1473200"/>
          <p14:tracePt t="3425" x="6062663" y="1536700"/>
          <p14:tracePt t="3442" x="5938838" y="1616075"/>
          <p14:tracePt t="3459" x="5884863" y="1724025"/>
          <p14:tracePt t="3475" x="5902325" y="1955800"/>
          <p14:tracePt t="3491" x="6018213" y="2170113"/>
          <p14:tracePt t="3508" x="6232525" y="2357438"/>
          <p14:tracePt t="3525" x="6562725" y="2473325"/>
          <p14:tracePt t="3541" x="6929438" y="2527300"/>
          <p14:tracePt t="3558" x="7259638" y="2500313"/>
          <p14:tracePt t="3575" x="7466013" y="2401888"/>
          <p14:tracePt t="3591" x="7599363" y="2268538"/>
          <p14:tracePt t="3608" x="7688263" y="2054225"/>
          <p14:tracePt t="3625" x="7697788" y="1901825"/>
          <p14:tracePt t="3641" x="7661275" y="1803400"/>
          <p14:tracePt t="3658" x="7599363" y="1714500"/>
          <p14:tracePt t="3675" x="7527925" y="1679575"/>
          <p14:tracePt t="3678" x="7500938" y="1679575"/>
          <p14:tracePt t="3692" x="7446963" y="1679575"/>
          <p14:tracePt t="3708" x="7286625" y="1714500"/>
          <p14:tracePt t="3725" x="7180263" y="1776413"/>
          <p14:tracePt t="3741" x="7081838" y="1874838"/>
          <p14:tracePt t="3758" x="6991350" y="1982788"/>
          <p14:tracePt t="3775" x="6929438" y="2089150"/>
          <p14:tracePt t="3791" x="6902450" y="2179638"/>
          <p14:tracePt t="3808" x="6894513" y="2232025"/>
          <p14:tracePt t="3825" x="6911975" y="2276475"/>
          <p14:tracePt t="3841" x="6965950" y="2312988"/>
          <p14:tracePt t="3858" x="7062788" y="2322513"/>
          <p14:tracePt t="3875" x="7153275" y="2322513"/>
          <p14:tracePt t="3891" x="7215188" y="2295525"/>
          <p14:tracePt t="3908" x="7251700" y="2259013"/>
          <p14:tracePt t="3925" x="7277100" y="2232025"/>
          <p14:tracePt t="3941" x="7286625" y="2214563"/>
          <p14:tracePt t="3958" x="7286625" y="2197100"/>
          <p14:tracePt t="3975" x="7286625" y="2187575"/>
          <p14:tracePt t="4959" x="7286625" y="2197100"/>
          <p14:tracePt t="4967" x="7296150" y="2214563"/>
          <p14:tracePt t="4975" x="7296150" y="2241550"/>
          <p14:tracePt t="4991" x="7304088" y="2276475"/>
          <p14:tracePt t="5008" x="7304088" y="2303463"/>
          <p14:tracePt t="5024" x="7304088" y="2312988"/>
          <p14:tracePt t="5058" x="7304088" y="2330450"/>
          <p14:tracePt t="5114" x="7304088" y="2339975"/>
          <p14:tracePt t="5130" x="7304088" y="2347913"/>
          <p14:tracePt t="5141" x="7304088" y="2357438"/>
          <p14:tracePt t="5158" x="7304088" y="2366963"/>
          <p14:tracePt t="5359" x="7304088" y="2357438"/>
          <p14:tracePt t="5366" x="7313613" y="2347913"/>
          <p14:tracePt t="5376" x="7323138" y="2347913"/>
          <p14:tracePt t="5391" x="7331075" y="2339975"/>
          <p14:tracePt t="5408" x="7340600" y="2312988"/>
          <p14:tracePt t="5424" x="7367588" y="2276475"/>
          <p14:tracePt t="5458" x="7402513" y="2197100"/>
          <p14:tracePt t="5491" x="7402513" y="2133600"/>
          <p14:tracePt t="5508" x="7402513" y="2098675"/>
          <p14:tracePt t="5524" x="7402513" y="2071688"/>
          <p14:tracePt t="5541" x="7385050" y="2054225"/>
          <p14:tracePt t="5558" x="7348538" y="2036763"/>
          <p14:tracePt t="5574" x="7296150" y="2027238"/>
          <p14:tracePt t="5591" x="7242175" y="2017713"/>
          <p14:tracePt t="5608" x="7180263" y="2009775"/>
          <p14:tracePt t="5624" x="7153275" y="2009775"/>
          <p14:tracePt t="5641" x="7143750" y="2009775"/>
          <p14:tracePt t="5658" x="7134225" y="2009775"/>
          <p14:tracePt t="5691" x="7116763" y="2027238"/>
          <p14:tracePt t="5709" x="7072313" y="2071688"/>
          <p14:tracePt t="5724" x="7018338" y="2133600"/>
          <p14:tracePt t="5741" x="6973888" y="2187575"/>
          <p14:tracePt t="5758" x="6938963" y="2232025"/>
          <p14:tracePt t="5774" x="6919913" y="2268538"/>
          <p14:tracePt t="5791" x="6902450" y="2303463"/>
          <p14:tracePt t="5808" x="6894513" y="2339975"/>
          <p14:tracePt t="5824" x="6884988" y="2366963"/>
          <p14:tracePt t="5897" x="6875463" y="2357438"/>
          <p14:tracePt t="5905" x="6858000" y="2339975"/>
          <p14:tracePt t="5913" x="6823075" y="2322513"/>
          <p14:tracePt t="5924" x="6786563" y="2295525"/>
          <p14:tracePt t="5941" x="6670675" y="2232025"/>
          <p14:tracePt t="5958" x="6429375" y="2143125"/>
          <p14:tracePt t="5974" x="6251575" y="2125663"/>
          <p14:tracePt t="5991" x="6108700" y="2108200"/>
          <p14:tracePt t="6008" x="5991225" y="2108200"/>
          <p14:tracePt t="6024" x="5938838" y="2108200"/>
          <p14:tracePt t="6041" x="5919788" y="2116138"/>
          <p14:tracePt t="6074" x="5911850" y="2125663"/>
          <p14:tracePt t="6091" x="5894388" y="2170113"/>
          <p14:tracePt t="6107" x="5857875" y="2251075"/>
          <p14:tracePt t="6124" x="5759450" y="2482850"/>
          <p14:tracePt t="6141" x="5697538" y="2652713"/>
          <p14:tracePt t="6157" x="5680075" y="2830513"/>
          <p14:tracePt t="6174" x="5661025" y="3000375"/>
          <p14:tracePt t="6191" x="5653088" y="3170238"/>
          <p14:tracePt t="6193" x="5661025" y="3251200"/>
          <p14:tracePt t="6207" x="5670550" y="3340100"/>
          <p14:tracePt t="6224" x="5697538" y="3589338"/>
          <p14:tracePt t="6241" x="5705475" y="3759200"/>
          <p14:tracePt t="6257" x="5705475" y="3929063"/>
          <p14:tracePt t="6274" x="5697538" y="4098925"/>
          <p14:tracePt t="6291" x="5688013" y="4241800"/>
          <p14:tracePt t="6307" x="5697538" y="4384675"/>
          <p14:tracePt t="6324" x="5715000" y="4518025"/>
          <p14:tracePt t="6341" x="5724525" y="4625975"/>
          <p14:tracePt t="6357" x="5724525" y="4714875"/>
          <p14:tracePt t="6374" x="5724525" y="4741863"/>
          <p14:tracePt t="6391" x="5724525" y="4751388"/>
          <p14:tracePt t="6408" x="5715000" y="4751388"/>
          <p14:tracePt t="6490" x="5705475" y="4705350"/>
          <p14:tracePt t="6499" x="5705475" y="4633913"/>
          <p14:tracePt t="6507" x="5697538" y="4518025"/>
          <p14:tracePt t="6524" x="5688013" y="4232275"/>
          <p14:tracePt t="6541" x="5697538" y="3867150"/>
          <p14:tracePt t="6557" x="5724525" y="3411538"/>
          <p14:tracePt t="6574" x="5732463" y="3017838"/>
          <p14:tracePt t="6591" x="5715000" y="2687638"/>
          <p14:tracePt t="6607" x="5688013" y="2366963"/>
          <p14:tracePt t="6624" x="5680075" y="2276475"/>
          <p14:tracePt t="6641" x="5680075" y="2251075"/>
          <p14:tracePt t="6709" x="5680075" y="2268538"/>
          <p14:tracePt t="6717" x="5661025" y="2322513"/>
          <p14:tracePt t="6724" x="5653088" y="2393950"/>
          <p14:tracePt t="6741" x="5626100" y="2608263"/>
          <p14:tracePt t="6757" x="5581650" y="2867025"/>
          <p14:tracePt t="6774" x="5537200" y="3187700"/>
          <p14:tracePt t="6791" x="5518150" y="3473450"/>
          <p14:tracePt t="6807" x="5473700" y="3759200"/>
          <p14:tracePt t="6824" x="5456238" y="4017963"/>
          <p14:tracePt t="6841" x="5446713" y="4330700"/>
          <p14:tracePt t="6857" x="5438775" y="4483100"/>
          <p14:tracePt t="6874" x="5438775" y="4589463"/>
          <p14:tracePt t="6891" x="5438775" y="4633913"/>
          <p14:tracePt t="6907" x="5438775" y="4660900"/>
          <p14:tracePt t="6924" x="5438775" y="4679950"/>
          <p14:tracePt t="7045" x="5438775" y="4643438"/>
          <p14:tracePt t="7054" x="5438775" y="4572000"/>
          <p14:tracePt t="7060" x="5446713" y="4465638"/>
          <p14:tracePt t="7074" x="5465763" y="4313238"/>
          <p14:tracePt t="7091" x="5562600" y="3571875"/>
          <p14:tracePt t="7107" x="5626100" y="3017838"/>
          <p14:tracePt t="7124" x="5680075" y="2490788"/>
          <p14:tracePt t="7141" x="5688013" y="2143125"/>
          <p14:tracePt t="7157" x="5715000" y="1946275"/>
          <p14:tracePt t="7174" x="5724525" y="1847850"/>
          <p14:tracePt t="7191" x="5732463" y="1830388"/>
          <p14:tracePt t="7287" x="5732463" y="1847850"/>
          <p14:tracePt t="7295" x="5732463" y="1874838"/>
          <p14:tracePt t="7303" x="5732463" y="1919288"/>
          <p14:tracePt t="7311" x="5741988" y="2000250"/>
          <p14:tracePt t="7324" x="5741988" y="2108200"/>
          <p14:tracePt t="7340" x="5768975" y="2633663"/>
          <p14:tracePt t="7357" x="5732463" y="3116263"/>
          <p14:tracePt t="7374" x="5724525" y="3536950"/>
          <p14:tracePt t="7390" x="5751513" y="3830638"/>
          <p14:tracePt t="7407" x="5776913" y="4044950"/>
          <p14:tracePt t="7424" x="5795963" y="4205288"/>
          <p14:tracePt t="7440" x="5803900" y="4276725"/>
          <p14:tracePt t="7457" x="5803900" y="4313238"/>
          <p14:tracePt t="7756" x="5803900" y="4295775"/>
          <p14:tracePt t="7763" x="5813425" y="4268788"/>
          <p14:tracePt t="7774" x="5822950" y="4251325"/>
          <p14:tracePt t="7807" x="5822950" y="4241800"/>
          <p14:tracePt t="8372" x="5813425" y="4241800"/>
          <p14:tracePt t="8380" x="5759450" y="4232275"/>
          <p14:tracePt t="8390" x="5715000" y="4224338"/>
          <p14:tracePt t="8407" x="5581650" y="4205288"/>
          <p14:tracePt t="8424" x="5411788" y="4170363"/>
          <p14:tracePt t="8441" x="5224463" y="4133850"/>
          <p14:tracePt t="8474" x="4848225" y="4062413"/>
          <p14:tracePt t="8507" x="4705350" y="4044950"/>
          <p14:tracePt t="8524" x="4670425" y="4037013"/>
          <p14:tracePt t="8540" x="4625975" y="4027488"/>
          <p14:tracePt t="8557" x="4598988" y="4027488"/>
          <p14:tracePt t="8573" x="4545013" y="4017963"/>
          <p14:tracePt t="8590" x="4465638" y="4000500"/>
          <p14:tracePt t="8607" x="4419600" y="4000500"/>
          <p14:tracePt t="8623" x="4367213" y="4000500"/>
          <p14:tracePt t="8640" x="4303713" y="4000500"/>
          <p14:tracePt t="8658" x="4241800" y="3990975"/>
          <p14:tracePt t="8673" x="4160838" y="3973513"/>
          <p14:tracePt t="8690" x="4081463" y="3956050"/>
          <p14:tracePt t="8692" x="4054475" y="3956050"/>
          <p14:tracePt t="8707" x="4027488" y="3946525"/>
          <p14:tracePt t="8724" x="3938588" y="3911600"/>
          <p14:tracePt t="8740" x="3875088" y="3884613"/>
          <p14:tracePt t="8757" x="3822700" y="3848100"/>
          <p14:tracePt t="8773" x="3786188" y="3813175"/>
          <p14:tracePt t="8792" x="3751263" y="3768725"/>
          <p14:tracePt t="8807" x="3732213" y="3732213"/>
          <p14:tracePt t="8823" x="3724275" y="3724275"/>
          <p14:tracePt t="8840" x="3687763" y="3705225"/>
          <p14:tracePt t="8857" x="3660775" y="3687763"/>
          <p14:tracePt t="8874" x="3625850" y="3687763"/>
          <p14:tracePt t="8890" x="3562350" y="3679825"/>
          <p14:tracePt t="8907" x="3517900" y="3670300"/>
          <p14:tracePt t="8924" x="3465513" y="3670300"/>
          <p14:tracePt t="8940" x="3411538" y="3670300"/>
          <p14:tracePt t="8957" x="3357563" y="3670300"/>
          <p14:tracePt t="8973" x="3303588" y="3660775"/>
          <p14:tracePt t="8990" x="3241675" y="3660775"/>
          <p14:tracePt t="9007" x="3205163" y="3660775"/>
          <p14:tracePt t="9023" x="3160713" y="3660775"/>
          <p14:tracePt t="9040" x="3133725" y="3670300"/>
          <p14:tracePt t="9057" x="3125788" y="3670300"/>
          <p14:tracePt t="9225" x="3143250" y="3670300"/>
          <p14:tracePt t="9232" x="3170238" y="3670300"/>
          <p14:tracePt t="9240" x="3187700" y="3670300"/>
          <p14:tracePt t="9257" x="3232150" y="3670300"/>
          <p14:tracePt t="9273" x="3295650" y="3670300"/>
          <p14:tracePt t="9290" x="3367088" y="3670300"/>
          <p14:tracePt t="9307" x="3446463" y="3652838"/>
          <p14:tracePt t="9323" x="3500438" y="3633788"/>
          <p14:tracePt t="9340" x="3581400" y="3608388"/>
          <p14:tracePt t="9357" x="3616325" y="3598863"/>
          <p14:tracePt t="9373" x="3625850" y="3589338"/>
          <p14:tracePt t="9390" x="3633788" y="3581400"/>
          <p14:tracePt t="9434" x="3643313" y="3571875"/>
          <p14:tracePt t="9442" x="3643313" y="3562350"/>
          <p14:tracePt t="9457" x="3652838" y="3544888"/>
          <p14:tracePt t="9473" x="3660775" y="3490913"/>
          <p14:tracePt t="9490" x="3670300" y="3394075"/>
          <p14:tracePt t="9507" x="3670300" y="3340100"/>
          <p14:tracePt t="9523" x="3643313" y="3295650"/>
          <p14:tracePt t="9540" x="3616325" y="3276600"/>
          <p14:tracePt t="9557" x="3571875" y="3268663"/>
          <p14:tracePt t="9573" x="3536950" y="3268663"/>
          <p14:tracePt t="9590" x="3473450" y="3276600"/>
          <p14:tracePt t="9607" x="3438525" y="3295650"/>
          <p14:tracePt t="9623" x="3402013" y="3322638"/>
          <p14:tracePt t="9640" x="3348038" y="3367088"/>
          <p14:tracePt t="9656" x="3286125" y="3429000"/>
          <p14:tracePt t="9673" x="3232150" y="3482975"/>
          <p14:tracePt t="9690" x="3197225" y="3517900"/>
          <p14:tracePt t="9825" x="3205163" y="3517900"/>
          <p14:tracePt t="9833" x="3241675" y="3517900"/>
          <p14:tracePt t="9840" x="3303588" y="3509963"/>
          <p14:tracePt t="9856" x="3465513" y="3490913"/>
          <p14:tracePt t="9873" x="3705225" y="3473450"/>
          <p14:tracePt t="9890" x="3983038" y="3446463"/>
          <p14:tracePt t="9906" x="4268788" y="3429000"/>
          <p14:tracePt t="9923" x="4465638" y="3411538"/>
          <p14:tracePt t="9940" x="4625975" y="3402013"/>
          <p14:tracePt t="9956" x="4724400" y="3402013"/>
          <p14:tracePt t="9973" x="4795838" y="3402013"/>
          <p14:tracePt t="9990" x="4822825" y="3402013"/>
          <p14:tracePt t="10006" x="4857750" y="3402013"/>
          <p14:tracePt t="10023" x="4875213" y="3402013"/>
          <p14:tracePt t="10040" x="4884738" y="3411538"/>
          <p14:tracePt t="10056" x="4902200" y="3411538"/>
          <p14:tracePt t="10073" x="4911725" y="3419475"/>
          <p14:tracePt t="10090" x="4929188" y="3446463"/>
          <p14:tracePt t="10106" x="4965700" y="3473450"/>
          <p14:tracePt t="10123" x="5018088" y="3509963"/>
          <p14:tracePt t="10140" x="5054600" y="3527425"/>
          <p14:tracePt t="10156" x="5099050" y="3544888"/>
          <p14:tracePt t="10173" x="5143500" y="3554413"/>
          <p14:tracePt t="10190" x="5170488" y="3554413"/>
          <p14:tracePt t="10206" x="5180013" y="3562350"/>
          <p14:tracePt t="10223" x="5187950" y="3562350"/>
          <p14:tracePt t="10240" x="5214938" y="3581400"/>
          <p14:tracePt t="10256" x="5232400" y="3589338"/>
          <p14:tracePt t="10273" x="5268913" y="3598863"/>
          <p14:tracePt t="10290" x="5313363" y="3598863"/>
          <p14:tracePt t="10306" x="5357813" y="3598863"/>
          <p14:tracePt t="10323" x="5411788" y="3616325"/>
          <p14:tracePt t="10340" x="5510213" y="3625850"/>
          <p14:tracePt t="10356" x="5572125" y="3625850"/>
          <p14:tracePt t="10373" x="5634038" y="3625850"/>
          <p14:tracePt t="10390" x="5705475" y="3625850"/>
          <p14:tracePt t="10406" x="5759450" y="3625850"/>
          <p14:tracePt t="10423" x="5803900" y="3608388"/>
          <p14:tracePt t="10440" x="5813425" y="3589338"/>
          <p14:tracePt t="10456" x="5822950" y="3581400"/>
          <p14:tracePt t="10473" x="5830888" y="3544888"/>
          <p14:tracePt t="10490" x="5848350" y="3490913"/>
          <p14:tracePt t="10506" x="5857875" y="3402013"/>
          <p14:tracePt t="10523" x="5867400" y="3330575"/>
          <p14:tracePt t="10540" x="5857875" y="3259138"/>
          <p14:tracePt t="10556" x="5840413" y="3214688"/>
          <p14:tracePt t="10573" x="5813425" y="3179763"/>
          <p14:tracePt t="10590" x="5724525" y="3160713"/>
          <p14:tracePt t="10606" x="5661025" y="3160713"/>
          <p14:tracePt t="10623" x="5589588" y="3160713"/>
          <p14:tracePt t="10640" x="5473700" y="3179763"/>
          <p14:tracePt t="10656" x="5348288" y="3224213"/>
          <p14:tracePt t="10673" x="5224463" y="3268663"/>
          <p14:tracePt t="10690" x="5116513" y="3313113"/>
          <p14:tracePt t="10692" x="5081588" y="3340100"/>
          <p14:tracePt t="10706" x="5045075" y="3357563"/>
          <p14:tracePt t="10723" x="4983163" y="3419475"/>
          <p14:tracePt t="10740" x="4956175" y="3455988"/>
          <p14:tracePt t="10756" x="4938713" y="3500438"/>
          <p14:tracePt t="10773" x="4938713" y="3554413"/>
          <p14:tracePt t="10790" x="4938713" y="3608388"/>
          <p14:tracePt t="10806" x="4965700" y="3670300"/>
          <p14:tracePt t="10823" x="5000625" y="3724275"/>
          <p14:tracePt t="10840" x="5062538" y="3786188"/>
          <p14:tracePt t="10856" x="5108575" y="3795713"/>
          <p14:tracePt t="10873" x="5143500" y="3803650"/>
          <p14:tracePt t="10890" x="5153025" y="3803650"/>
          <p14:tracePt t="10906" x="5160963" y="3803650"/>
          <p14:tracePt t="12122" x="5187950" y="3786188"/>
          <p14:tracePt t="12128" x="5232400" y="3751263"/>
          <p14:tracePt t="12139" x="5268913" y="3714750"/>
          <p14:tracePt t="12156" x="5330825" y="3679825"/>
          <p14:tracePt t="12173" x="5394325" y="3633788"/>
          <p14:tracePt t="12189" x="5465763" y="3589338"/>
          <p14:tracePt t="12223" x="5510213" y="3562350"/>
          <p14:tracePt t="12333" x="5510213" y="3581400"/>
          <p14:tracePt t="12349" x="5510213" y="3589338"/>
          <p14:tracePt t="12357" x="5510213" y="3598863"/>
          <p14:tracePt t="12365" x="5510213" y="3608388"/>
          <p14:tracePt t="12372" x="5510213" y="3616325"/>
          <p14:tracePt t="12389" x="5510213" y="3625850"/>
          <p14:tracePt t="12406" x="5510213" y="3633788"/>
          <p14:tracePt t="12423" x="5510213" y="3643313"/>
          <p14:tracePt t="12439" x="5510213" y="3652838"/>
          <p14:tracePt t="12785" x="5518150" y="3652838"/>
          <p14:tracePt t="12793" x="5545138" y="3633788"/>
          <p14:tracePt t="12801" x="5562600" y="3616325"/>
          <p14:tracePt t="12809" x="5589588" y="3589338"/>
          <p14:tracePt t="12823" x="5626100" y="3562350"/>
          <p14:tracePt t="12840" x="5705475" y="3509963"/>
          <p14:tracePt t="12856" x="5902325" y="3446463"/>
          <p14:tracePt t="12889" x="6276975" y="3340100"/>
          <p14:tracePt t="12924" x="6724650" y="3241675"/>
          <p14:tracePt t="12939" x="6894513" y="3214688"/>
          <p14:tracePt t="12956" x="7116763" y="3143250"/>
          <p14:tracePt t="12972" x="7215188" y="3125788"/>
          <p14:tracePt t="12989" x="7242175" y="3108325"/>
          <p14:tracePt t="13122" x="7242175" y="3089275"/>
          <p14:tracePt t="13128" x="7242175" y="3054350"/>
          <p14:tracePt t="13139" x="7232650" y="3017838"/>
          <p14:tracePt t="13156" x="7197725" y="2911475"/>
          <p14:tracePt t="13173" x="7143750" y="2803525"/>
          <p14:tracePt t="13189" x="7108825" y="2751138"/>
          <p14:tracePt t="13206" x="7072313" y="2705100"/>
          <p14:tracePt t="13222" x="7062788" y="2697163"/>
          <p14:tracePt t="13292" x="7054850" y="2697163"/>
          <p14:tracePt t="13300" x="7045325" y="2687638"/>
          <p14:tracePt t="13309" x="7037388" y="2679700"/>
          <p14:tracePt t="13333" x="7037388" y="2670175"/>
          <p14:tracePt t="13347" x="7037388" y="2652713"/>
          <p14:tracePt t="13356" x="7037388" y="2643188"/>
          <p14:tracePt t="13372" x="7054850" y="2608263"/>
          <p14:tracePt t="13389" x="7108825" y="2571750"/>
          <p14:tracePt t="13406" x="7170738" y="2517775"/>
          <p14:tracePt t="13422" x="7232650" y="2490788"/>
          <p14:tracePt t="13439" x="7313613" y="2482850"/>
          <p14:tracePt t="13457" x="7429500" y="2500313"/>
          <p14:tracePt t="13472" x="7483475" y="2544763"/>
          <p14:tracePt t="13489" x="7500938" y="2608263"/>
          <p14:tracePt t="13506" x="7510463" y="2705100"/>
          <p14:tracePt t="13522" x="7483475" y="2840038"/>
          <p14:tracePt t="13539" x="7385050" y="2982913"/>
          <p14:tracePt t="13556" x="7277100" y="3098800"/>
          <p14:tracePt t="13572" x="7116763" y="3187700"/>
          <p14:tracePt t="13589" x="6938963" y="3241675"/>
          <p14:tracePt t="13605" x="6680200" y="3259138"/>
          <p14:tracePt t="13622" x="6545263" y="3241675"/>
          <p14:tracePt t="13639" x="6456363" y="3197225"/>
          <p14:tracePt t="13657" x="6429375" y="3133725"/>
          <p14:tracePt t="13672" x="6429375" y="3062288"/>
          <p14:tracePt t="13689" x="6438900" y="2965450"/>
          <p14:tracePt t="13691" x="6465888" y="2911475"/>
          <p14:tracePt t="13706" x="6518275" y="2822575"/>
          <p14:tracePt t="13722" x="6608763" y="2759075"/>
          <p14:tracePt t="13739" x="6724650" y="2697163"/>
          <p14:tracePt t="13756" x="6840538" y="2652713"/>
          <p14:tracePt t="13772" x="6946900" y="2633663"/>
          <p14:tracePt t="13789" x="7062788" y="2633663"/>
          <p14:tracePt t="13805" x="7153275" y="2679700"/>
          <p14:tracePt t="13822" x="7215188" y="2741613"/>
          <p14:tracePt t="13839" x="7242175" y="2857500"/>
          <p14:tracePt t="13855" x="7215188" y="2928938"/>
          <p14:tracePt t="13872" x="7143750" y="3000375"/>
          <p14:tracePt t="13889" x="7027863" y="3071813"/>
          <p14:tracePt t="13905" x="6884988" y="3108325"/>
          <p14:tracePt t="13923" x="6742113" y="3108325"/>
          <p14:tracePt t="13939" x="6643688" y="3098800"/>
          <p14:tracePt t="13955" x="6589713" y="3036888"/>
          <p14:tracePt t="13973" x="6581775" y="2894013"/>
          <p14:tracePt t="13989" x="6608763" y="2803525"/>
          <p14:tracePt t="14006" x="6680200" y="2724150"/>
          <p14:tracePt t="14022" x="6786563" y="2660650"/>
          <p14:tracePt t="14039" x="6946900" y="2616200"/>
          <p14:tracePt t="14056" x="7116763" y="2608263"/>
          <p14:tracePt t="14073" x="7296150" y="2625725"/>
          <p14:tracePt t="14089" x="7537450" y="2732088"/>
          <p14:tracePt t="14105" x="7608888" y="2813050"/>
          <p14:tracePt t="14122" x="7616825" y="2874963"/>
          <p14:tracePt t="14139" x="7599363" y="2938463"/>
          <p14:tracePt t="14155" x="7510463" y="3000375"/>
          <p14:tracePt t="14174" x="7242175" y="3071813"/>
          <p14:tracePt t="14189" x="7134225" y="3071813"/>
          <p14:tracePt t="14205" x="6946900" y="3036888"/>
          <p14:tracePt t="14222" x="6777038" y="2946400"/>
          <p14:tracePt t="14239" x="6751638" y="2874963"/>
          <p14:tracePt t="14255" x="6742113" y="2822575"/>
          <p14:tracePt t="14272" x="6759575" y="2776538"/>
          <p14:tracePt t="14290" x="6804025" y="2741613"/>
          <p14:tracePt t="14305" x="6884988" y="2724150"/>
          <p14:tracePt t="14322" x="7000875" y="2714625"/>
          <p14:tracePt t="14339" x="7188200" y="2724150"/>
          <p14:tracePt t="14355" x="7269163" y="2751138"/>
          <p14:tracePt t="14372" x="7304088" y="2795588"/>
          <p14:tracePt t="14389" x="7313613" y="2840038"/>
          <p14:tracePt t="14405" x="7296150" y="2884488"/>
          <p14:tracePt t="14422" x="7242175" y="2938463"/>
          <p14:tracePt t="14439" x="7134225" y="3000375"/>
          <p14:tracePt t="14455" x="7000875" y="3036888"/>
          <p14:tracePt t="14472" x="6840538" y="3036888"/>
          <p14:tracePt t="14489" x="6796088" y="3009900"/>
          <p14:tracePt t="14505" x="6777038" y="2965450"/>
          <p14:tracePt t="14522" x="6777038" y="2919413"/>
          <p14:tracePt t="14539" x="6777038" y="2874963"/>
          <p14:tracePt t="14555" x="6804025" y="2840038"/>
          <p14:tracePt t="14572" x="6858000" y="2813050"/>
          <p14:tracePt t="14589" x="6902450" y="2795588"/>
          <p14:tracePt t="14605" x="6956425" y="2795588"/>
          <p14:tracePt t="14622" x="7018338" y="2795588"/>
          <p14:tracePt t="14639" x="7081838" y="2813050"/>
          <p14:tracePt t="14655" x="7108825" y="2830513"/>
          <p14:tracePt t="14672" x="7116763" y="2840038"/>
          <p14:tracePt t="14689" x="7126288" y="2847975"/>
          <p14:tracePt t="14692" x="7126288" y="2857500"/>
          <p14:tracePt t="14706" x="7126288" y="2867025"/>
          <p14:tracePt t="14731" x="7126288" y="2874963"/>
          <p14:tracePt t="14862" x="7134225" y="2894013"/>
          <p14:tracePt t="14871" x="7134225" y="2919413"/>
          <p14:tracePt t="14878" x="7143750" y="2946400"/>
          <p14:tracePt t="14889" x="7153275" y="2982913"/>
          <p14:tracePt t="14905" x="7161213" y="3081338"/>
          <p14:tracePt t="14922" x="7170738" y="3179763"/>
          <p14:tracePt t="14938" x="7180263" y="3295650"/>
          <p14:tracePt t="14955" x="7180263" y="3375025"/>
          <p14:tracePt t="14972" x="7180263" y="3455988"/>
          <p14:tracePt t="14988" x="7170738" y="3500438"/>
          <p14:tracePt t="15005" x="7170738" y="3527425"/>
          <p14:tracePt t="15022" x="7161213" y="3554413"/>
          <p14:tracePt t="15038" x="7153275" y="3554413"/>
          <p14:tracePt t="15055" x="7153275" y="3562350"/>
          <p14:tracePt t="15137" x="7134225" y="3581400"/>
          <p14:tracePt t="15146" x="7108825" y="3598863"/>
          <p14:tracePt t="15155" x="7081838" y="3608388"/>
          <p14:tracePt t="15172" x="7045325" y="3625850"/>
          <p14:tracePt t="15188" x="7010400" y="3643313"/>
          <p14:tracePt t="15190" x="6991350" y="3652838"/>
          <p14:tracePt t="15205" x="6991350" y="3660775"/>
          <p14:tracePt t="15222" x="6983413" y="3660775"/>
          <p14:tracePt t="15605" x="6991350" y="3660775"/>
          <p14:tracePt t="15613" x="7010400" y="3652838"/>
          <p14:tracePt t="15622" x="7027863" y="3652838"/>
          <p14:tracePt t="15639" x="7072313" y="3633788"/>
          <p14:tracePt t="15655" x="7089775" y="3625850"/>
          <p14:tracePt t="15672" x="7108825" y="3625850"/>
          <p14:tracePt t="15705" x="7116763" y="3608388"/>
          <p14:tracePt t="15792" x="7126288" y="3608388"/>
          <p14:tracePt t="15817" x="7126288" y="3598863"/>
          <p14:tracePt t="15994" x="7134225" y="3598863"/>
          <p14:tracePt t="16020" x="7143750" y="3589338"/>
          <p14:tracePt t="16026" x="7170738" y="3571875"/>
          <p14:tracePt t="16038" x="7215188" y="3544888"/>
          <p14:tracePt t="16055" x="7323138" y="3473450"/>
          <p14:tracePt t="16088" x="7680325" y="3286125"/>
          <p14:tracePt t="16122" x="7858125" y="3170238"/>
          <p14:tracePt t="16138" x="7920038" y="3116263"/>
          <p14:tracePt t="16155" x="7983538" y="3081338"/>
          <p14:tracePt t="16172" x="8045450" y="3036888"/>
          <p14:tracePt t="16188" x="8126413" y="2990850"/>
          <p14:tracePt t="16190" x="8180388" y="2955925"/>
          <p14:tracePt t="16205" x="8232775" y="2928938"/>
          <p14:tracePt t="16222" x="8331200" y="2857500"/>
          <p14:tracePt t="16238" x="8385175" y="2813050"/>
          <p14:tracePt t="16255" x="8412163" y="2786063"/>
          <p14:tracePt t="16271" x="8420100" y="2776538"/>
          <p14:tracePt t="16323" x="8412163" y="2776538"/>
          <p14:tracePt t="16330" x="8394700" y="2776538"/>
          <p14:tracePt t="16339" x="8375650" y="2776538"/>
          <p14:tracePt t="16355" x="8358188" y="2786063"/>
          <p14:tracePt t="16371" x="8331200" y="2830513"/>
          <p14:tracePt t="16388" x="8296275" y="2874963"/>
          <p14:tracePt t="16405" x="8286750" y="2946400"/>
          <p14:tracePt t="16421" x="8277225" y="3009900"/>
          <p14:tracePt t="16438" x="8277225" y="3081338"/>
          <p14:tracePt t="16455" x="8313738" y="3152775"/>
          <p14:tracePt t="16472" x="8466138" y="3241675"/>
          <p14:tracePt t="16488" x="8609013" y="3268663"/>
          <p14:tracePt t="16505" x="8769350" y="3276600"/>
          <p14:tracePt t="16521" x="8875713" y="3259138"/>
          <p14:tracePt t="16538" x="8939213" y="3214688"/>
          <p14:tracePt t="16555" x="8966200" y="3179763"/>
          <p14:tracePt t="16572" x="8966200" y="3133725"/>
          <p14:tracePt t="16588" x="8966200" y="3062288"/>
          <p14:tracePt t="16605" x="8956675" y="3009900"/>
          <p14:tracePt t="16621" x="8929688" y="2938463"/>
          <p14:tracePt t="16638" x="8885238" y="2884488"/>
          <p14:tracePt t="16655" x="8823325" y="2847975"/>
          <p14:tracePt t="16671" x="8742363" y="2830513"/>
          <p14:tracePt t="16688" x="8643938" y="2822575"/>
          <p14:tracePt t="16705" x="8528050" y="2822575"/>
          <p14:tracePt t="16722" x="8420100" y="2840038"/>
          <p14:tracePt t="16738" x="8313738" y="2894013"/>
          <p14:tracePt t="16755" x="8269288" y="2928938"/>
          <p14:tracePt t="16771" x="8242300" y="2973388"/>
          <p14:tracePt t="16788" x="8224838" y="3017838"/>
          <p14:tracePt t="16805" x="8215313" y="3062288"/>
          <p14:tracePt t="16821" x="8215313" y="3108325"/>
          <p14:tracePt t="16838" x="8232775" y="3179763"/>
          <p14:tracePt t="16855" x="8277225" y="3205163"/>
          <p14:tracePt t="16871" x="8394700" y="3224213"/>
          <p14:tracePt t="16888" x="8545513" y="3224213"/>
          <p14:tracePt t="16905" x="8705850" y="3197225"/>
          <p14:tracePt t="16921" x="8831263" y="3143250"/>
          <p14:tracePt t="16938" x="8885238" y="3098800"/>
          <p14:tracePt t="16955" x="8902700" y="3054350"/>
          <p14:tracePt t="16971" x="8902700" y="3017838"/>
          <p14:tracePt t="16988" x="8858250" y="2938463"/>
          <p14:tracePt t="17005" x="8813800" y="2894013"/>
          <p14:tracePt t="17021" x="8769350" y="2874963"/>
          <p14:tracePt t="17038" x="8705850" y="2867025"/>
          <p14:tracePt t="17055" x="8626475" y="2867025"/>
          <p14:tracePt t="17071" x="8562975" y="2867025"/>
          <p14:tracePt t="17088" x="8483600" y="2874963"/>
          <p14:tracePt t="17105" x="8456613" y="2894013"/>
          <p14:tracePt t="17121" x="8429625" y="2919413"/>
          <p14:tracePt t="17138" x="8412163" y="2955925"/>
          <p14:tracePt t="17155" x="8402638" y="3000375"/>
          <p14:tracePt t="17171" x="8402638" y="3044825"/>
          <p14:tracePt t="17188" x="8412163" y="3081338"/>
          <p14:tracePt t="17191" x="8439150" y="3108325"/>
          <p14:tracePt t="17205" x="8456613" y="3133725"/>
          <p14:tracePt t="17222" x="8555038" y="3170238"/>
          <p14:tracePt t="17238" x="8616950" y="3170238"/>
          <p14:tracePt t="17255" x="8697913" y="3143250"/>
          <p14:tracePt t="17271" x="8759825" y="3098800"/>
          <p14:tracePt t="17288" x="8796338" y="3062288"/>
          <p14:tracePt t="17304" x="8813800" y="3017838"/>
          <p14:tracePt t="17321" x="8813800" y="2982913"/>
          <p14:tracePt t="17338" x="8804275" y="2911475"/>
          <p14:tracePt t="17355" x="8759825" y="2884488"/>
          <p14:tracePt t="17371" x="8715375" y="2857500"/>
          <p14:tracePt t="17388" x="8661400" y="2857500"/>
          <p14:tracePt t="17404" x="8616950" y="2857500"/>
          <p14:tracePt t="17421" x="8572500" y="2857500"/>
          <p14:tracePt t="17438" x="8537575" y="2874963"/>
          <p14:tracePt t="17454" x="8510588" y="2911475"/>
          <p14:tracePt t="17471" x="8491538" y="2946400"/>
          <p14:tracePt t="17488" x="8491538" y="2955925"/>
          <p14:tracePt t="17505" x="8491538" y="2982913"/>
          <p14:tracePt t="17521" x="8491538" y="3000375"/>
          <p14:tracePt t="17538" x="8510588" y="3009900"/>
          <p14:tracePt t="17554" x="8562975" y="3017838"/>
          <p14:tracePt t="17571" x="8626475" y="3017838"/>
          <p14:tracePt t="17588" x="8759825" y="3027363"/>
          <p14:tracePt t="17604" x="8858250" y="3036888"/>
          <p14:tracePt t="17621" x="8947150" y="3054350"/>
          <p14:tracePt t="17638" x="9010650" y="3071813"/>
          <p14:tracePt t="17654" x="9072563" y="3108325"/>
          <p14:tracePt t="17671" x="9109075" y="3152775"/>
          <p14:tracePt t="17688" x="9117013" y="3197225"/>
          <p14:tracePt t="17690" x="9117013" y="3224213"/>
          <p14:tracePt t="17705" x="9117013" y="3251200"/>
          <p14:tracePt t="17721" x="9099550" y="3375025"/>
          <p14:tracePt t="17738" x="9045575" y="3455988"/>
          <p14:tracePt t="17754" x="9001125" y="3509963"/>
          <p14:tracePt t="17771" x="8966200" y="3544888"/>
          <p14:tracePt t="17788" x="8920163" y="3554413"/>
          <p14:tracePt t="17804" x="8894763" y="3562350"/>
          <p14:tracePt t="17821" x="8858250" y="3571875"/>
          <p14:tracePt t="17838" x="8813800" y="3571875"/>
          <p14:tracePt t="17854" x="8769350" y="3562350"/>
          <p14:tracePt t="17871" x="8732838" y="3554413"/>
          <p14:tracePt t="17888" x="8688388" y="3536950"/>
          <p14:tracePt t="17904" x="8643938" y="3527425"/>
          <p14:tracePt t="17921" x="8626475" y="3527425"/>
          <p14:tracePt t="18174" x="8626475" y="3517900"/>
          <p14:tracePt t="18470" x="8616950" y="3517900"/>
          <p14:tracePt t="18479" x="8599488" y="3536950"/>
          <p14:tracePt t="18488" x="8572500" y="3571875"/>
          <p14:tracePt t="18505" x="8483600" y="3633788"/>
          <p14:tracePt t="18521" x="8402638" y="3687763"/>
          <p14:tracePt t="18538" x="8340725" y="3705225"/>
          <p14:tracePt t="18571" x="8304213" y="3714750"/>
          <p14:tracePt t="18604" x="8224838" y="3367088"/>
          <p14:tracePt t="18621" x="8224838" y="3143250"/>
          <p14:tracePt t="18637" x="8277225" y="2911475"/>
          <p14:tracePt t="18655" x="8313738" y="2759075"/>
          <p14:tracePt t="18671" x="8358188" y="2652713"/>
          <p14:tracePt t="18688" x="8402638" y="2589213"/>
          <p14:tracePt t="18704" x="8447088" y="2571750"/>
          <p14:tracePt t="18721" x="8501063" y="2571750"/>
          <p14:tracePt t="18737" x="8616950" y="2616200"/>
          <p14:tracePt t="18756" x="8769350" y="2705100"/>
          <p14:tracePt t="18771" x="8920163" y="2830513"/>
          <p14:tracePt t="18789" x="9037638" y="2973388"/>
          <p14:tracePt t="18804" x="9099550" y="3089275"/>
          <p14:tracePt t="18821" x="9099550" y="3187700"/>
          <p14:tracePt t="18837" x="9045575" y="3276600"/>
          <p14:tracePt t="18854" x="8786813" y="3402013"/>
          <p14:tracePt t="18871" x="8501063" y="3473450"/>
          <p14:tracePt t="18888" x="8251825" y="3500438"/>
          <p14:tracePt t="18904" x="8037513" y="3490913"/>
          <p14:tracePt t="18921" x="7885113" y="3429000"/>
          <p14:tracePt t="18937" x="7831138" y="3367088"/>
          <p14:tracePt t="18956" x="7823200" y="3214688"/>
          <p14:tracePt t="18971" x="7867650" y="3116263"/>
          <p14:tracePt t="18987" x="7939088" y="3036888"/>
          <p14:tracePt t="19004" x="8045450" y="2982913"/>
          <p14:tracePt t="19021" x="8134350" y="2965450"/>
          <p14:tracePt t="19038" x="8188325" y="2965450"/>
          <p14:tracePt t="19054" x="8224838" y="2973388"/>
          <p14:tracePt t="19071" x="8242300" y="3000375"/>
          <p14:tracePt t="19087" x="8269288" y="3027363"/>
          <p14:tracePt t="19104" x="8277225" y="3071813"/>
          <p14:tracePt t="19121" x="8277225" y="3089275"/>
          <p14:tracePt t="19137" x="8277225" y="3108325"/>
          <p14:tracePt t="19154" x="8277225" y="3116263"/>
          <p14:tracePt t="19331" x="8269288" y="3133725"/>
          <p14:tracePt t="19338" x="8215313" y="3179763"/>
          <p14:tracePt t="19345" x="8126413" y="3224213"/>
          <p14:tracePt t="19354" x="8010525" y="3286125"/>
          <p14:tracePt t="19371" x="7742238" y="3375025"/>
          <p14:tracePt t="19387" x="7375525" y="3473450"/>
          <p14:tracePt t="19404" x="6919913" y="3589338"/>
          <p14:tracePt t="19421" x="6276975" y="3714750"/>
          <p14:tracePt t="19437" x="5438775" y="3813175"/>
          <p14:tracePt t="19454" x="4241800" y="3965575"/>
          <p14:tracePt t="19471" x="3581400" y="4054475"/>
          <p14:tracePt t="19487" x="3116263" y="4125913"/>
          <p14:tracePt t="19504" x="2786063" y="4160838"/>
          <p14:tracePt t="19521" x="2554288" y="4170363"/>
          <p14:tracePt t="19537" x="2401888" y="4170363"/>
          <p14:tracePt t="19554" x="2312988" y="4170363"/>
          <p14:tracePt t="19571" x="2268538" y="4170363"/>
          <p14:tracePt t="19588" x="2251075" y="4170363"/>
          <p14:tracePt t="19659" x="2251075" y="4160838"/>
          <p14:tracePt t="19675" x="2241550" y="4152900"/>
          <p14:tracePt t="19680" x="2232025" y="4143375"/>
          <p14:tracePt t="19745" x="2232025" y="4133850"/>
          <p14:tracePt t="19753" x="2241550" y="4125913"/>
          <p14:tracePt t="19759" x="2259013" y="4125913"/>
          <p14:tracePt t="19770" x="2276475" y="4116388"/>
          <p14:tracePt t="19787" x="2330450" y="4116388"/>
          <p14:tracePt t="19804" x="2384425" y="4116388"/>
          <p14:tracePt t="19821" x="2438400" y="4152900"/>
          <p14:tracePt t="19837" x="2589213" y="4232275"/>
          <p14:tracePt t="19854" x="2741613" y="4276725"/>
          <p14:tracePt t="19871" x="2884488" y="4322763"/>
          <p14:tracePt t="19887" x="3054350" y="4330700"/>
          <p14:tracePt t="19904" x="3232150" y="4330700"/>
          <p14:tracePt t="19920" x="3375025" y="4313238"/>
          <p14:tracePt t="19937" x="3455988" y="4295775"/>
          <p14:tracePt t="19954" x="3490913" y="4259263"/>
          <p14:tracePt t="19970" x="3490913" y="4241800"/>
          <p14:tracePt t="19987" x="3482975" y="4197350"/>
          <p14:tracePt t="20005" x="3438525" y="4143375"/>
          <p14:tracePt t="20021" x="3394075" y="4081463"/>
          <p14:tracePt t="20037" x="3357563" y="4037013"/>
          <p14:tracePt t="20054" x="3313113" y="3990975"/>
          <p14:tracePt t="20070" x="3259138" y="3965575"/>
          <p14:tracePt t="20087" x="3187700" y="3946525"/>
          <p14:tracePt t="20104" x="3098800" y="3938588"/>
          <p14:tracePt t="20120" x="3062288" y="3938588"/>
          <p14:tracePt t="20137" x="3036888" y="3938588"/>
          <p14:tracePt t="20154" x="3027363" y="3946525"/>
          <p14:tracePt t="20170" x="3017838" y="3973513"/>
          <p14:tracePt t="20187" x="3000375" y="4010025"/>
          <p14:tracePt t="20190" x="2990850" y="4037013"/>
          <p14:tracePt t="20204" x="2973388" y="4098925"/>
          <p14:tracePt t="20221" x="2973388" y="4152900"/>
          <p14:tracePt t="20237" x="2990850" y="4205288"/>
          <p14:tracePt t="20254" x="3036888" y="4259263"/>
          <p14:tracePt t="20270" x="3108325" y="4276725"/>
          <p14:tracePt t="20287" x="3205163" y="4276725"/>
          <p14:tracePt t="20304" x="3268663" y="4259263"/>
          <p14:tracePt t="20321" x="3313113" y="4224338"/>
          <p14:tracePt t="20337" x="3322638" y="4197350"/>
          <p14:tracePt t="20354" x="3330575" y="4143375"/>
          <p14:tracePt t="20370" x="3330575" y="4089400"/>
          <p14:tracePt t="20387" x="3313113" y="4037013"/>
          <p14:tracePt t="20404" x="3303588" y="4010025"/>
          <p14:tracePt t="20420" x="3295650" y="4000500"/>
          <p14:tracePt t="20509" x="3286125" y="4000500"/>
          <p14:tracePt t="20525" x="3276600" y="4010025"/>
          <p14:tracePt t="20541" x="3276600" y="4017963"/>
          <p14:tracePt t="21151" x="3286125" y="4010025"/>
          <p14:tracePt t="21157" x="3357563" y="3990975"/>
          <p14:tracePt t="21170" x="3429000" y="3965575"/>
          <p14:tracePt t="21187" x="3679825" y="3919538"/>
          <p14:tracePt t="21189" x="3840163" y="3884613"/>
          <p14:tracePt t="21204" x="4170363" y="3813175"/>
          <p14:tracePt t="21221" x="4616450" y="3732213"/>
          <p14:tracePt t="21237" x="5153025" y="3670300"/>
          <p14:tracePt t="21270" x="6072188" y="3554413"/>
          <p14:tracePt t="21304" x="6769100" y="3490913"/>
          <p14:tracePt t="21320" x="7018338" y="3465513"/>
          <p14:tracePt t="21337" x="7367588" y="3429000"/>
          <p14:tracePt t="21353" x="7537450" y="3429000"/>
          <p14:tracePt t="21370" x="7724775" y="3438525"/>
          <p14:tracePt t="21387" x="7885113" y="3455988"/>
          <p14:tracePt t="21403" x="8001000" y="3473450"/>
          <p14:tracePt t="21420" x="8108950" y="3490913"/>
          <p14:tracePt t="21437" x="8215313" y="3509963"/>
          <p14:tracePt t="21453" x="8296275" y="3527425"/>
          <p14:tracePt t="21470" x="8412163" y="3554413"/>
          <p14:tracePt t="21487" x="8466138" y="3562350"/>
          <p14:tracePt t="21503" x="8518525" y="3581400"/>
          <p14:tracePt t="21520" x="8572500" y="3598863"/>
          <p14:tracePt t="21537" x="8626475" y="3616325"/>
          <p14:tracePt t="21553" x="8680450" y="3643313"/>
          <p14:tracePt t="21570" x="8715375" y="3652838"/>
          <p14:tracePt t="21587" x="8732838" y="3660775"/>
          <p14:tracePt t="21603" x="8742363" y="3660775"/>
          <p14:tracePt t="21673" x="8742363" y="3679825"/>
          <p14:tracePt t="21681" x="8742363" y="3697288"/>
          <p14:tracePt t="21689" x="8732838" y="3714750"/>
          <p14:tracePt t="21705" x="8724900" y="3751263"/>
          <p14:tracePt t="21720" x="8705850" y="3786188"/>
          <p14:tracePt t="21737" x="8661400" y="3848100"/>
          <p14:tracePt t="21753" x="8634413" y="3894138"/>
          <p14:tracePt t="21770" x="8609013" y="3938588"/>
          <p14:tracePt t="21787" x="8599488" y="3946525"/>
          <p14:tracePt t="22407" x="8562975" y="3956050"/>
          <p14:tracePt t="22415" x="8466138" y="3983038"/>
          <p14:tracePt t="22423" x="8348663" y="4000500"/>
          <p14:tracePt t="22437" x="8215313" y="4010025"/>
          <p14:tracePt t="22455" x="7705725" y="4017963"/>
          <p14:tracePt t="22470" x="7232650" y="4044950"/>
          <p14:tracePt t="22487" x="6688138" y="4044950"/>
          <p14:tracePt t="22520" x="5438775" y="3983038"/>
          <p14:tracePt t="22553" x="4438650" y="3929063"/>
          <p14:tracePt t="22570" x="4037013" y="3929063"/>
          <p14:tracePt t="22586" x="3786188" y="3919538"/>
          <p14:tracePt t="22603" x="3536950" y="3919538"/>
          <p14:tracePt t="22620" x="3303588" y="3919538"/>
          <p14:tracePt t="22636" x="3133725" y="3938588"/>
          <p14:tracePt t="22653" x="3009900" y="3956050"/>
          <p14:tracePt t="22670" x="2919413" y="3973513"/>
          <p14:tracePt t="22686" x="2874963" y="3983038"/>
          <p14:tracePt t="22688" x="2857500" y="3990975"/>
          <p14:tracePt t="22703" x="2840038" y="4000500"/>
          <p14:tracePt t="22720" x="2776538" y="4017963"/>
          <p14:tracePt t="22736" x="2741613" y="4027488"/>
          <p14:tracePt t="22753" x="2697163" y="4044950"/>
          <p14:tracePt t="22770" x="2660650" y="4054475"/>
          <p14:tracePt t="22786" x="2616200" y="4071938"/>
          <p14:tracePt t="22803" x="2598738" y="4081463"/>
          <p14:tracePt t="22820" x="2581275" y="4089400"/>
          <p14:tracePt t="22836" x="2544763" y="4116388"/>
          <p14:tracePt t="22853" x="2490788" y="4160838"/>
          <p14:tracePt t="22870" x="2428875" y="4205288"/>
          <p14:tracePt t="22887" x="2366963" y="4251325"/>
          <p14:tracePt t="22903" x="2330450" y="4286250"/>
          <p14:tracePt t="22920" x="2322513" y="4330700"/>
          <p14:tracePt t="22936" x="2322513" y="4375150"/>
          <p14:tracePt t="22953" x="2347913" y="4419600"/>
          <p14:tracePt t="22970" x="2509838" y="4510088"/>
          <p14:tracePt t="22987" x="2670175" y="4537075"/>
          <p14:tracePt t="23003" x="2857500" y="4545013"/>
          <p14:tracePt t="23020" x="3054350" y="4545013"/>
          <p14:tracePt t="23036" x="3232150" y="4527550"/>
          <p14:tracePt t="23053" x="3394075" y="4500563"/>
          <p14:tracePt t="23070" x="3536950" y="4446588"/>
          <p14:tracePt t="23086" x="3562350" y="4429125"/>
          <p14:tracePt t="23103" x="3562350" y="4411663"/>
          <p14:tracePt t="23120" x="3562350" y="4394200"/>
          <p14:tracePt t="23136" x="3562350" y="4357688"/>
          <p14:tracePt t="23153" x="3536950" y="4322763"/>
          <p14:tracePt t="23170" x="3500438" y="4295775"/>
          <p14:tracePt t="23186" x="3465513" y="4286250"/>
          <p14:tracePt t="23189" x="3446463" y="4276725"/>
          <p14:tracePt t="23203" x="3429000" y="4268788"/>
          <p14:tracePt t="23220" x="3375025" y="4268788"/>
          <p14:tracePt t="23236" x="3340100" y="4268788"/>
          <p14:tracePt t="23253" x="3303588" y="4276725"/>
          <p14:tracePt t="23270" x="3286125" y="4276725"/>
          <p14:tracePt t="23286" x="3276600" y="4286250"/>
          <p14:tracePt t="23303" x="3268663" y="4286250"/>
          <p14:tracePt t="23672" x="3295650" y="4286250"/>
          <p14:tracePt t="23681" x="3340100" y="4286250"/>
          <p14:tracePt t="23688" x="3438525" y="4286250"/>
          <p14:tracePt t="23703" x="3554413" y="4286250"/>
          <p14:tracePt t="23720" x="4205288" y="4241800"/>
          <p14:tracePt t="23754" x="5572125" y="4116388"/>
          <p14:tracePt t="23786" x="6919913" y="4044950"/>
          <p14:tracePt t="23803" x="7296150" y="4027488"/>
          <p14:tracePt t="23820" x="7581900" y="4027488"/>
          <p14:tracePt t="23836" x="7697788" y="4027488"/>
          <p14:tracePt t="23853" x="7742238" y="4037013"/>
          <p14:tracePt t="23930" x="7751763" y="4054475"/>
          <p14:tracePt t="23939" x="7759700" y="4062413"/>
          <p14:tracePt t="23946" x="7777163" y="4081463"/>
          <p14:tracePt t="23954" x="7796213" y="4108450"/>
          <p14:tracePt t="23970" x="7885113" y="4160838"/>
          <p14:tracePt t="23986" x="8018463" y="4224338"/>
          <p14:tracePt t="24003" x="8170863" y="4251325"/>
          <p14:tracePt t="24019" x="8304213" y="4259263"/>
          <p14:tracePt t="24036" x="8375650" y="4259263"/>
          <p14:tracePt t="24053" x="8394700" y="4259263"/>
          <p14:tracePt t="24070" x="8394700" y="4251325"/>
          <p14:tracePt t="24103" x="8375650" y="4251325"/>
          <p14:tracePt t="24119" x="8367713" y="4259263"/>
          <p14:tracePt t="24136" x="8358188" y="4268788"/>
          <p14:tracePt t="24153" x="8348663" y="4276725"/>
          <p14:tracePt t="24171" x="8340725" y="4295775"/>
          <p14:tracePt t="24173" x="8331200" y="4295775"/>
          <p14:tracePt t="24186" x="8323263" y="4303713"/>
          <p14:tracePt t="24203" x="8313738" y="4313238"/>
          <p14:tracePt t="24219" x="8313738" y="4322763"/>
          <p14:tracePt t="24236" x="8313738" y="4330700"/>
          <p14:tracePt t="24253" x="8367713" y="4348163"/>
          <p14:tracePt t="24269" x="8483600" y="4357688"/>
          <p14:tracePt t="24286" x="8626475" y="4357688"/>
          <p14:tracePt t="24303" x="8804275" y="4340225"/>
          <p14:tracePt t="24320" x="9126538" y="4313238"/>
          <p14:tracePt t="24336" x="9296400" y="4295775"/>
          <p14:tracePt t="24353" x="9420225" y="4268788"/>
          <p14:tracePt t="24369" x="9474200" y="4251325"/>
          <p14:tracePt t="24387" x="9510713" y="4232275"/>
          <p14:tracePt t="24403" x="9518650" y="4214813"/>
          <p14:tracePt t="24419" x="9518650" y="4205288"/>
          <p14:tracePt t="24595" x="9518650" y="4197350"/>
          <p14:tracePt t="24867" x="9518650" y="4187825"/>
          <p14:tracePt t="27274" x="9466263" y="4187825"/>
          <p14:tracePt t="27280" x="9188450" y="4224338"/>
          <p14:tracePt t="27289" x="8688388" y="4313238"/>
          <p14:tracePt t="27302" x="8072438" y="4429125"/>
          <p14:tracePt t="27319" x="7259638" y="4491038"/>
          <p14:tracePt t="27336" x="6562725" y="4537075"/>
          <p14:tracePt t="27369" x="5608638" y="4527550"/>
          <p14:tracePt t="27402" x="4483100" y="4537075"/>
          <p14:tracePt t="27418" x="3973513" y="4545013"/>
          <p14:tracePt t="27435" x="3500438" y="4572000"/>
          <p14:tracePt t="27452" x="3108325" y="4608513"/>
          <p14:tracePt t="27468" x="2911475" y="4625975"/>
          <p14:tracePt t="27485" x="2776538" y="4643438"/>
          <p14:tracePt t="27502" x="2714625" y="4652963"/>
          <p14:tracePt t="27519" x="2670175" y="4660900"/>
          <p14:tracePt t="27535" x="2633663" y="4670425"/>
          <p14:tracePt t="27552" x="2608263" y="4679950"/>
          <p14:tracePt t="27569" x="2598738" y="4697413"/>
          <p14:tracePt t="27673" x="2616200" y="4697413"/>
          <p14:tracePt t="27682" x="2633663" y="4705350"/>
          <p14:tracePt t="27688" x="2660650" y="4714875"/>
          <p14:tracePt t="27702" x="2751138" y="4732338"/>
          <p14:tracePt t="27719" x="2938463" y="4751388"/>
          <p14:tracePt t="27735" x="3160713" y="4768850"/>
          <p14:tracePt t="27752" x="3384550" y="4786313"/>
          <p14:tracePt t="27769" x="3554413" y="4795838"/>
          <p14:tracePt t="27785" x="3670300" y="4795838"/>
          <p14:tracePt t="27802" x="3724275" y="4795838"/>
          <p14:tracePt t="27818" x="3759200" y="4786313"/>
          <p14:tracePt t="27835" x="3759200" y="4776788"/>
          <p14:tracePt t="27899" x="3759200" y="4768850"/>
          <p14:tracePt t="28252" x="3786188" y="4751388"/>
          <p14:tracePt t="28258" x="3840163" y="4732338"/>
          <p14:tracePt t="28268" x="3894138" y="4714875"/>
          <p14:tracePt t="28285" x="4000500" y="4697413"/>
          <p14:tracePt t="28302" x="4098925" y="4679950"/>
          <p14:tracePt t="28318" x="4160838" y="4670425"/>
          <p14:tracePt t="28352" x="4214813" y="4652963"/>
          <p14:tracePt t="28727" x="4232275" y="4652963"/>
          <p14:tracePt t="28734" x="4251325" y="4652963"/>
          <p14:tracePt t="28743" x="4295775" y="4660900"/>
          <p14:tracePt t="28752" x="4330700" y="4660900"/>
          <p14:tracePt t="28768" x="4446588" y="4670425"/>
          <p14:tracePt t="28801" x="4643438" y="4705350"/>
          <p14:tracePt t="28835" x="4848225" y="4741863"/>
          <p14:tracePt t="28852" x="4965700" y="4751388"/>
          <p14:tracePt t="28868" x="5037138" y="4751388"/>
          <p14:tracePt t="28885" x="5081588" y="4741863"/>
          <p14:tracePt t="28901" x="5116513" y="4741863"/>
          <p14:tracePt t="28918" x="5133975" y="4741863"/>
          <p14:tracePt t="28935" x="5143500" y="4741863"/>
          <p14:tracePt t="28952" x="5160963" y="4741863"/>
          <p14:tracePt t="28969" x="5187950" y="4741863"/>
          <p14:tracePt t="28985" x="5232400" y="4741863"/>
          <p14:tracePt t="29001" x="5303838" y="4751388"/>
          <p14:tracePt t="29018" x="5402263" y="4768850"/>
          <p14:tracePt t="29035" x="5491163" y="4786313"/>
          <p14:tracePt t="29051" x="5581650" y="4795838"/>
          <p14:tracePt t="29068" x="5680075" y="4803775"/>
          <p14:tracePt t="29085" x="5776913" y="4813300"/>
          <p14:tracePt t="29101" x="5894388" y="4813300"/>
          <p14:tracePt t="29118" x="6045200" y="4803775"/>
          <p14:tracePt t="29135" x="6143625" y="4795838"/>
          <p14:tracePt t="29151" x="6188075" y="4776788"/>
          <p14:tracePt t="29168" x="6205538" y="4776788"/>
          <p14:tracePt t="29187" x="6224588" y="4768850"/>
          <p14:tracePt t="29201" x="6232525" y="4768850"/>
          <p14:tracePt t="29218" x="6259513" y="4759325"/>
          <p14:tracePt t="29235" x="6276975" y="4759325"/>
          <p14:tracePt t="29252" x="6286500" y="4759325"/>
          <p14:tracePt t="29297" x="6276975" y="4759325"/>
          <p14:tracePt t="29305" x="6269038" y="4759325"/>
          <p14:tracePt t="29318" x="6251575" y="4751388"/>
          <p14:tracePt t="29335" x="6205538" y="4741863"/>
          <p14:tracePt t="29351" x="6126163" y="4732338"/>
          <p14:tracePt t="29368" x="6010275" y="4724400"/>
          <p14:tracePt t="29385" x="5875338" y="4724400"/>
          <p14:tracePt t="29401" x="5732463" y="4724400"/>
          <p14:tracePt t="29418" x="5608638" y="4724400"/>
          <p14:tracePt t="29435" x="5510213" y="4732338"/>
          <p14:tracePt t="29452" x="5429250" y="4741863"/>
          <p14:tracePt t="29468" x="5419725" y="4741863"/>
          <p14:tracePt t="29514" x="5419725" y="4751388"/>
          <p14:tracePt t="29554" x="5419725" y="4759325"/>
          <p14:tracePt t="30039" x="5429250" y="4741863"/>
          <p14:tracePt t="30047" x="5446713" y="4724400"/>
          <p14:tracePt t="30054" x="5456238" y="4714875"/>
          <p14:tracePt t="30068" x="5473700" y="4687888"/>
          <p14:tracePt t="30085" x="5518150" y="4652963"/>
          <p14:tracePt t="30101" x="5626100" y="4581525"/>
          <p14:tracePt t="30135" x="5867400" y="4510088"/>
          <p14:tracePt t="30168" x="6232525" y="4465638"/>
          <p14:tracePt t="30185" x="6411913" y="4465638"/>
          <p14:tracePt t="30188" x="6510338" y="4465638"/>
          <p14:tracePt t="30201" x="6616700" y="4456113"/>
          <p14:tracePt t="30218" x="6894513" y="4456113"/>
          <p14:tracePt t="30234" x="7062788" y="4456113"/>
          <p14:tracePt t="30251" x="7180263" y="4456113"/>
          <p14:tracePt t="30268" x="7224713" y="4465638"/>
          <p14:tracePt t="30285" x="7224713" y="4473575"/>
          <p14:tracePt t="30302" x="7224713" y="4483100"/>
          <p14:tracePt t="30318" x="7224713" y="4500563"/>
          <p14:tracePt t="30335" x="7224713" y="4527550"/>
          <p14:tracePt t="30351" x="7224713" y="4581525"/>
          <p14:tracePt t="30368" x="7224713" y="4625975"/>
          <p14:tracePt t="30384" x="7224713" y="4660900"/>
          <p14:tracePt t="30401" x="7224713" y="4687888"/>
          <p14:tracePt t="30418" x="7224713" y="4705350"/>
          <p14:tracePt t="30434" x="7215188" y="4714875"/>
          <p14:tracePt t="30451" x="7215188" y="4732338"/>
          <p14:tracePt t="30468" x="7205663" y="4741863"/>
          <p14:tracePt t="30484" x="7205663" y="4751388"/>
          <p14:tracePt t="30501" x="7197725" y="4751388"/>
          <p14:tracePt t="31030" x="7188200" y="4751388"/>
          <p14:tracePt t="31039" x="7188200" y="4759325"/>
          <p14:tracePt t="31047" x="7153275" y="4768850"/>
          <p14:tracePt t="31055" x="7108825" y="4776788"/>
          <p14:tracePt t="31068" x="7045325" y="4776788"/>
          <p14:tracePt t="31084" x="6796088" y="4786313"/>
          <p14:tracePt t="31118" x="6527800" y="4759325"/>
          <p14:tracePt t="31151" x="6491288" y="4714875"/>
          <p14:tracePt t="31168" x="6473825" y="4625975"/>
          <p14:tracePt t="31184" x="6473825" y="4518025"/>
          <p14:tracePt t="31201" x="6473825" y="4419600"/>
          <p14:tracePt t="31218" x="6510338" y="4286250"/>
          <p14:tracePt t="31234" x="6572250" y="4214813"/>
          <p14:tracePt t="31253" x="6670675" y="4143375"/>
          <p14:tracePt t="31267" x="6786563" y="4081463"/>
          <p14:tracePt t="31284" x="6911975" y="4037013"/>
          <p14:tracePt t="31301" x="7027863" y="4017963"/>
          <p14:tracePt t="31318" x="7153275" y="4044950"/>
          <p14:tracePt t="31334" x="7197725" y="4081463"/>
          <p14:tracePt t="31351" x="7232650" y="4152900"/>
          <p14:tracePt t="31367" x="7251700" y="4241800"/>
          <p14:tracePt t="31384" x="7251700" y="4340225"/>
          <p14:tracePt t="31401" x="7224713" y="4446588"/>
          <p14:tracePt t="31417" x="7170738" y="4537075"/>
          <p14:tracePt t="31434" x="7116763" y="4643438"/>
          <p14:tracePt t="31451" x="7054850" y="4724400"/>
          <p14:tracePt t="31468" x="6973888" y="4768850"/>
          <p14:tracePt t="31484" x="6956425" y="4768850"/>
          <p14:tracePt t="31517" x="6946900" y="4768850"/>
          <p14:tracePt t="31641" x="6946900" y="4759325"/>
          <p14:tracePt t="32030" x="6956425" y="4751388"/>
          <p14:tracePt t="32039" x="6973888" y="4732338"/>
          <p14:tracePt t="32046" x="7000875" y="4724400"/>
          <p14:tracePt t="32054" x="7027863" y="4697413"/>
          <p14:tracePt t="32069" x="7108825" y="4652963"/>
          <p14:tracePt t="32084" x="7242175" y="4589463"/>
          <p14:tracePt t="32101" x="7375525" y="4537075"/>
          <p14:tracePt t="32134" x="7751763" y="4465638"/>
          <p14:tracePt t="32167" x="8296275" y="4419600"/>
          <p14:tracePt t="32184" x="8572500" y="4411663"/>
          <p14:tracePt t="32186" x="8680450" y="4411663"/>
          <p14:tracePt t="32201" x="8796338" y="4411663"/>
          <p14:tracePt t="32217" x="8947150" y="4419600"/>
          <p14:tracePt t="32234" x="9117013" y="4483100"/>
          <p14:tracePt t="32251" x="9170988" y="4527550"/>
          <p14:tracePt t="32267" x="9180513" y="4572000"/>
          <p14:tracePt t="32284" x="9180513" y="4625975"/>
          <p14:tracePt t="32301" x="9144000" y="4697413"/>
          <p14:tracePt t="32317" x="9109075" y="4786313"/>
          <p14:tracePt t="32334" x="9001125" y="4902200"/>
          <p14:tracePt t="32351" x="8885238" y="4956175"/>
          <p14:tracePt t="32367" x="8751888" y="4973638"/>
          <p14:tracePt t="32384" x="8609013" y="4983163"/>
          <p14:tracePt t="32401" x="8429625" y="4946650"/>
          <p14:tracePt t="32417" x="8215313" y="4857750"/>
          <p14:tracePt t="32434" x="8027988" y="4759325"/>
          <p14:tracePt t="32451" x="7956550" y="4679950"/>
          <p14:tracePt t="32467" x="7956550" y="4598988"/>
          <p14:tracePt t="32484" x="8037513" y="4402138"/>
          <p14:tracePt t="32501" x="8170863" y="4303713"/>
          <p14:tracePt t="32517" x="8340725" y="4232275"/>
          <p14:tracePt t="32534" x="8518525" y="4197350"/>
          <p14:tracePt t="32551" x="8680450" y="4187825"/>
          <p14:tracePt t="32567" x="8813800" y="4224338"/>
          <p14:tracePt t="32584" x="8974138" y="4330700"/>
          <p14:tracePt t="32601" x="9063038" y="4429125"/>
          <p14:tracePt t="32617" x="9099550" y="4518025"/>
          <p14:tracePt t="32634" x="9109075" y="4572000"/>
          <p14:tracePt t="32650" x="9082088" y="4633913"/>
          <p14:tracePt t="32667" x="8956675" y="4679950"/>
          <p14:tracePt t="32684" x="8759825" y="4705350"/>
          <p14:tracePt t="32686" x="8653463" y="4714875"/>
          <p14:tracePt t="32700" x="8537575" y="4714875"/>
          <p14:tracePt t="32718" x="8358188" y="4705350"/>
          <p14:tracePt t="32734" x="8224838" y="4633913"/>
          <p14:tracePt t="32750" x="8215313" y="4572000"/>
          <p14:tracePt t="32767" x="8224838" y="4465638"/>
          <p14:tracePt t="32784" x="8286750" y="4375150"/>
          <p14:tracePt t="32800" x="8420100" y="4276725"/>
          <p14:tracePt t="32817" x="8589963" y="4232275"/>
          <p14:tracePt t="32834" x="8902700" y="4232275"/>
          <p14:tracePt t="32850" x="9153525" y="4295775"/>
          <p14:tracePt t="32867" x="9313863" y="4375150"/>
          <p14:tracePt t="32884" x="9385300" y="4456113"/>
          <p14:tracePt t="32900" x="9394825" y="4510088"/>
          <p14:tracePt t="32917" x="9313863" y="4581525"/>
          <p14:tracePt t="32934" x="9153525" y="4633913"/>
          <p14:tracePt t="32950" x="8929688" y="4660900"/>
          <p14:tracePt t="32967" x="8705850" y="4670425"/>
          <p14:tracePt t="32984" x="8491538" y="4643438"/>
          <p14:tracePt t="33001" x="8483600" y="4608513"/>
          <p14:tracePt t="33017" x="8510588" y="4554538"/>
          <p14:tracePt t="33034" x="8589963" y="4483100"/>
          <p14:tracePt t="33050" x="8777288" y="4411663"/>
          <p14:tracePt t="33067" x="9055100" y="4394200"/>
          <p14:tracePt t="33084" x="9545638" y="4429125"/>
          <p14:tracePt t="33100" x="9831388" y="4500563"/>
          <p14:tracePt t="33117" x="10028238" y="4554538"/>
          <p14:tracePt t="33134" x="10109200" y="4608513"/>
          <p14:tracePt t="33150" x="10117138" y="4625975"/>
          <p14:tracePt t="33167" x="10109200" y="4643438"/>
          <p14:tracePt t="33185" x="10082213" y="4670425"/>
          <p14:tracePt t="33187" x="10063163" y="4687888"/>
          <p14:tracePt t="33200" x="10045700" y="4714875"/>
          <p14:tracePt t="33217" x="10018713" y="4776788"/>
          <p14:tracePt t="33234" x="9991725" y="4848225"/>
          <p14:tracePt t="33250" x="9983788" y="4946650"/>
          <p14:tracePt t="33267" x="9974263" y="5045075"/>
          <p14:tracePt t="33284" x="9966325" y="5143500"/>
          <p14:tracePt t="33300" x="9966325" y="5197475"/>
          <p14:tracePt t="33317" x="9966325" y="5214938"/>
        </p14:tracePtLst>
      </p14:laserTraceLst>
    </p:ext>
  </p:extLs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Content Placeholder 2"/>
          <p:cNvSpPr>
            <a:spLocks noGrp="1"/>
          </p:cNvSpPr>
          <p:nvPr>
            <p:ph idx="1"/>
          </p:nvPr>
        </p:nvSpPr>
        <p:spPr>
          <a:xfrm>
            <a:off x="838200" y="2092325"/>
            <a:ext cx="10515600" cy="4351338"/>
          </a:xfrm>
        </p:spPr>
        <p:txBody>
          <a:bodyPr/>
          <a:lstStyle/>
          <a:p>
            <a:pPr eaLnBrk="1" hangingPunct="1">
              <a:buFont typeface="Wingdings" panose="05000000000000000000" pitchFamily="2" charset="2"/>
              <a:buChar char="v"/>
            </a:pPr>
            <a:r>
              <a:rPr lang="en-US" altLang="nl-BE" dirty="0"/>
              <a:t>Patient dose data </a:t>
            </a:r>
            <a:r>
              <a:rPr lang="en-US" altLang="nl-BE" i="1" dirty="0"/>
              <a:t>shall </a:t>
            </a:r>
            <a:r>
              <a:rPr lang="en-US" altLang="nl-BE" dirty="0"/>
              <a:t>be recorded in the patient’s medical record at the conclusion of each procedure. 	</a:t>
            </a:r>
          </a:p>
          <a:p>
            <a:pPr marL="0" indent="0" eaLnBrk="1" hangingPunct="1">
              <a:buNone/>
            </a:pPr>
            <a:endParaRPr lang="en-US" altLang="nl-BE" dirty="0"/>
          </a:p>
          <a:p>
            <a:pPr eaLnBrk="1" hangingPunct="1">
              <a:buFont typeface="Wingdings" panose="05000000000000000000" pitchFamily="2" charset="2"/>
              <a:buChar char="v"/>
            </a:pPr>
            <a:r>
              <a:rPr lang="en-US" altLang="nl-BE" dirty="0"/>
              <a:t>If a </a:t>
            </a:r>
            <a:r>
              <a:rPr lang="en-US" altLang="nl-BE" sz="3000" dirty="0"/>
              <a:t>substantial</a:t>
            </a:r>
            <a:r>
              <a:rPr lang="en-US" altLang="nl-BE" dirty="0"/>
              <a:t> radiation dose level (SRDL) is exceeded while performing an FGI procedure, the </a:t>
            </a:r>
            <a:r>
              <a:rPr lang="en-US" altLang="nl-BE" dirty="0" err="1"/>
              <a:t>interventionalist</a:t>
            </a:r>
            <a:r>
              <a:rPr lang="en-US" altLang="nl-BE" dirty="0"/>
              <a:t> </a:t>
            </a:r>
            <a:r>
              <a:rPr lang="en-US" altLang="nl-BE" i="1" dirty="0"/>
              <a:t>shall </a:t>
            </a:r>
            <a:r>
              <a:rPr lang="en-US" altLang="nl-BE" dirty="0"/>
              <a:t>place a note in the medical record, immediately after completing the procedure, that justifies the radiation dose level used.	</a:t>
            </a:r>
          </a:p>
          <a:p>
            <a:pPr eaLnBrk="1" hangingPunct="1">
              <a:buFont typeface="Wingdings" panose="05000000000000000000" pitchFamily="2" charset="2"/>
              <a:buChar char="v"/>
            </a:pPr>
            <a:endParaRPr lang="en-US" altLang="nl-BE" dirty="0"/>
          </a:p>
        </p:txBody>
      </p:sp>
      <p:sp>
        <p:nvSpPr>
          <p:cNvPr id="7" name="Titel 1"/>
          <p:cNvSpPr>
            <a:spLocks noGrp="1"/>
          </p:cNvSpPr>
          <p:nvPr>
            <p:ph type="title"/>
          </p:nvPr>
        </p:nvSpPr>
        <p:spPr>
          <a:xfrm>
            <a:off x="838200" y="365125"/>
            <a:ext cx="10515600" cy="1325563"/>
          </a:xfrm>
        </p:spPr>
        <p:txBody>
          <a:bodyPr/>
          <a:lstStyle/>
          <a:p>
            <a:r>
              <a:rPr lang="en-US" altLang="nl-BE" dirty="0" err="1"/>
              <a:t>Opvolging</a:t>
            </a:r>
            <a:r>
              <a:rPr lang="en-US" altLang="nl-BE" dirty="0"/>
              <a:t> van de patient (NCRP168)</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787877"/>
      </p:ext>
    </p:extLst>
  </p:cSld>
  <p:clrMapOvr>
    <a:masterClrMapping/>
  </p:clrMapOvr>
  <mc:AlternateContent xmlns:mc="http://schemas.openxmlformats.org/markup-compatibility/2006" xmlns:p14="http://schemas.microsoft.com/office/powerpoint/2010/main">
    <mc:Choice Requires="p14">
      <p:transition spd="slow" p14:dur="2000" advTm="18138"/>
    </mc:Choice>
    <mc:Fallback xmlns="">
      <p:transition spd="slow" advTm="18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Content Placeholder 2"/>
          <p:cNvSpPr>
            <a:spLocks noGrp="1"/>
          </p:cNvSpPr>
          <p:nvPr>
            <p:ph idx="1"/>
          </p:nvPr>
        </p:nvSpPr>
        <p:spPr/>
        <p:txBody>
          <a:bodyPr/>
          <a:lstStyle/>
          <a:p>
            <a:pPr eaLnBrk="1" hangingPunct="1">
              <a:buFont typeface="Wingdings" panose="05000000000000000000" pitchFamily="2" charset="2"/>
              <a:buChar char="v"/>
            </a:pPr>
            <a:r>
              <a:rPr lang="en-US" altLang="nl-BE" dirty="0"/>
              <a:t>If an SRDL is exceeded, the patient and any care givers </a:t>
            </a:r>
            <a:r>
              <a:rPr lang="en-US" altLang="nl-BE" i="1" dirty="0"/>
              <a:t>should </a:t>
            </a:r>
            <a:r>
              <a:rPr lang="en-US" altLang="nl-BE" dirty="0"/>
              <a:t>be informed, prior to discharge, about possible deterministic effects and recommended follow-up.</a:t>
            </a:r>
          </a:p>
          <a:p>
            <a:pPr marL="0" indent="0" eaLnBrk="1" hangingPunct="1">
              <a:buNone/>
            </a:pPr>
            <a:endParaRPr lang="en-US" altLang="nl-BE" dirty="0"/>
          </a:p>
          <a:p>
            <a:pPr eaLnBrk="1" hangingPunct="1"/>
            <a:r>
              <a:rPr lang="en-US" altLang="nl-BE" i="1" dirty="0"/>
              <a:t>COLUMBIA (S. </a:t>
            </a:r>
            <a:r>
              <a:rPr lang="en-US" altLang="nl-BE" i="1" dirty="0" err="1"/>
              <a:t>Balter</a:t>
            </a:r>
            <a:r>
              <a:rPr lang="en-US" altLang="nl-BE" i="1" dirty="0"/>
              <a:t>, </a:t>
            </a:r>
            <a:r>
              <a:rPr lang="en-US" altLang="nl-BE" i="1" dirty="0" err="1"/>
              <a:t>fysicus</a:t>
            </a:r>
            <a:r>
              <a:rPr lang="en-US" altLang="nl-BE" i="1" dirty="0"/>
              <a:t>) @ 5 </a:t>
            </a:r>
            <a:r>
              <a:rPr lang="en-US" altLang="nl-BE" i="1" dirty="0" err="1"/>
              <a:t>Gy</a:t>
            </a:r>
            <a:r>
              <a:rPr lang="en-US" altLang="nl-BE" i="1" dirty="0"/>
              <a:t> patients are told to have their back checked  by a family member about one month after procedure and call us if a red area “the size of a hand” is seen</a:t>
            </a:r>
            <a:r>
              <a:rPr lang="en-US" altLang="nl-BE" dirty="0"/>
              <a:t>.</a:t>
            </a:r>
          </a:p>
        </p:txBody>
      </p:sp>
      <p:sp>
        <p:nvSpPr>
          <p:cNvPr id="7" name="Titel 1"/>
          <p:cNvSpPr>
            <a:spLocks noGrp="1"/>
          </p:cNvSpPr>
          <p:nvPr>
            <p:ph type="title"/>
          </p:nvPr>
        </p:nvSpPr>
        <p:spPr>
          <a:xfrm>
            <a:off x="838200" y="365125"/>
            <a:ext cx="10515600" cy="1325563"/>
          </a:xfrm>
        </p:spPr>
        <p:txBody>
          <a:bodyPr/>
          <a:lstStyle/>
          <a:p>
            <a:r>
              <a:rPr lang="en-US" altLang="nl-BE" dirty="0" err="1"/>
              <a:t>Opvolging</a:t>
            </a:r>
            <a:r>
              <a:rPr lang="en-US" altLang="nl-BE" dirty="0"/>
              <a:t> van de patient (NCRP168)</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11264709"/>
      </p:ext>
    </p:extLst>
  </p:cSld>
  <p:clrMapOvr>
    <a:masterClrMapping/>
  </p:clrMapOvr>
  <mc:AlternateContent xmlns:mc="http://schemas.openxmlformats.org/markup-compatibility/2006" xmlns:p14="http://schemas.microsoft.com/office/powerpoint/2010/main">
    <mc:Choice Requires="p14">
      <p:transition spd="slow" p14:dur="2000" advTm="27622"/>
    </mc:Choice>
    <mc:Fallback xmlns="">
      <p:transition spd="slow" advTm="27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333" x="9742488" y="5160963"/>
          <p14:tracePt t="3342" x="9323388" y="4983163"/>
          <p14:tracePt t="3349" x="8894763" y="4786313"/>
          <p14:tracePt t="3356" x="8474075" y="4554538"/>
          <p14:tracePt t="3371" x="7661275" y="4081463"/>
          <p14:tracePt t="3388" x="7037388" y="3544888"/>
          <p14:tracePt t="3404" x="6562725" y="3089275"/>
          <p14:tracePt t="3437" x="6367463" y="2527300"/>
          <p14:tracePt t="3471" x="6643688" y="2205038"/>
          <p14:tracePt t="3487" x="6786563" y="2108200"/>
          <p14:tracePt t="3504" x="7062788" y="2027238"/>
          <p14:tracePt t="3521" x="7277100" y="2009775"/>
          <p14:tracePt t="3537" x="7491413" y="1982788"/>
          <p14:tracePt t="3554" x="7661275" y="1965325"/>
          <p14:tracePt t="3571" x="7804150" y="1955800"/>
          <p14:tracePt t="3587" x="7966075" y="1990725"/>
          <p14:tracePt t="3604" x="8134350" y="2071688"/>
          <p14:tracePt t="3621" x="8188325" y="2152650"/>
          <p14:tracePt t="3637" x="8180388" y="2179638"/>
          <p14:tracePt t="3654" x="7920038" y="2322513"/>
          <p14:tracePt t="3671" x="7375525" y="2724150"/>
          <p14:tracePt t="3687" x="6554788" y="3143250"/>
          <p14:tracePt t="3704" x="5732463" y="3490913"/>
          <p14:tracePt t="3722" x="4911725" y="3732213"/>
          <p14:tracePt t="3737" x="4170363" y="3795713"/>
          <p14:tracePt t="3739" x="3830638" y="3795713"/>
          <p14:tracePt t="3754" x="3187700" y="3759200"/>
          <p14:tracePt t="3771" x="2776538" y="3705225"/>
          <p14:tracePt t="3787" x="2589213" y="3660775"/>
          <p14:tracePt t="3804" x="2527300" y="3616325"/>
          <p14:tracePt t="3821" x="2517775" y="3571875"/>
          <p14:tracePt t="3837" x="2517775" y="3544888"/>
          <p14:tracePt t="3854" x="2517775" y="3509963"/>
          <p14:tracePt t="3871" x="2571750" y="3411538"/>
          <p14:tracePt t="3887" x="2652713" y="3303588"/>
          <p14:tracePt t="3904" x="2803525" y="3187700"/>
          <p14:tracePt t="3920" x="2990850" y="3089275"/>
          <p14:tracePt t="3937" x="3205163" y="3036888"/>
          <p14:tracePt t="3954" x="3402013" y="3009900"/>
          <p14:tracePt t="3970" x="3544888" y="3000375"/>
          <p14:tracePt t="3987" x="3625850" y="3044825"/>
          <p14:tracePt t="4004" x="3652838" y="3152775"/>
          <p14:tracePt t="4021" x="3598863" y="3313113"/>
          <p14:tracePt t="4037" x="3473450" y="3490913"/>
          <p14:tracePt t="4054" x="3295650" y="3652838"/>
          <p14:tracePt t="4071" x="3108325" y="3768725"/>
          <p14:tracePt t="4087" x="2928938" y="3848100"/>
          <p14:tracePt t="4104" x="2776538" y="3884613"/>
          <p14:tracePt t="4121" x="2643188" y="3894138"/>
          <p14:tracePt t="4137" x="2616200" y="3848100"/>
          <p14:tracePt t="4154" x="2608263" y="3759200"/>
          <p14:tracePt t="4170" x="2608263" y="3660775"/>
          <p14:tracePt t="4187" x="2652713" y="3554413"/>
          <p14:tracePt t="4204" x="2705100" y="3490913"/>
          <p14:tracePt t="4220" x="2759075" y="3455988"/>
          <p14:tracePt t="4237" x="2857500" y="3446463"/>
          <p14:tracePt t="4254" x="3009900" y="3500438"/>
          <p14:tracePt t="4270" x="3062288" y="3562350"/>
          <p14:tracePt t="4287" x="3071813" y="3652838"/>
          <p14:tracePt t="4304" x="3044825" y="3724275"/>
          <p14:tracePt t="4320" x="2990850" y="3776663"/>
          <p14:tracePt t="4337" x="2901950" y="3813175"/>
          <p14:tracePt t="4354" x="2840038" y="3813175"/>
          <p14:tracePt t="4371" x="2786063" y="3776663"/>
          <p14:tracePt t="4387" x="2786063" y="3714750"/>
          <p14:tracePt t="4404" x="2822575" y="3625850"/>
          <p14:tracePt t="4420" x="2874963" y="3544888"/>
          <p14:tracePt t="4437" x="2919413" y="3509963"/>
          <p14:tracePt t="4454" x="3044825" y="3482975"/>
          <p14:tracePt t="4470" x="3241675" y="3482975"/>
          <p14:tracePt t="4487" x="3482975" y="3509963"/>
          <p14:tracePt t="4504" x="3776663" y="3608388"/>
          <p14:tracePt t="4520" x="3857625" y="3679825"/>
          <p14:tracePt t="4537" x="3857625" y="3732213"/>
          <p14:tracePt t="4554" x="3830638" y="3768725"/>
          <p14:tracePt t="4570" x="3705225" y="3840163"/>
          <p14:tracePt t="4587" x="3544888" y="3884613"/>
          <p14:tracePt t="4604" x="3394075" y="3894138"/>
          <p14:tracePt t="4621" x="3286125" y="3857625"/>
          <p14:tracePt t="4637" x="3268663" y="3813175"/>
          <p14:tracePt t="4654" x="3268663" y="3759200"/>
          <p14:tracePt t="4670" x="3303588" y="3714750"/>
          <p14:tracePt t="4687" x="3357563" y="3670300"/>
          <p14:tracePt t="4704" x="3446463" y="3643313"/>
          <p14:tracePt t="4722" x="3598863" y="3625850"/>
          <p14:tracePt t="4737" x="3830638" y="3643313"/>
          <p14:tracePt t="4754" x="3956050" y="3687763"/>
          <p14:tracePt t="4770" x="4000500" y="3732213"/>
          <p14:tracePt t="4787" x="4000500" y="3759200"/>
          <p14:tracePt t="4804" x="3983038" y="3795713"/>
          <p14:tracePt t="4820" x="3902075" y="3848100"/>
          <p14:tracePt t="4837" x="3776663" y="3902075"/>
          <p14:tracePt t="4854" x="3616325" y="3938588"/>
          <p14:tracePt t="4870" x="3465513" y="3946525"/>
          <p14:tracePt t="4887" x="3367088" y="3938588"/>
          <p14:tracePt t="4904" x="3357563" y="3929063"/>
          <p14:tracePt t="6060" x="3394075" y="3902075"/>
          <p14:tracePt t="6068" x="3446463" y="3884613"/>
          <p14:tracePt t="6075" x="3517900" y="3857625"/>
          <p14:tracePt t="6087" x="3598863" y="3840163"/>
          <p14:tracePt t="6103" x="3751263" y="3822700"/>
          <p14:tracePt t="6120" x="3875088" y="3813175"/>
          <p14:tracePt t="6153" x="4000500" y="3830638"/>
          <p14:tracePt t="6187" x="4000500" y="3848100"/>
          <p14:tracePt t="6203" x="3990975" y="3884613"/>
          <p14:tracePt t="6220" x="3965575" y="3929063"/>
          <p14:tracePt t="6237" x="3884613" y="4000500"/>
          <p14:tracePt t="6253" x="3822700" y="4054475"/>
          <p14:tracePt t="6270" x="3759200" y="4108450"/>
          <p14:tracePt t="6287" x="3724275" y="4116388"/>
          <p14:tracePt t="6348" x="3724275" y="4108450"/>
          <p14:tracePt t="6364" x="3724275" y="4098925"/>
          <p14:tracePt t="6372" x="3724275" y="4089400"/>
          <p14:tracePt t="6380" x="3724275" y="4081463"/>
          <p14:tracePt t="6387" x="3724275" y="4071938"/>
          <p14:tracePt t="6403" x="3751263" y="4044950"/>
          <p14:tracePt t="6420" x="3776663" y="4017963"/>
          <p14:tracePt t="6437" x="3803650" y="4000500"/>
          <p14:tracePt t="6453" x="3822700" y="3990975"/>
          <p14:tracePt t="6470" x="3840163" y="3990975"/>
          <p14:tracePt t="6536" x="3830638" y="4000500"/>
          <p14:tracePt t="6545" x="3822700" y="4017963"/>
          <p14:tracePt t="6553" x="3803650" y="4027488"/>
          <p14:tracePt t="6570" x="3768725" y="4062413"/>
          <p14:tracePt t="6586" x="3741738" y="4071938"/>
          <p14:tracePt t="6603" x="3724275" y="4071938"/>
          <p14:tracePt t="6620" x="3714750" y="4037013"/>
          <p14:tracePt t="6637" x="3751263" y="3803650"/>
          <p14:tracePt t="6653" x="3867150" y="3517900"/>
          <p14:tracePt t="6670" x="4071938" y="3143250"/>
          <p14:tracePt t="6686" x="4330700" y="2759075"/>
          <p14:tracePt t="6703" x="4616450" y="2419350"/>
          <p14:tracePt t="6720" x="4929188" y="2152650"/>
          <p14:tracePt t="6737" x="5446713" y="1847850"/>
          <p14:tracePt t="6754" x="5875338" y="1670050"/>
          <p14:tracePt t="6770" x="6323013" y="1527175"/>
          <p14:tracePt t="6786" x="6705600" y="1438275"/>
          <p14:tracePt t="6803" x="7054850" y="1384300"/>
          <p14:tracePt t="6820" x="7340600" y="1312863"/>
          <p14:tracePt t="6836" x="7661275" y="1258888"/>
          <p14:tracePt t="6853" x="7920038" y="1179513"/>
          <p14:tracePt t="6871" x="8018463" y="1133475"/>
          <p14:tracePt t="6903" x="8001000" y="1125538"/>
          <p14:tracePt t="6920" x="7929563" y="1125538"/>
          <p14:tracePt t="6936" x="7858125" y="1125538"/>
          <p14:tracePt t="6953" x="7804150" y="1125538"/>
          <p14:tracePt t="6970" x="7751763" y="1143000"/>
          <p14:tracePt t="6987" x="7680325" y="1179513"/>
          <p14:tracePt t="7003" x="7653338" y="1196975"/>
          <p14:tracePt t="7020" x="7653338" y="1214438"/>
          <p14:tracePt t="7036" x="7643813" y="1214438"/>
          <p14:tracePt t="7070" x="7670800" y="1231900"/>
          <p14:tracePt t="7088" x="7786688" y="1250950"/>
          <p14:tracePt t="7103" x="7939088" y="1250950"/>
          <p14:tracePt t="7120" x="8099425" y="1250950"/>
          <p14:tracePt t="7136" x="8269288" y="1223963"/>
          <p14:tracePt t="7153" x="8313738" y="1214438"/>
          <p14:tracePt t="7170" x="8323263" y="1204913"/>
          <p14:tracePt t="7222" x="8313738" y="1204913"/>
          <p14:tracePt t="7229" x="8296275" y="1214438"/>
          <p14:tracePt t="7238" x="8277225" y="1231900"/>
          <p14:tracePt t="7253" x="8224838" y="1268413"/>
          <p14:tracePt t="7270" x="8108950" y="1330325"/>
          <p14:tracePt t="7286" x="7929563" y="1428750"/>
          <p14:tracePt t="7303" x="7661275" y="1562100"/>
          <p14:tracePt t="7320" x="7232650" y="1803400"/>
          <p14:tracePt t="7336" x="6670675" y="2098675"/>
          <p14:tracePt t="7353" x="6143625" y="2428875"/>
          <p14:tracePt t="7370" x="5589588" y="2776538"/>
          <p14:tracePt t="7386" x="5295900" y="2955925"/>
          <p14:tracePt t="7403" x="5108575" y="3081338"/>
          <p14:tracePt t="7420" x="4973638" y="3170238"/>
          <p14:tracePt t="7436" x="4867275" y="3251200"/>
          <p14:tracePt t="7453" x="4803775" y="3322638"/>
          <p14:tracePt t="7470" x="4759325" y="3357563"/>
          <p14:tracePt t="7487" x="4732338" y="3402013"/>
          <p14:tracePt t="7503" x="4714875" y="3411538"/>
          <p14:tracePt t="7520" x="4705350" y="3419475"/>
          <p14:tracePt t="7536" x="4705350" y="3429000"/>
          <p14:tracePt t="7701" x="4687888" y="3446463"/>
          <p14:tracePt t="7707" x="4652963" y="3473450"/>
          <p14:tracePt t="7719" x="4616450" y="3517900"/>
          <p14:tracePt t="7736" x="4537075" y="3616325"/>
          <p14:tracePt t="7753" x="4330700" y="3875088"/>
          <p14:tracePt t="7772" x="4160838" y="4054475"/>
          <p14:tracePt t="7786" x="3983038" y="4205288"/>
          <p14:tracePt t="7803" x="3857625" y="4313238"/>
          <p14:tracePt t="7819" x="3776663" y="4375150"/>
          <p14:tracePt t="7836" x="3732213" y="4411663"/>
          <p14:tracePt t="7853" x="3724275" y="4419600"/>
          <p14:tracePt t="8003" x="3714750" y="4419600"/>
          <p14:tracePt t="8074" x="3705225" y="4411663"/>
          <p14:tracePt t="8082" x="3705225" y="4402138"/>
          <p14:tracePt t="8097" x="3705225" y="4394200"/>
          <p14:tracePt t="8114" x="3705225" y="4384675"/>
          <p14:tracePt t="8128" x="3705225" y="4367213"/>
          <p14:tracePt t="8137" x="3705225" y="4357688"/>
          <p14:tracePt t="8153" x="3714750" y="4322763"/>
          <p14:tracePt t="8169" x="3724275" y="4303713"/>
          <p14:tracePt t="8186" x="3741738" y="4276725"/>
          <p14:tracePt t="8203" x="3751263" y="4259263"/>
          <p14:tracePt t="8219" x="3776663" y="4241800"/>
          <p14:tracePt t="8236" x="3803650" y="4214813"/>
          <p14:tracePt t="8253" x="3884613" y="4170363"/>
          <p14:tracePt t="8269" x="4000500" y="4143375"/>
          <p14:tracePt t="8286" x="4179888" y="4116388"/>
          <p14:tracePt t="8303" x="4384675" y="4108450"/>
          <p14:tracePt t="8319" x="4581525" y="4108450"/>
          <p14:tracePt t="8336" x="4776788" y="4116388"/>
          <p14:tracePt t="8353" x="4919663" y="4133850"/>
          <p14:tracePt t="8369" x="4946650" y="4143375"/>
          <p14:tracePt t="8386" x="4867275" y="4108450"/>
          <p14:tracePt t="8403" x="4705350" y="4054475"/>
          <p14:tracePt t="8419" x="4679950" y="4044950"/>
          <p14:tracePt t="8550" x="4705350" y="4037013"/>
          <p14:tracePt t="8557" x="4732338" y="4037013"/>
          <p14:tracePt t="8566" x="4759325" y="4037013"/>
          <p14:tracePt t="8573" x="4795838" y="4037013"/>
          <p14:tracePt t="8586" x="4822825" y="4037013"/>
          <p14:tracePt t="8603" x="4911725" y="4037013"/>
          <p14:tracePt t="8619" x="4965700" y="4054475"/>
          <p14:tracePt t="8636" x="5010150" y="4071938"/>
          <p14:tracePt t="8669" x="5010150" y="4081463"/>
          <p14:tracePt t="8686" x="5018088" y="4089400"/>
          <p14:tracePt t="8769" x="5027613" y="4098925"/>
          <p14:tracePt t="9177" x="5072063" y="4125913"/>
          <p14:tracePt t="9184" x="5160963" y="4152900"/>
          <p14:tracePt t="9190" x="5241925" y="4179888"/>
          <p14:tracePt t="9203" x="5340350" y="4205288"/>
          <p14:tracePt t="9220" x="5572125" y="4232275"/>
          <p14:tracePt t="9236" x="5795963" y="4241800"/>
          <p14:tracePt t="9269" x="6296025" y="4251325"/>
          <p14:tracePt t="9302" x="6510338" y="4187825"/>
          <p14:tracePt t="9319" x="6545263" y="4152900"/>
          <p14:tracePt t="9336" x="6554788" y="4133850"/>
          <p14:tracePt t="9353" x="6572250" y="4081463"/>
          <p14:tracePt t="9369" x="6581775" y="3990975"/>
          <p14:tracePt t="9386" x="6599238" y="3894138"/>
          <p14:tracePt t="9402" x="6616700" y="3776663"/>
          <p14:tracePt t="9419" x="6616700" y="3697288"/>
          <p14:tracePt t="9436" x="6616700" y="3616325"/>
          <p14:tracePt t="9452" x="6608763" y="3571875"/>
          <p14:tracePt t="9469" x="6599238" y="3554413"/>
          <p14:tracePt t="9486" x="6581775" y="3544888"/>
          <p14:tracePt t="9503" x="6500813" y="3527425"/>
          <p14:tracePt t="9519" x="6438900" y="3527425"/>
          <p14:tracePt t="9536" x="6367463" y="3527425"/>
          <p14:tracePt t="9552" x="6269038" y="3536950"/>
          <p14:tracePt t="9569" x="6143625" y="3571875"/>
          <p14:tracePt t="9586" x="6037263" y="3625850"/>
          <p14:tracePt t="9603" x="5884863" y="3687763"/>
          <p14:tracePt t="9619" x="5813425" y="3732213"/>
          <p14:tracePt t="9636" x="5732463" y="3786188"/>
          <p14:tracePt t="9652" x="5670550" y="3840163"/>
          <p14:tracePt t="9669" x="5616575" y="3894138"/>
          <p14:tracePt t="9686" x="5572125" y="3956050"/>
          <p14:tracePt t="9702" x="5545138" y="4000500"/>
          <p14:tracePt t="9719" x="5527675" y="4054475"/>
          <p14:tracePt t="9736" x="5518150" y="4081463"/>
          <p14:tracePt t="9753" x="5527675" y="4125913"/>
          <p14:tracePt t="9769" x="5537200" y="4143375"/>
          <p14:tracePt t="9786" x="5562600" y="4160838"/>
          <p14:tracePt t="9802" x="5581650" y="4170363"/>
          <p14:tracePt t="9819" x="5608638" y="4179888"/>
          <p14:tracePt t="9836" x="5634038" y="4197350"/>
          <p14:tracePt t="9852" x="5661025" y="4197350"/>
          <p14:tracePt t="9869" x="5680075" y="4197350"/>
          <p14:tracePt t="9886" x="5688013" y="4197350"/>
          <p14:tracePt t="9956" x="5705475" y="4197350"/>
          <p14:tracePt t="9964" x="5724525" y="4197350"/>
          <p14:tracePt t="9971" x="5741988" y="4197350"/>
          <p14:tracePt t="9986" x="5759450" y="4197350"/>
          <p14:tracePt t="10003" x="5822950" y="4197350"/>
          <p14:tracePt t="10019" x="5848350" y="4197350"/>
          <p14:tracePt t="10036" x="5867400" y="4187825"/>
          <p14:tracePt t="10052" x="5875338" y="4187825"/>
          <p14:tracePt t="10069" x="5884863" y="4179888"/>
          <p14:tracePt t="10878" x="5929313" y="4160838"/>
          <p14:tracePt t="10885" x="5983288" y="4133850"/>
          <p14:tracePt t="10894" x="6054725" y="4125913"/>
          <p14:tracePt t="10903" x="6134100" y="4116388"/>
          <p14:tracePt t="10919" x="6357938" y="4081463"/>
          <p14:tracePt t="10935" x="6518275" y="4017963"/>
          <p14:tracePt t="10969" x="6599238" y="3911600"/>
          <p14:tracePt t="11002" x="6545263" y="3884613"/>
          <p14:tracePt t="11035" x="6518275" y="3884613"/>
          <p14:tracePt t="11112" x="6527800" y="3884613"/>
          <p14:tracePt t="11119" x="6545263" y="3884613"/>
          <p14:tracePt t="11128" x="6554788" y="3884613"/>
          <p14:tracePt t="11136" x="6572250" y="3884613"/>
          <p14:tracePt t="11152" x="6608763" y="3884613"/>
          <p14:tracePt t="11169" x="6643688" y="3884613"/>
          <p14:tracePt t="11185" x="6680200" y="3894138"/>
          <p14:tracePt t="11202" x="6724650" y="3911600"/>
          <p14:tracePt t="11219" x="6742113" y="3929063"/>
          <p14:tracePt t="11252" x="6742113" y="3938588"/>
          <p14:tracePt t="11300" x="6751638" y="3946525"/>
          <p14:tracePt t="11315" x="6769100" y="3965575"/>
          <p14:tracePt t="11323" x="6796088" y="3973513"/>
          <p14:tracePt t="11335" x="6813550" y="3973513"/>
          <p14:tracePt t="11352" x="6867525" y="4000500"/>
          <p14:tracePt t="11369" x="6991350" y="4017963"/>
          <p14:tracePt t="11385" x="7081838" y="4037013"/>
          <p14:tracePt t="11402" x="7153275" y="4044950"/>
          <p14:tracePt t="11419" x="7224713" y="4044950"/>
          <p14:tracePt t="11437" x="7277100" y="4044950"/>
          <p14:tracePt t="11452" x="7304088" y="4044950"/>
          <p14:tracePt t="11469" x="7340600" y="4037013"/>
          <p14:tracePt t="11485" x="7367588" y="4017963"/>
          <p14:tracePt t="11502" x="7385050" y="4010025"/>
          <p14:tracePt t="11519" x="7429500" y="3990975"/>
          <p14:tracePt t="11535" x="7473950" y="3946525"/>
          <p14:tracePt t="11552" x="7510463" y="3919538"/>
          <p14:tracePt t="11569" x="7518400" y="3911600"/>
          <p14:tracePt t="11585" x="7518400" y="3902075"/>
          <p14:tracePt t="11619" x="7510463" y="3830638"/>
          <p14:tracePt t="11635" x="7456488" y="3768725"/>
          <p14:tracePt t="11652" x="7412038" y="3714750"/>
          <p14:tracePt t="11668" x="7385050" y="3697288"/>
          <p14:tracePt t="11685" x="7358063" y="3687763"/>
          <p14:tracePt t="11702" x="7340600" y="3679825"/>
          <p14:tracePt t="11719" x="7304088" y="3679825"/>
          <p14:tracePt t="11735" x="7296150" y="3679825"/>
          <p14:tracePt t="11775" x="7286625" y="3679825"/>
          <p14:tracePt t="11785" x="7277100" y="3679825"/>
          <p14:tracePt t="11802" x="7269163" y="3687763"/>
          <p14:tracePt t="11818" x="7259638" y="3697288"/>
          <p14:tracePt t="11835" x="7251700" y="3705225"/>
          <p14:tracePt t="13042" x="7251700" y="3714750"/>
          <p14:tracePt t="13051" x="7286625" y="3724275"/>
          <p14:tracePt t="13058" x="7340600" y="3732213"/>
          <p14:tracePt t="13068" x="7385050" y="3741738"/>
          <p14:tracePt t="13085" x="7537450" y="3759200"/>
          <p14:tracePt t="13101" x="7715250" y="3768725"/>
          <p14:tracePt t="13135" x="8170863" y="3795713"/>
          <p14:tracePt t="13168" x="8429625" y="3786188"/>
          <p14:tracePt t="13185" x="8474075" y="3786188"/>
          <p14:tracePt t="13251" x="8466138" y="3786188"/>
          <p14:tracePt t="13259" x="8456613" y="3803650"/>
          <p14:tracePt t="13268" x="8429625" y="3813175"/>
          <p14:tracePt t="13285" x="8385175" y="3857625"/>
          <p14:tracePt t="13301" x="8242300" y="3919538"/>
          <p14:tracePt t="13318" x="8018463" y="4000500"/>
          <p14:tracePt t="13335" x="7715250" y="4071938"/>
          <p14:tracePt t="13351" x="7358063" y="4143375"/>
          <p14:tracePt t="13368" x="6894513" y="4197350"/>
          <p14:tracePt t="13385" x="6180138" y="4303713"/>
          <p14:tracePt t="13401" x="5688013" y="4375150"/>
          <p14:tracePt t="13418" x="5313363" y="4438650"/>
          <p14:tracePt t="13435" x="5027613" y="4500563"/>
          <p14:tracePt t="13451" x="4822825" y="4554538"/>
          <p14:tracePt t="13468" x="4660900" y="4598988"/>
          <p14:tracePt t="13485" x="4438650" y="4625975"/>
          <p14:tracePt t="13501" x="4295775" y="4643438"/>
          <p14:tracePt t="13518" x="4187825" y="4660900"/>
          <p14:tracePt t="13535" x="4054475" y="4670425"/>
          <p14:tracePt t="13551" x="3902075" y="4670425"/>
          <p14:tracePt t="13568" x="3741738" y="4660900"/>
          <p14:tracePt t="13585" x="3608388" y="4652963"/>
          <p14:tracePt t="13601" x="3465513" y="4652963"/>
          <p14:tracePt t="13618" x="3375025" y="4652963"/>
          <p14:tracePt t="13635" x="3286125" y="4670425"/>
          <p14:tracePt t="13651" x="3251200" y="4679950"/>
          <p14:tracePt t="13668" x="3197225" y="4679950"/>
          <p14:tracePt t="13685" x="3143250" y="4679950"/>
          <p14:tracePt t="13701" x="3116263" y="4679950"/>
          <p14:tracePt t="13718" x="3089275" y="4679950"/>
          <p14:tracePt t="13735" x="3081338" y="4679950"/>
          <p14:tracePt t="13752" x="3062288" y="4670425"/>
          <p14:tracePt t="13768" x="3027363" y="4652963"/>
          <p14:tracePt t="13785" x="2990850" y="4643438"/>
          <p14:tracePt t="13801" x="2965450" y="4633913"/>
          <p14:tracePt t="13818" x="2955925" y="4633913"/>
          <p14:tracePt t="13871" x="2955925" y="4625975"/>
          <p14:tracePt t="13883" x="2973388" y="4616450"/>
          <p14:tracePt t="13892" x="2990850" y="4616450"/>
          <p14:tracePt t="13901" x="3017838" y="4608513"/>
          <p14:tracePt t="13918" x="3116263" y="4598988"/>
          <p14:tracePt t="13935" x="3286125" y="4581525"/>
          <p14:tracePt t="13951" x="3527425" y="4581525"/>
          <p14:tracePt t="13968" x="3795713" y="4581525"/>
          <p14:tracePt t="13985" x="4286250" y="4581525"/>
          <p14:tracePt t="14001" x="4545013" y="4581525"/>
          <p14:tracePt t="14018" x="4751388" y="4581525"/>
          <p14:tracePt t="14035" x="4848225" y="4581525"/>
          <p14:tracePt t="14051" x="4867275" y="4581525"/>
          <p14:tracePt t="14112" x="4857750" y="4598988"/>
          <p14:tracePt t="14126" x="4848225" y="4608513"/>
          <p14:tracePt t="14141" x="4848225" y="4616450"/>
          <p14:tracePt t="14150" x="4848225" y="4625975"/>
          <p14:tracePt t="14158" x="4848225" y="4633913"/>
          <p14:tracePt t="14174" x="4848225" y="4643438"/>
          <p14:tracePt t="14184" x="4848225" y="4652963"/>
          <p14:tracePt t="14202" x="4902200" y="4652963"/>
          <p14:tracePt t="14218" x="4973638" y="4652963"/>
          <p14:tracePt t="14235" x="5133975" y="4643438"/>
          <p14:tracePt t="14251" x="5241925" y="4625975"/>
          <p14:tracePt t="14268" x="5375275" y="4598988"/>
          <p14:tracePt t="14284" x="5491163" y="4572000"/>
          <p14:tracePt t="14301" x="5581650" y="4554538"/>
          <p14:tracePt t="14318" x="5616575" y="4537075"/>
          <p14:tracePt t="14335" x="5626100" y="4537075"/>
          <p14:tracePt t="14368" x="5626100" y="4527550"/>
          <p14:tracePt t="14400" x="5634038" y="4527550"/>
          <p14:tracePt t="14407" x="5653088" y="4510088"/>
          <p14:tracePt t="14418" x="5688013" y="4491038"/>
          <p14:tracePt t="14434" x="5751513" y="4446588"/>
          <p14:tracePt t="14451" x="5822950" y="4411663"/>
          <p14:tracePt t="14468" x="5911850" y="4357688"/>
          <p14:tracePt t="14485" x="6018213" y="4286250"/>
          <p14:tracePt t="14501" x="6045200" y="4268788"/>
          <p14:tracePt t="14518" x="6054725" y="4259263"/>
          <p14:tracePt t="14534" x="6062663" y="4224338"/>
          <p14:tracePt t="14551" x="6037263" y="4179888"/>
          <p14:tracePt t="14568" x="6000750" y="4160838"/>
          <p14:tracePt t="14584" x="5956300" y="4160838"/>
          <p14:tracePt t="14601" x="5902325" y="4152900"/>
          <p14:tracePt t="14618" x="5840413" y="4152900"/>
          <p14:tracePt t="14634" x="5795963" y="4170363"/>
          <p14:tracePt t="14651" x="5741988" y="4205288"/>
          <p14:tracePt t="14669" x="5688013" y="4241800"/>
          <p14:tracePt t="14684" x="5653088" y="4295775"/>
          <p14:tracePt t="14701" x="5608638" y="4348163"/>
          <p14:tracePt t="14718" x="5562600" y="4402138"/>
          <p14:tracePt t="14735" x="5545138" y="4465638"/>
          <p14:tracePt t="14751" x="5545138" y="4483100"/>
          <p14:tracePt t="14768" x="5545138" y="4500563"/>
          <p14:tracePt t="14784" x="5545138" y="4510088"/>
          <p14:tracePt t="14801" x="5545138" y="4518025"/>
          <p14:tracePt t="14818" x="5545138" y="4527550"/>
          <p14:tracePt t="14860" x="5554663" y="4527550"/>
          <p14:tracePt t="14868" x="5572125" y="4527550"/>
          <p14:tracePt t="14875" x="5589588" y="4527550"/>
          <p14:tracePt t="14886" x="5608638" y="4527550"/>
          <p14:tracePt t="14901" x="5653088" y="4527550"/>
          <p14:tracePt t="14918" x="5732463" y="4510088"/>
          <p14:tracePt t="14934" x="5822950" y="4500563"/>
          <p14:tracePt t="14951" x="5919788" y="4491038"/>
          <p14:tracePt t="14968" x="6054725" y="4473575"/>
          <p14:tracePt t="14984" x="6161088" y="4465638"/>
          <p14:tracePt t="15001" x="6303963" y="4465638"/>
          <p14:tracePt t="15018" x="6367463" y="4465638"/>
          <p14:tracePt t="15034" x="6438900" y="4473575"/>
          <p14:tracePt t="15051" x="6473825" y="4483100"/>
          <p14:tracePt t="15068" x="6500813" y="4500563"/>
          <p14:tracePt t="15084" x="6500813" y="4510088"/>
          <p14:tracePt t="15101" x="6500813" y="4527550"/>
          <p14:tracePt t="15118" x="6500813" y="4572000"/>
          <p14:tracePt t="15134" x="6500813" y="4633913"/>
          <p14:tracePt t="15151" x="6500813" y="4732338"/>
          <p14:tracePt t="15168" x="6483350" y="4830763"/>
          <p14:tracePt t="15184" x="6456363" y="4946650"/>
          <p14:tracePt t="15201" x="6438900" y="5062538"/>
          <p14:tracePt t="15218" x="6402388" y="5205413"/>
          <p14:tracePt t="15234" x="6367463" y="5348288"/>
          <p14:tracePt t="15251" x="6313488" y="5527675"/>
          <p14:tracePt t="15268" x="6286500" y="5581650"/>
          <p14:tracePt t="15284" x="6276975" y="5599113"/>
        </p14:tracePtLst>
      </p14:laserTraceLst>
    </p:ext>
  </p:extLs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838200" y="1892301"/>
            <a:ext cx="8305800" cy="4525963"/>
          </a:xfrm>
        </p:spPr>
        <p:txBody>
          <a:bodyPr/>
          <a:lstStyle/>
          <a:p>
            <a:pPr eaLnBrk="1" hangingPunct="1">
              <a:buFont typeface="Wingdings" panose="05000000000000000000" pitchFamily="2" charset="2"/>
              <a:buChar char="v"/>
              <a:defRPr/>
            </a:pPr>
            <a:r>
              <a:rPr lang="en-US" dirty="0"/>
              <a:t>Follow-up </a:t>
            </a:r>
            <a:r>
              <a:rPr lang="en-US" i="1" dirty="0"/>
              <a:t>shall</a:t>
            </a:r>
            <a:r>
              <a:rPr lang="en-US" dirty="0"/>
              <a:t> remain the responsibility of the </a:t>
            </a:r>
            <a:r>
              <a:rPr lang="en-US" dirty="0" err="1"/>
              <a:t>interventionalist</a:t>
            </a:r>
            <a:r>
              <a:rPr lang="en-US" dirty="0"/>
              <a:t> for at least 1 y after a procedure. </a:t>
            </a:r>
          </a:p>
          <a:p>
            <a:pPr eaLnBrk="1" hangingPunct="1">
              <a:buFont typeface="Wingdings" panose="05000000000000000000" pitchFamily="2" charset="2"/>
              <a:buChar char="v"/>
              <a:defRPr/>
            </a:pPr>
            <a:r>
              <a:rPr lang="en-US" dirty="0"/>
              <a:t>Follow-up </a:t>
            </a:r>
            <a:r>
              <a:rPr lang="en-US" i="1" dirty="0"/>
              <a:t>may</a:t>
            </a:r>
            <a:r>
              <a:rPr lang="en-US" dirty="0"/>
              <a:t> be performed by another healthcare provider who remains in contact with the </a:t>
            </a:r>
            <a:r>
              <a:rPr lang="en-US" dirty="0" err="1"/>
              <a:t>interventionalist</a:t>
            </a:r>
            <a:r>
              <a:rPr lang="en-US" dirty="0"/>
              <a:t>. </a:t>
            </a:r>
          </a:p>
          <a:p>
            <a:pPr eaLnBrk="1" hangingPunct="1">
              <a:buFont typeface="Wingdings" panose="05000000000000000000" pitchFamily="2" charset="2"/>
              <a:buChar char="v"/>
              <a:defRPr/>
            </a:pPr>
            <a:r>
              <a:rPr lang="en-US" dirty="0"/>
              <a:t>All relevant signs and symptoms </a:t>
            </a:r>
            <a:r>
              <a:rPr lang="en-US" i="1" dirty="0"/>
              <a:t>should</a:t>
            </a:r>
            <a:r>
              <a:rPr lang="en-US" dirty="0"/>
              <a:t> be regarded as radiogenic unless an alternative diagnosis is established.</a:t>
            </a:r>
          </a:p>
          <a:p>
            <a:pPr eaLnBrk="1" hangingPunct="1">
              <a:buFont typeface="Wingdings" panose="05000000000000000000" pitchFamily="2" charset="2"/>
              <a:buNone/>
              <a:defRPr/>
            </a:pPr>
            <a:r>
              <a:rPr lang="en-US" i="1" dirty="0">
                <a:solidFill>
                  <a:srgbClr val="A50021"/>
                </a:solidFill>
                <a:effectLst>
                  <a:outerShdw blurRad="38100" dist="38100" dir="2700000" algn="tl">
                    <a:srgbClr val="000000">
                      <a:alpha val="43137"/>
                    </a:srgbClr>
                  </a:outerShdw>
                </a:effectLst>
              </a:rPr>
              <a:t>-&gt;</a:t>
            </a:r>
            <a:r>
              <a:rPr lang="en-US" i="1" dirty="0"/>
              <a:t> COLUMBIA @ 7 </a:t>
            </a:r>
            <a:r>
              <a:rPr lang="en-US" i="1" dirty="0" err="1"/>
              <a:t>Gy</a:t>
            </a:r>
            <a:r>
              <a:rPr lang="en-US" i="1" dirty="0"/>
              <a:t> we call patient</a:t>
            </a:r>
            <a:r>
              <a:rPr lang="en-US" dirty="0"/>
              <a:t>	</a:t>
            </a:r>
          </a:p>
          <a:p>
            <a:pPr eaLnBrk="1" hangingPunct="1">
              <a:defRPr/>
            </a:pPr>
            <a:endParaRPr lang="en-US" dirty="0"/>
          </a:p>
        </p:txBody>
      </p:sp>
      <p:sp>
        <p:nvSpPr>
          <p:cNvPr id="7" name="Titel 1"/>
          <p:cNvSpPr>
            <a:spLocks noGrp="1"/>
          </p:cNvSpPr>
          <p:nvPr>
            <p:ph type="title"/>
          </p:nvPr>
        </p:nvSpPr>
        <p:spPr>
          <a:xfrm>
            <a:off x="838200" y="365125"/>
            <a:ext cx="10515600" cy="1325563"/>
          </a:xfrm>
        </p:spPr>
        <p:txBody>
          <a:bodyPr/>
          <a:lstStyle/>
          <a:p>
            <a:r>
              <a:rPr lang="en-US" altLang="nl-BE" dirty="0" err="1"/>
              <a:t>Opvolging</a:t>
            </a:r>
            <a:r>
              <a:rPr lang="en-US" altLang="nl-BE" dirty="0"/>
              <a:t> van de patient (NCRP168)</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94240469"/>
      </p:ext>
    </p:extLst>
  </p:cSld>
  <p:clrMapOvr>
    <a:masterClrMapping/>
  </p:clrMapOvr>
  <mc:AlternateContent xmlns:mc="http://schemas.openxmlformats.org/markup-compatibility/2006" xmlns:p14="http://schemas.microsoft.com/office/powerpoint/2010/main">
    <mc:Choice Requires="p14">
      <p:transition spd="slow" p14:dur="2000" advTm="10513"/>
    </mc:Choice>
    <mc:Fallback xmlns="">
      <p:transition spd="slow" advTm="10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381" x="6108700" y="5446713"/>
          <p14:tracePt t="3388" x="5884863" y="5197475"/>
          <p14:tracePt t="3396" x="5715000" y="4929188"/>
          <p14:tracePt t="3409" x="5545138" y="4643438"/>
          <p14:tracePt t="3425" x="4991100" y="3643313"/>
          <p14:tracePt t="3442" x="4848225" y="3027363"/>
          <p14:tracePt t="3475" x="5045075" y="2081213"/>
          <p14:tracePt t="3508" x="5643563" y="1204913"/>
          <p14:tracePt t="3525" x="6045200" y="893763"/>
          <p14:tracePt t="3541" x="6527800" y="669925"/>
          <p14:tracePt t="3560" x="7045325" y="608013"/>
          <p14:tracePt t="3575" x="7251700" y="608013"/>
          <p14:tracePt t="3591" x="7296150" y="625475"/>
          <p14:tracePt t="3684" x="7259638" y="696913"/>
          <p14:tracePt t="3692" x="7153275" y="866775"/>
          <p14:tracePt t="3700" x="6983413" y="1108075"/>
          <p14:tracePt t="3708" x="6786563" y="1330325"/>
          <p14:tracePt t="3725" x="6411913" y="1687513"/>
          <p14:tracePt t="3741" x="6153150" y="1901825"/>
          <p14:tracePt t="3758" x="5875338" y="2125663"/>
          <p14:tracePt t="3776" x="5581650" y="2312988"/>
          <p14:tracePt t="3791" x="5402263" y="2455863"/>
          <p14:tracePt t="3808" x="5224463" y="2571750"/>
          <p14:tracePt t="3825" x="5099050" y="2670175"/>
          <p14:tracePt t="3841" x="5089525" y="2670175"/>
          <p14:tracePt t="3911" x="5081588" y="2687638"/>
          <p14:tracePt t="3917" x="5072063" y="2741613"/>
          <p14:tracePt t="3926" x="5045075" y="2813050"/>
          <p14:tracePt t="3941" x="4973638" y="3017838"/>
          <p14:tracePt t="3958" x="4884738" y="3313113"/>
          <p14:tracePt t="3975" x="4751388" y="3679825"/>
          <p14:tracePt t="3991" x="4598988" y="4062413"/>
          <p14:tracePt t="4008" x="4483100" y="4330700"/>
          <p14:tracePt t="4025" x="4394200" y="4491038"/>
          <p14:tracePt t="4041" x="4295775" y="4625975"/>
          <p14:tracePt t="4058" x="4214813" y="4732338"/>
          <p14:tracePt t="4075" x="4108450" y="4830763"/>
          <p14:tracePt t="4091" x="4062413" y="4884738"/>
          <p14:tracePt t="4108" x="4000500" y="4938713"/>
          <p14:tracePt t="4125" x="3929063" y="5000625"/>
          <p14:tracePt t="4141" x="3867150" y="5010150"/>
          <p14:tracePt t="4158" x="3822700" y="4991100"/>
          <p14:tracePt t="4175" x="3670300" y="4822825"/>
          <p14:tracePt t="4191" x="3589338" y="4660900"/>
          <p14:tracePt t="4208" x="3581400" y="4589463"/>
          <p14:tracePt t="4241" x="3581400" y="4545013"/>
          <p14:tracePt t="4258" x="3581400" y="4500563"/>
          <p14:tracePt t="4373" x="3571875" y="4500563"/>
          <p14:tracePt t="4380" x="3554413" y="4510088"/>
          <p14:tracePt t="4391" x="3536950" y="4518025"/>
          <p14:tracePt t="4408" x="3473450" y="4554538"/>
          <p14:tracePt t="4425" x="3295650" y="4724400"/>
          <p14:tracePt t="4441" x="3232150" y="4795838"/>
          <p14:tracePt t="4458" x="3089275" y="4973638"/>
          <p14:tracePt t="4474" x="2894013" y="5232400"/>
          <p14:tracePt t="4491" x="2705100" y="5456238"/>
          <p14:tracePt t="4508" x="2598738" y="5562600"/>
          <p14:tracePt t="4525" x="2571750" y="5589588"/>
          <p14:tracePt t="4541" x="2562225" y="5589588"/>
          <p14:tracePt t="4636" x="2554288" y="5599113"/>
          <p14:tracePt t="4644" x="2544763" y="5608638"/>
          <p14:tracePt t="4653" x="2527300" y="5616575"/>
          <p14:tracePt t="4659" x="2527300" y="5626100"/>
          <p14:tracePt t="4675" x="2517775" y="5626100"/>
          <p14:tracePt t="4691" x="2517775" y="5634038"/>
          <p14:tracePt t="5114" x="2517775" y="5616575"/>
          <p14:tracePt t="5122" x="2554288" y="5527675"/>
          <p14:tracePt t="5129" x="2616200" y="5411788"/>
          <p14:tracePt t="5141" x="2714625" y="5268913"/>
          <p14:tracePt t="5158" x="3116263" y="4813300"/>
          <p14:tracePt t="5175" x="4000500" y="3973513"/>
          <p14:tracePt t="5208" x="5384800" y="2679700"/>
          <p14:tracePt t="5241" x="6456363" y="1554163"/>
          <p14:tracePt t="5258" x="6732588" y="1258888"/>
          <p14:tracePt t="5274" x="6867525" y="1116013"/>
          <p14:tracePt t="5291" x="6929438" y="1044575"/>
          <p14:tracePt t="5308" x="6938963" y="1027113"/>
          <p14:tracePt t="5458" x="6938963" y="1017588"/>
          <p14:tracePt t="5466" x="6946900" y="1017588"/>
          <p14:tracePt t="5605" x="6929438" y="1036638"/>
          <p14:tracePt t="5613" x="6911975" y="1089025"/>
          <p14:tracePt t="5620" x="6867525" y="1169988"/>
          <p14:tracePt t="5627" x="6823075" y="1250950"/>
          <p14:tracePt t="5641" x="6751638" y="1366838"/>
          <p14:tracePt t="5657" x="6518275" y="1751013"/>
          <p14:tracePt t="5674" x="6215063" y="2232025"/>
          <p14:tracePt t="5691" x="5589588" y="2982913"/>
          <p14:tracePt t="5707" x="5143500" y="3490913"/>
          <p14:tracePt t="5726" x="4714875" y="3929063"/>
          <p14:tracePt t="5741" x="4286250" y="4394200"/>
          <p14:tracePt t="5758" x="4010025" y="4732338"/>
          <p14:tracePt t="5774" x="3840163" y="4956175"/>
          <p14:tracePt t="5793" x="3687763" y="5197475"/>
          <p14:tracePt t="5807" x="3625850" y="5295900"/>
          <p14:tracePt t="5824" x="3589338" y="5357813"/>
          <p14:tracePt t="5841" x="3581400" y="5384800"/>
          <p14:tracePt t="5858" x="3581400" y="5402263"/>
          <p14:tracePt t="5874" x="3581400" y="5411788"/>
          <p14:tracePt t="5891" x="3571875" y="5438775"/>
          <p14:tracePt t="5907" x="3562350" y="5483225"/>
          <p14:tracePt t="5924" x="3554413" y="5527675"/>
          <p14:tracePt t="5941" x="3536950" y="5589588"/>
          <p14:tracePt t="5957" x="3536950" y="5626100"/>
          <p14:tracePt t="5974" x="3527425" y="5643563"/>
          <p14:tracePt t="5991" x="3527425" y="5661025"/>
          <p14:tracePt t="6199" x="3517900" y="5661025"/>
          <p14:tracePt t="6205" x="3473450" y="5680075"/>
          <p14:tracePt t="6215" x="3446463" y="5688013"/>
          <p14:tracePt t="6224" x="3419475" y="5688013"/>
          <p14:tracePt t="6241" x="3402013" y="5697538"/>
          <p14:tracePt t="6685" x="3384550" y="5715000"/>
          <p14:tracePt t="6692" x="3357563" y="5732463"/>
          <p14:tracePt t="6697" x="3340100" y="5741988"/>
          <p14:tracePt t="6708" x="3322638" y="5768975"/>
          <p14:tracePt t="6724" x="3286125" y="5786438"/>
          <p14:tracePt t="6741" x="3268663" y="5795963"/>
          <p14:tracePt t="6774" x="3251200" y="5803900"/>
          <p14:tracePt t="6862" x="3232150" y="5803900"/>
          <p14:tracePt t="6869" x="3214688" y="5786438"/>
          <p14:tracePt t="6878" x="3205163" y="5786438"/>
          <p14:tracePt t="6891" x="3197225" y="5768975"/>
          <p14:tracePt t="6907" x="3179763" y="5741988"/>
          <p14:tracePt t="6924" x="3170238" y="5705475"/>
          <p14:tracePt t="6941" x="3152775" y="5661025"/>
          <p14:tracePt t="6957" x="3152775" y="5653088"/>
          <p14:tracePt t="6974" x="3152775" y="5643563"/>
          <p14:tracePt t="6990" x="3152775" y="5634038"/>
          <p14:tracePt t="7007" x="3152775" y="5608638"/>
          <p14:tracePt t="7024" x="3170238" y="5572125"/>
          <p14:tracePt t="7041" x="3205163" y="5527675"/>
          <p14:tracePt t="7057" x="3224213" y="5500688"/>
          <p14:tracePt t="7074" x="3241675" y="5491163"/>
          <p14:tracePt t="7091" x="3251200" y="5473700"/>
          <p14:tracePt t="7107" x="3268663" y="5465763"/>
          <p14:tracePt t="7124" x="3276600" y="5456238"/>
          <p14:tracePt t="7141" x="3286125" y="5446713"/>
          <p14:tracePt t="7157" x="3303588" y="5438775"/>
          <p14:tracePt t="7174" x="3313113" y="5429250"/>
          <p14:tracePt t="7191" x="3348038" y="5411788"/>
          <p14:tracePt t="7207" x="3384550" y="5394325"/>
          <p14:tracePt t="7224" x="3429000" y="5394325"/>
          <p14:tracePt t="7240" x="3482975" y="5375275"/>
          <p14:tracePt t="7257" x="3536950" y="5357813"/>
          <p14:tracePt t="7260" x="3562350" y="5357813"/>
          <p14:tracePt t="7274" x="3581400" y="5357813"/>
          <p14:tracePt t="7291" x="3616325" y="5348288"/>
          <p14:tracePt t="7348" x="3625850" y="5348288"/>
          <p14:tracePt t="7362" x="3643313" y="5367338"/>
          <p14:tracePt t="7371" x="3660775" y="5375275"/>
          <p14:tracePt t="7377" x="3679825" y="5394325"/>
          <p14:tracePt t="7390" x="3697288" y="5394325"/>
          <p14:tracePt t="7407" x="3751263" y="5419725"/>
          <p14:tracePt t="7424" x="3768725" y="5438775"/>
          <p14:tracePt t="7440" x="3786188" y="5446713"/>
          <p14:tracePt t="7457" x="3795713" y="5456238"/>
          <p14:tracePt t="7474" x="3795713" y="5473700"/>
          <p14:tracePt t="7490" x="3795713" y="5483225"/>
          <p14:tracePt t="7507" x="3795713" y="5500688"/>
          <p14:tracePt t="7524" x="3786188" y="5510213"/>
          <p14:tracePt t="7541" x="3741738" y="5562600"/>
          <p14:tracePt t="7557" x="3714750" y="5608638"/>
          <p14:tracePt t="7574" x="3679825" y="5643563"/>
          <p14:tracePt t="7590" x="3633788" y="5688013"/>
          <p14:tracePt t="7607" x="3598863" y="5715000"/>
          <p14:tracePt t="7624" x="3581400" y="5732463"/>
          <p14:tracePt t="7640" x="3571875" y="5741988"/>
          <p14:tracePt t="7657" x="3571875" y="5751513"/>
          <p14:tracePt t="7690" x="3544888" y="5751513"/>
          <p14:tracePt t="7707" x="3517900" y="5751513"/>
          <p14:tracePt t="7724" x="3482975" y="5751513"/>
          <p14:tracePt t="7740" x="3446463" y="5751513"/>
          <p14:tracePt t="7757" x="3419475" y="5741988"/>
          <p14:tracePt t="7774" x="3411538" y="5724525"/>
          <p14:tracePt t="7776" x="3411538" y="5705475"/>
          <p14:tracePt t="7790" x="3402013" y="5688013"/>
          <p14:tracePt t="7807" x="3394075" y="5643563"/>
          <p14:tracePt t="7824" x="3394075" y="5599113"/>
          <p14:tracePt t="7840" x="3394075" y="5572125"/>
          <p14:tracePt t="7857" x="3429000" y="5527675"/>
          <p14:tracePt t="7874" x="3465513" y="5491163"/>
          <p14:tracePt t="7890" x="3509963" y="5446713"/>
          <p14:tracePt t="7907" x="3562350" y="5419725"/>
          <p14:tracePt t="7924" x="3652838" y="5419725"/>
          <p14:tracePt t="7940" x="3759200" y="5419725"/>
          <p14:tracePt t="7957" x="3803650" y="5446713"/>
          <p14:tracePt t="7974" x="3822700" y="5483225"/>
          <p14:tracePt t="7990" x="3840163" y="5518150"/>
          <p14:tracePt t="8007" x="3840163" y="5572125"/>
          <p14:tracePt t="8024" x="3840163" y="5626100"/>
          <p14:tracePt t="8040" x="3803650" y="5680075"/>
          <p14:tracePt t="8057" x="3741738" y="5732463"/>
          <p14:tracePt t="8073" x="3705225" y="5741988"/>
          <p14:tracePt t="8090" x="3652838" y="5751513"/>
          <p14:tracePt t="8107" x="3589338" y="5751513"/>
          <p14:tracePt t="8123" x="3536950" y="5732463"/>
          <p14:tracePt t="8140" x="3500438" y="5697538"/>
          <p14:tracePt t="8157" x="3473450" y="5653088"/>
          <p14:tracePt t="8174" x="3465513" y="5599113"/>
          <p14:tracePt t="8190" x="3465513" y="5554663"/>
          <p14:tracePt t="8207" x="3482975" y="5518150"/>
          <p14:tracePt t="8223" x="3527425" y="5473700"/>
          <p14:tracePt t="8240" x="3571875" y="5438775"/>
          <p14:tracePt t="8257" x="3625850" y="5429250"/>
          <p14:tracePt t="8274" x="3714750" y="5429250"/>
          <p14:tracePt t="8275" x="3751263" y="5438775"/>
          <p14:tracePt t="8290" x="3786188" y="5446713"/>
          <p14:tracePt t="8307" x="3822700" y="5510213"/>
          <p14:tracePt t="8323" x="3822700" y="5545138"/>
          <p14:tracePt t="8340" x="3795713" y="5589588"/>
          <p14:tracePt t="8357" x="3714750" y="5643563"/>
          <p14:tracePt t="8374" x="3589338" y="5705475"/>
          <p14:tracePt t="8390" x="3429000" y="5741988"/>
          <p14:tracePt t="8407" x="3241675" y="5751513"/>
          <p14:tracePt t="8423" x="3197225" y="5732463"/>
          <p14:tracePt t="8440" x="3179763" y="5680075"/>
          <p14:tracePt t="8457" x="3179763" y="5634038"/>
          <p14:tracePt t="8473" x="3214688" y="5599113"/>
          <p14:tracePt t="8490" x="3276600" y="5545138"/>
          <p14:tracePt t="8507" x="3394075" y="5518150"/>
          <p14:tracePt t="8523" x="3544888" y="5518150"/>
          <p14:tracePt t="8540" x="3687763" y="5545138"/>
          <p14:tracePt t="8557" x="3776663" y="5626100"/>
          <p14:tracePt t="8573" x="3795713" y="5705475"/>
          <p14:tracePt t="8590" x="3776663" y="5795963"/>
          <p14:tracePt t="8607" x="3714750" y="5867400"/>
          <p14:tracePt t="8623" x="3670300" y="5911850"/>
          <p14:tracePt t="8641" x="3643313" y="5929313"/>
          <p14:tracePt t="8707" x="3643313" y="5919788"/>
          <p14:tracePt t="8715" x="3652838" y="5919788"/>
          <p14:tracePt t="8723" x="3660775" y="5911850"/>
          <p14:tracePt t="8740" x="3697288" y="5911850"/>
          <p14:tracePt t="8757" x="3741738" y="5911850"/>
          <p14:tracePt t="8773" x="3786188" y="5919788"/>
          <p14:tracePt t="8777" x="3803650" y="5929313"/>
          <p14:tracePt t="8792" x="3813175" y="5929313"/>
          <p14:tracePt t="8838" x="3813175" y="5938838"/>
          <p14:tracePt t="8862" x="3830638" y="5946775"/>
          <p14:tracePt t="8878" x="3840163" y="5946775"/>
          <p14:tracePt t="8886" x="3840163" y="5956300"/>
          <p14:tracePt t="8894" x="3840163" y="5965825"/>
          <p14:tracePt t="8907" x="3848100" y="5965825"/>
        </p14:tracePtLst>
      </p14:laserTraceLst>
    </p:ext>
  </p:extLs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Content Placeholder 2"/>
          <p:cNvSpPr>
            <a:spLocks noGrp="1"/>
          </p:cNvSpPr>
          <p:nvPr>
            <p:ph idx="1"/>
          </p:nvPr>
        </p:nvSpPr>
        <p:spPr/>
        <p:txBody>
          <a:bodyPr/>
          <a:lstStyle/>
          <a:p>
            <a:pPr eaLnBrk="1" hangingPunct="1"/>
            <a:endParaRPr lang="en-US" altLang="nl-BE" dirty="0"/>
          </a:p>
        </p:txBody>
      </p:sp>
      <p:pic>
        <p:nvPicPr>
          <p:cNvPr id="5" name="Picture 4"/>
          <p:cNvPicPr>
            <a:picLocks noChangeAspect="1" noChangeArrowheads="1"/>
          </p:cNvPicPr>
          <p:nvPr/>
        </p:nvPicPr>
        <p:blipFill>
          <a:blip r:embed="rId5" cstate="print"/>
          <a:srcRect/>
          <a:stretch>
            <a:fillRect/>
          </a:stretch>
        </p:blipFill>
        <p:spPr bwMode="auto">
          <a:xfrm>
            <a:off x="3264876" y="823491"/>
            <a:ext cx="4297973" cy="5353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el 1"/>
          <p:cNvSpPr>
            <a:spLocks noGrp="1"/>
          </p:cNvSpPr>
          <p:nvPr>
            <p:ph type="title"/>
          </p:nvPr>
        </p:nvSpPr>
        <p:spPr/>
        <p:txBody>
          <a:bodyPr/>
          <a:lstStyle/>
          <a:p>
            <a:endParaRPr lang="nl-BE"/>
          </a:p>
        </p:txBody>
      </p:sp>
      <p:pic>
        <p:nvPicPr>
          <p:cNvPr id="3" name="Audiobestand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951774766"/>
      </p:ext>
    </p:extLst>
  </p:cSld>
  <p:clrMapOvr>
    <a:masterClrMapping/>
  </p:clrMapOvr>
  <mc:AlternateContent xmlns:mc="http://schemas.openxmlformats.org/markup-compatibility/2006" xmlns:p14="http://schemas.microsoft.com/office/powerpoint/2010/main">
    <mc:Choice Requires="p14">
      <p:transition spd="slow" p14:dur="2000" advTm="34698"/>
    </mc:Choice>
    <mc:Fallback xmlns="">
      <p:transition spd="slow" advTm="34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8" presetClass="entr" presetSubtype="16"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diamond(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5107" x="3911600" y="5946775"/>
          <p14:tracePt t="5112" x="4108450" y="5875338"/>
          <p14:tracePt t="5125" x="4500563" y="5751513"/>
          <p14:tracePt t="5142" x="5348288" y="5510213"/>
          <p14:tracePt t="5159" x="6037263" y="5251450"/>
          <p14:tracePt t="5177" x="6848475" y="4884738"/>
          <p14:tracePt t="5192" x="7277100" y="4714875"/>
          <p14:tracePt t="5225" x="7867650" y="4581525"/>
          <p14:tracePt t="5259" x="8099425" y="4572000"/>
          <p14:tracePt t="5277" x="8126413" y="4589463"/>
          <p14:tracePt t="5292" x="8126413" y="4625975"/>
          <p14:tracePt t="5309" x="8126413" y="4660900"/>
          <p14:tracePt t="5325" x="8108950" y="4705350"/>
          <p14:tracePt t="5342" x="8072438" y="4776788"/>
          <p14:tracePt t="5359" x="8045450" y="4875213"/>
          <p14:tracePt t="5375" x="8027988" y="4991100"/>
          <p14:tracePt t="5392" x="8027988" y="5054600"/>
          <p14:tracePt t="5408" x="8027988" y="5072063"/>
          <p14:tracePt t="5425" x="8037513" y="5081588"/>
          <p14:tracePt t="5442" x="8089900" y="5081588"/>
          <p14:tracePt t="5458" x="8161338" y="5081588"/>
          <p14:tracePt t="5475" x="8286750" y="5108575"/>
          <p14:tracePt t="5492" x="8474075" y="5180013"/>
          <p14:tracePt t="5508" x="8759825" y="5286375"/>
          <p14:tracePt t="5525" x="8966200" y="5357813"/>
          <p14:tracePt t="5542" x="9045575" y="5394325"/>
        </p14:tracePtLst>
      </p14:laserTraceLst>
    </p:ext>
  </p:extLs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solidFill>
                  <a:srgbClr val="FF0000"/>
                </a:solidFill>
              </a:rPr>
              <a:t>II. De peak skin </a:t>
            </a:r>
            <a:r>
              <a:rPr lang="nl-BE" dirty="0" err="1">
                <a:solidFill>
                  <a:srgbClr val="FF0000"/>
                </a:solidFill>
              </a:rPr>
              <a:t>dose</a:t>
            </a:r>
            <a:endParaRPr lang="nl-BE" dirty="0">
              <a:solidFill>
                <a:srgbClr val="FF0000"/>
              </a:solidFill>
            </a:endParaRPr>
          </a:p>
        </p:txBody>
      </p:sp>
      <p:sp>
        <p:nvSpPr>
          <p:cNvPr id="3" name="Tijdelijke aanduiding voor inhoud 2"/>
          <p:cNvSpPr>
            <a:spLocks noGrp="1"/>
          </p:cNvSpPr>
          <p:nvPr>
            <p:ph idx="1"/>
          </p:nvPr>
        </p:nvSpPr>
        <p:spPr/>
        <p:txBody>
          <a:bodyPr/>
          <a:lstStyle/>
          <a:p>
            <a:endParaRPr lang="nl-BE"/>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65094073"/>
      </p:ext>
    </p:extLst>
  </p:cSld>
  <p:clrMapOvr>
    <a:masterClrMapping/>
  </p:clrMapOvr>
  <mc:AlternateContent xmlns:mc="http://schemas.openxmlformats.org/markup-compatibility/2006" xmlns:p14="http://schemas.microsoft.com/office/powerpoint/2010/main">
    <mc:Choice Requires="p14">
      <p:transition spd="slow" p14:dur="2000" advTm="4784"/>
    </mc:Choice>
    <mc:Fallback xmlns="">
      <p:transition spd="slow" advTm="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4477" y="306012"/>
            <a:ext cx="7347878" cy="60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Tekstvak 2"/>
          <p:cNvSpPr txBox="1">
            <a:spLocks noChangeArrowheads="1"/>
          </p:cNvSpPr>
          <p:nvPr/>
        </p:nvSpPr>
        <p:spPr bwMode="auto">
          <a:xfrm>
            <a:off x="738132" y="5638686"/>
            <a:ext cx="283070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spcBef>
                <a:spcPct val="0"/>
              </a:spcBef>
              <a:buClrTx/>
              <a:buFontTx/>
              <a:buNone/>
            </a:pPr>
            <a:r>
              <a:rPr lang="nl-BE" altLang="nl-BE" sz="1800" b="0" dirty="0" err="1">
                <a:solidFill>
                  <a:schemeClr val="tx1"/>
                </a:solidFill>
                <a:latin typeface="Arial" panose="020B0604020202020204" pitchFamily="34" charset="0"/>
              </a:rPr>
              <a:t>Courtesy</a:t>
            </a:r>
            <a:r>
              <a:rPr lang="nl-BE" altLang="nl-BE" sz="1800" b="0" dirty="0">
                <a:solidFill>
                  <a:schemeClr val="tx1"/>
                </a:solidFill>
                <a:latin typeface="Arial" panose="020B0604020202020204" pitchFamily="34" charset="0"/>
              </a:rPr>
              <a:t>:</a:t>
            </a:r>
          </a:p>
          <a:p>
            <a:pPr>
              <a:spcBef>
                <a:spcPct val="0"/>
              </a:spcBef>
              <a:buClrTx/>
              <a:buFontTx/>
              <a:buNone/>
            </a:pPr>
            <a:r>
              <a:rPr lang="nl-BE" altLang="nl-BE" sz="1800" b="0" dirty="0">
                <a:solidFill>
                  <a:schemeClr val="tx1"/>
                </a:solidFill>
                <a:latin typeface="Arial" panose="020B0604020202020204" pitchFamily="34" charset="0"/>
              </a:rPr>
              <a:t>AAPM, </a:t>
            </a:r>
          </a:p>
          <a:p>
            <a:pPr>
              <a:spcBef>
                <a:spcPct val="0"/>
              </a:spcBef>
              <a:buClrTx/>
              <a:buFontTx/>
              <a:buNone/>
            </a:pPr>
            <a:r>
              <a:rPr lang="nl-BE" altLang="nl-BE" sz="1800" b="0" dirty="0" err="1">
                <a:solidFill>
                  <a:schemeClr val="tx1"/>
                </a:solidFill>
                <a:latin typeface="Arial" panose="020B0604020202020204" pitchFamily="34" charset="0"/>
              </a:rPr>
              <a:t>Task</a:t>
            </a:r>
            <a:r>
              <a:rPr lang="nl-BE" altLang="nl-BE" sz="1800" b="0" dirty="0">
                <a:solidFill>
                  <a:schemeClr val="tx1"/>
                </a:solidFill>
                <a:latin typeface="Arial" panose="020B0604020202020204" pitchFamily="34" charset="0"/>
              </a:rPr>
              <a:t> </a:t>
            </a:r>
            <a:r>
              <a:rPr lang="nl-BE" altLang="nl-BE" sz="1800" b="0" dirty="0" err="1">
                <a:solidFill>
                  <a:schemeClr val="tx1"/>
                </a:solidFill>
                <a:latin typeface="Arial" panose="020B0604020202020204" pitchFamily="34" charset="0"/>
              </a:rPr>
              <a:t>group</a:t>
            </a:r>
            <a:r>
              <a:rPr lang="nl-BE" altLang="nl-BE" sz="1800" b="0" dirty="0">
                <a:solidFill>
                  <a:schemeClr val="tx1"/>
                </a:solidFill>
                <a:latin typeface="Arial" panose="020B0604020202020204" pitchFamily="34" charset="0"/>
              </a:rPr>
              <a:t> 246</a:t>
            </a:r>
          </a:p>
        </p:txBody>
      </p:sp>
      <p:sp>
        <p:nvSpPr>
          <p:cNvPr id="4" name="Tekstvak 3"/>
          <p:cNvSpPr txBox="1"/>
          <p:nvPr/>
        </p:nvSpPr>
        <p:spPr>
          <a:xfrm>
            <a:off x="5992468" y="6377350"/>
            <a:ext cx="1800108" cy="369332"/>
          </a:xfrm>
          <a:prstGeom prst="rect">
            <a:avLst/>
          </a:prstGeom>
          <a:noFill/>
        </p:spPr>
        <p:txBody>
          <a:bodyPr wrap="none" rtlCol="0">
            <a:spAutoFit/>
          </a:bodyPr>
          <a:lstStyle/>
          <a:p>
            <a:r>
              <a:rPr lang="nl-BE" dirty="0" err="1"/>
              <a:t>Fluoroscopy</a:t>
            </a:r>
            <a:r>
              <a:rPr lang="nl-BE" dirty="0"/>
              <a:t> time</a:t>
            </a:r>
          </a:p>
        </p:txBody>
      </p:sp>
      <p:sp>
        <p:nvSpPr>
          <p:cNvPr id="7" name="PIJL-RECHTS 6"/>
          <p:cNvSpPr/>
          <p:nvPr/>
        </p:nvSpPr>
        <p:spPr>
          <a:xfrm rot="1505204">
            <a:off x="4345452" y="1096608"/>
            <a:ext cx="1581150" cy="66248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Titel 1"/>
          <p:cNvSpPr>
            <a:spLocks noGrp="1"/>
          </p:cNvSpPr>
          <p:nvPr>
            <p:ph type="title"/>
          </p:nvPr>
        </p:nvSpPr>
        <p:spPr>
          <a:xfrm>
            <a:off x="990600" y="1071101"/>
            <a:ext cx="10785474" cy="512763"/>
          </a:xfrm>
        </p:spPr>
        <p:txBody>
          <a:bodyPr>
            <a:normAutofit fontScale="90000"/>
          </a:bodyPr>
          <a:lstStyle/>
          <a:p>
            <a:r>
              <a:rPr lang="nl-BE" altLang="nl-BE" dirty="0"/>
              <a:t>Streefdoel betreffende </a:t>
            </a:r>
            <a:r>
              <a:rPr lang="nl-BE" altLang="nl-BE" dirty="0" err="1"/>
              <a:t>patiëntendosis</a:t>
            </a:r>
            <a:r>
              <a:rPr lang="nl-BE" altLang="nl-BE" dirty="0"/>
              <a:t> (angio/cardio)</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50671210"/>
      </p:ext>
    </p:extLst>
  </p:cSld>
  <p:clrMapOvr>
    <a:masterClrMapping/>
  </p:clrMapOvr>
  <mc:AlternateContent xmlns:mc="http://schemas.openxmlformats.org/markup-compatibility/2006" xmlns:p14="http://schemas.microsoft.com/office/powerpoint/2010/main">
    <mc:Choice Requires="p14">
      <p:transition spd="slow" p14:dur="2000" advTm="30149"/>
    </mc:Choice>
    <mc:Fallback xmlns="">
      <p:transition spd="slow" advTm="30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670" x="9126538" y="5303838"/>
          <p14:tracePt t="4679" x="9277350" y="5126038"/>
          <p14:tracePt t="4685" x="9402763" y="4929188"/>
          <p14:tracePt t="4700" x="9609138" y="4429125"/>
          <p14:tracePt t="4717" x="9777413" y="3867150"/>
          <p14:tracePt t="4733" x="9929813" y="3295650"/>
          <p14:tracePt t="4766" x="9769475" y="2259013"/>
          <p14:tracePt t="4800" x="9161463" y="1169988"/>
          <p14:tracePt t="4816" x="8823325" y="785813"/>
          <p14:tracePt t="4833" x="8572500" y="598488"/>
          <p14:tracePt t="4850" x="8313738" y="527050"/>
          <p14:tracePt t="4866" x="8259763" y="527050"/>
          <p14:tracePt t="5061" x="8242300" y="527050"/>
          <p14:tracePt t="5068" x="8215313" y="527050"/>
          <p14:tracePt t="5077" x="8188325" y="527050"/>
          <p14:tracePt t="5084" x="8143875" y="527050"/>
          <p14:tracePt t="5100" x="8045450" y="527050"/>
          <p14:tracePt t="5116" x="7939088" y="527050"/>
          <p14:tracePt t="5133" x="7858125" y="544513"/>
          <p14:tracePt t="5150" x="7813675" y="554038"/>
          <p14:tracePt t="5166" x="7777163" y="554038"/>
          <p14:tracePt t="5183" x="7732713" y="554038"/>
          <p14:tracePt t="5200" x="7634288" y="561975"/>
          <p14:tracePt t="5216" x="7545388" y="581025"/>
          <p14:tracePt t="5233" x="7446963" y="625475"/>
          <p14:tracePt t="5249" x="7331075" y="679450"/>
          <p14:tracePt t="5266" x="7197725" y="750888"/>
          <p14:tracePt t="5283" x="7018338" y="822325"/>
          <p14:tracePt t="5300" x="6858000" y="911225"/>
          <p14:tracePt t="5316" x="6715125" y="1000125"/>
          <p14:tracePt t="5333" x="6554788" y="1108075"/>
          <p14:tracePt t="5349" x="6456363" y="1187450"/>
          <p14:tracePt t="5366" x="6357938" y="1268413"/>
          <p14:tracePt t="5383" x="6286500" y="1374775"/>
          <p14:tracePt t="5399" x="6224588" y="1473200"/>
          <p14:tracePt t="5416" x="6180138" y="1589088"/>
          <p14:tracePt t="5433" x="6161088" y="1714500"/>
          <p14:tracePt t="5450" x="6153150" y="1893888"/>
          <p14:tracePt t="5466" x="6153150" y="2009775"/>
          <p14:tracePt t="5483" x="6170613" y="2108200"/>
          <p14:tracePt t="5499" x="6205538" y="2214563"/>
          <p14:tracePt t="5516" x="6242050" y="2286000"/>
          <p14:tracePt t="5533" x="6303963" y="2347913"/>
          <p14:tracePt t="5549" x="6394450" y="2374900"/>
          <p14:tracePt t="5566" x="6527800" y="2384425"/>
          <p14:tracePt t="5583" x="6796088" y="2384425"/>
          <p14:tracePt t="5599" x="6983413" y="2366963"/>
          <p14:tracePt t="5616" x="7134225" y="2339975"/>
          <p14:tracePt t="5633" x="7277100" y="2286000"/>
          <p14:tracePt t="5649" x="7358063" y="2232025"/>
          <p14:tracePt t="5666" x="7375525" y="2205038"/>
          <p14:tracePt t="5683" x="7394575" y="2143125"/>
          <p14:tracePt t="5700" x="7402513" y="1990725"/>
          <p14:tracePt t="5716" x="7402513" y="1857375"/>
          <p14:tracePt t="5733" x="7375525" y="1697038"/>
          <p14:tracePt t="5749" x="7331075" y="1544638"/>
          <p14:tracePt t="5766" x="7277100" y="1428750"/>
          <p14:tracePt t="5783" x="7197725" y="1357313"/>
          <p14:tracePt t="5799" x="7089775" y="1295400"/>
          <p14:tracePt t="5816" x="7000875" y="1268413"/>
          <p14:tracePt t="5833" x="6884988" y="1250950"/>
          <p14:tracePt t="5849" x="6813550" y="1250950"/>
          <p14:tracePt t="5866" x="6751638" y="1258888"/>
          <p14:tracePt t="5883" x="6705600" y="1276350"/>
          <p14:tracePt t="5899" x="6643688" y="1322388"/>
          <p14:tracePt t="5916" x="6581775" y="1374775"/>
          <p14:tracePt t="5933" x="6518275" y="1419225"/>
          <p14:tracePt t="5950" x="6411913" y="1517650"/>
          <p14:tracePt t="5966" x="6340475" y="1625600"/>
          <p14:tracePt t="5983" x="6286500" y="1741488"/>
          <p14:tracePt t="5999" x="6251575" y="1839913"/>
          <p14:tracePt t="6016" x="6232525" y="1946275"/>
          <p14:tracePt t="6033" x="6232525" y="2044700"/>
          <p14:tracePt t="6049" x="6232525" y="2125663"/>
          <p14:tracePt t="6066" x="6296025" y="2232025"/>
          <p14:tracePt t="6083" x="6357938" y="2276475"/>
          <p14:tracePt t="6099" x="6465888" y="2330450"/>
          <p14:tracePt t="6116" x="6599238" y="2366963"/>
          <p14:tracePt t="6133" x="6751638" y="2384425"/>
          <p14:tracePt t="6150" x="6902450" y="2384425"/>
          <p14:tracePt t="6166" x="7054850" y="2366963"/>
          <p14:tracePt t="6183" x="7188200" y="2322513"/>
          <p14:tracePt t="6200" x="7313613" y="2251075"/>
          <p14:tracePt t="6216" x="7348538" y="2205038"/>
          <p14:tracePt t="6233" x="7358063" y="2170113"/>
          <p14:tracePt t="6249" x="7375525" y="2116138"/>
          <p14:tracePt t="6266" x="7385050" y="2027238"/>
          <p14:tracePt t="6283" x="7394575" y="1893888"/>
          <p14:tracePt t="6299" x="7394575" y="1751013"/>
          <p14:tracePt t="6316" x="7296150" y="1544638"/>
          <p14:tracePt t="6333" x="7224713" y="1446213"/>
          <p14:tracePt t="6349" x="7126288" y="1393825"/>
          <p14:tracePt t="6366" x="7037388" y="1374775"/>
          <p14:tracePt t="6383" x="6938963" y="1366838"/>
          <p14:tracePt t="6399" x="6840538" y="1374775"/>
          <p14:tracePt t="6416" x="6732588" y="1393825"/>
          <p14:tracePt t="6433" x="6670675" y="1438275"/>
          <p14:tracePt t="6449" x="6572250" y="1517650"/>
          <p14:tracePt t="6466" x="6518275" y="1571625"/>
          <p14:tracePt t="6483" x="6456363" y="1633538"/>
          <p14:tracePt t="6499" x="6411913" y="1697038"/>
          <p14:tracePt t="6516" x="6375400" y="1776413"/>
          <p14:tracePt t="6532" x="6357938" y="1866900"/>
          <p14:tracePt t="6549" x="6340475" y="1965325"/>
          <p14:tracePt t="6566" x="6340475" y="2089150"/>
          <p14:tracePt t="6582" x="6375400" y="2160588"/>
          <p14:tracePt t="6599" x="6438900" y="2214563"/>
          <p14:tracePt t="6616" x="6554788" y="2268538"/>
          <p14:tracePt t="6633" x="6705600" y="2295525"/>
          <p14:tracePt t="6649" x="6858000" y="2303463"/>
          <p14:tracePt t="6666" x="7027863" y="2286000"/>
          <p14:tracePt t="6682" x="7197725" y="2232025"/>
          <p14:tracePt t="6699" x="7323138" y="2160588"/>
          <p14:tracePt t="6716" x="7394575" y="2071688"/>
          <p14:tracePt t="6732" x="7412038" y="2027238"/>
          <p14:tracePt t="6749" x="7419975" y="1990725"/>
          <p14:tracePt t="6766" x="7429500" y="1919288"/>
          <p14:tracePt t="6782" x="7429500" y="1857375"/>
          <p14:tracePt t="6799" x="7429500" y="1795463"/>
          <p14:tracePt t="6816" x="7358063" y="1679575"/>
          <p14:tracePt t="6832" x="7313613" y="1625600"/>
          <p14:tracePt t="6849" x="7269163" y="1598613"/>
          <p14:tracePt t="6866" x="7205663" y="1589088"/>
          <p14:tracePt t="6882" x="7134225" y="1571625"/>
          <p14:tracePt t="6899" x="7072313" y="1571625"/>
          <p14:tracePt t="6916" x="7018338" y="1571625"/>
          <p14:tracePt t="6932" x="6973888" y="1571625"/>
          <p14:tracePt t="6949" x="6929438" y="1581150"/>
          <p14:tracePt t="6966" x="6858000" y="1616075"/>
          <p14:tracePt t="6982" x="6804025" y="1652588"/>
          <p14:tracePt t="6999" x="6759575" y="1697038"/>
          <p14:tracePt t="7016" x="6705600" y="1758950"/>
          <p14:tracePt t="7032" x="6680200" y="1839913"/>
          <p14:tracePt t="7049" x="6661150" y="1938338"/>
          <p14:tracePt t="7066" x="6670675" y="2062163"/>
          <p14:tracePt t="7082" x="6715125" y="2125663"/>
          <p14:tracePt t="7099" x="6769100" y="2170113"/>
          <p14:tracePt t="7116" x="6840538" y="2197100"/>
          <p14:tracePt t="7132" x="6973888" y="2197100"/>
          <p14:tracePt t="7150" x="7153275" y="2197100"/>
          <p14:tracePt t="7166" x="7340600" y="2125663"/>
          <p14:tracePt t="7182" x="7500938" y="2036763"/>
          <p14:tracePt t="7199" x="7634288" y="1938338"/>
          <p14:tracePt t="7218" x="7705725" y="1776413"/>
          <p14:tracePt t="7232" x="7715250" y="1679575"/>
          <p14:tracePt t="7249" x="7688263" y="1571625"/>
          <p14:tracePt t="7266" x="7589838" y="1438275"/>
          <p14:tracePt t="7282" x="7446963" y="1330325"/>
          <p14:tracePt t="7299" x="7286625" y="1268413"/>
          <p14:tracePt t="7316" x="7045325" y="1231900"/>
          <p14:tracePt t="7333" x="6858000" y="1258888"/>
          <p14:tracePt t="7350" x="6670675" y="1322388"/>
          <p14:tracePt t="7366" x="6527800" y="1411288"/>
          <p14:tracePt t="7382" x="6438900" y="1500188"/>
          <p14:tracePt t="7399" x="6375400" y="1608138"/>
          <p14:tracePt t="7416" x="6348413" y="1704975"/>
          <p14:tracePt t="7432" x="6330950" y="1803400"/>
          <p14:tracePt t="7449" x="6330950" y="1955800"/>
          <p14:tracePt t="7466" x="6367463" y="2054225"/>
          <p14:tracePt t="7482" x="6411913" y="2116138"/>
          <p14:tracePt t="7499" x="6483350" y="2179638"/>
          <p14:tracePt t="7516" x="6599238" y="2251075"/>
          <p14:tracePt t="7532" x="6796088" y="2303463"/>
          <p14:tracePt t="7549" x="6983413" y="2312988"/>
          <p14:tracePt t="7566" x="7251700" y="2295525"/>
          <p14:tracePt t="7582" x="7412038" y="2241550"/>
          <p14:tracePt t="7599" x="7510463" y="2170113"/>
          <p14:tracePt t="7616" x="7545388" y="2108200"/>
          <p14:tracePt t="7632" x="7572375" y="2036763"/>
          <p14:tracePt t="7649" x="7572375" y="1938338"/>
          <p14:tracePt t="7666" x="7518400" y="1839913"/>
          <p14:tracePt t="7682" x="7429500" y="1731963"/>
          <p14:tracePt t="7699" x="7251700" y="1660525"/>
          <p14:tracePt t="7716" x="7153275" y="1652588"/>
          <p14:tracePt t="7732" x="7037388" y="1652588"/>
          <p14:tracePt t="7749" x="6938963" y="1679575"/>
          <p14:tracePt t="7765" x="6840538" y="1731963"/>
          <p14:tracePt t="7782" x="6759575" y="1803400"/>
          <p14:tracePt t="7799" x="6715125" y="1857375"/>
          <p14:tracePt t="7816" x="6670675" y="1928813"/>
          <p14:tracePt t="7832" x="6661150" y="1973263"/>
          <p14:tracePt t="7849" x="6661150" y="2017713"/>
          <p14:tracePt t="7865" x="6670675" y="2081213"/>
          <p14:tracePt t="7882" x="6715125" y="2152650"/>
          <p14:tracePt t="7899" x="6786563" y="2224088"/>
          <p14:tracePt t="7915" x="6884988" y="2295525"/>
          <p14:tracePt t="7932" x="7099300" y="2347913"/>
          <p14:tracePt t="7949" x="7232650" y="2347913"/>
          <p14:tracePt t="7965" x="7348538" y="2303463"/>
          <p14:tracePt t="7982" x="7402513" y="2251075"/>
          <p14:tracePt t="7999" x="7419975" y="2179638"/>
          <p14:tracePt t="8015" x="7419975" y="2081213"/>
          <p14:tracePt t="8032" x="7394575" y="1938338"/>
          <p14:tracePt t="8049" x="7304088" y="1785938"/>
          <p14:tracePt t="8066" x="7143750" y="1616075"/>
          <p14:tracePt t="8082" x="7000875" y="1554163"/>
          <p14:tracePt t="8099" x="6840538" y="1517650"/>
          <p14:tracePt t="8115" x="6680200" y="1509713"/>
          <p14:tracePt t="8132" x="6545263" y="1509713"/>
          <p14:tracePt t="8149" x="6438900" y="1536700"/>
          <p14:tracePt t="8165" x="6357938" y="1581150"/>
          <p14:tracePt t="8182" x="6296025" y="1652588"/>
          <p14:tracePt t="8199" x="6259513" y="1731963"/>
          <p14:tracePt t="8215" x="6242050" y="1822450"/>
          <p14:tracePt t="8232" x="6232525" y="1919288"/>
          <p14:tracePt t="8250" x="6251575" y="2009775"/>
          <p14:tracePt t="8265" x="6296025" y="2081213"/>
          <p14:tracePt t="8282" x="6375400" y="2133600"/>
          <p14:tracePt t="8299" x="6500813" y="2179638"/>
          <p14:tracePt t="8316" x="6813550" y="2214563"/>
          <p14:tracePt t="8332" x="7037388" y="2214563"/>
          <p14:tracePt t="8349" x="7205663" y="2170113"/>
          <p14:tracePt t="8365" x="7313613" y="2098675"/>
          <p14:tracePt t="8382" x="7367588" y="2027238"/>
          <p14:tracePt t="8399" x="7394575" y="1919288"/>
          <p14:tracePt t="8415" x="7385050" y="1776413"/>
          <p14:tracePt t="8432" x="7269163" y="1536700"/>
          <p14:tracePt t="8449" x="7161213" y="1428750"/>
          <p14:tracePt t="8465" x="7045325" y="1347788"/>
          <p14:tracePt t="8482" x="6929438" y="1295400"/>
          <p14:tracePt t="8499" x="6831013" y="1285875"/>
          <p14:tracePt t="8515" x="6732588" y="1295400"/>
          <p14:tracePt t="8532" x="6643688" y="1347788"/>
          <p14:tracePt t="8549" x="6581775" y="1411288"/>
          <p14:tracePt t="8566" x="6500813" y="1536700"/>
          <p14:tracePt t="8582" x="6473825" y="1652588"/>
          <p14:tracePt t="8599" x="6456363" y="1803400"/>
          <p14:tracePt t="8615" x="6456363" y="1946275"/>
          <p14:tracePt t="8632" x="6456363" y="2044700"/>
          <p14:tracePt t="8649" x="6518275" y="2152650"/>
          <p14:tracePt t="8665" x="6616700" y="2232025"/>
          <p14:tracePt t="8682" x="6884988" y="2276475"/>
          <p14:tracePt t="8699" x="7099300" y="2276475"/>
          <p14:tracePt t="8715" x="7286625" y="2214563"/>
          <p14:tracePt t="8732" x="7419975" y="2152650"/>
          <p14:tracePt t="8749" x="7500938" y="2108200"/>
          <p14:tracePt t="8765" x="7527925" y="2062163"/>
          <p14:tracePt t="8782" x="7527925" y="2054225"/>
          <p14:tracePt t="8798" x="7527925" y="2044700"/>
          <p14:tracePt t="8815" x="7527925" y="2036763"/>
          <p14:tracePt t="9002" x="7545388" y="2044700"/>
          <p14:tracePt t="9011" x="7581900" y="2054225"/>
          <p14:tracePt t="9020" x="7634288" y="2062163"/>
          <p14:tracePt t="9032" x="7697788" y="2071688"/>
          <p14:tracePt t="9049" x="7823200" y="2089150"/>
          <p14:tracePt t="9065" x="7929563" y="2089150"/>
          <p14:tracePt t="9082" x="8037513" y="2089150"/>
          <p14:tracePt t="9099" x="8054975" y="2081213"/>
          <p14:tracePt t="9115" x="8062913" y="2081213"/>
          <p14:tracePt t="23738" x="8072438" y="2062163"/>
          <p14:tracePt t="23748" x="8072438" y="2044700"/>
          <p14:tracePt t="23755" x="8081963" y="2027238"/>
          <p14:tracePt t="23762" x="8081963" y="2009775"/>
          <p14:tracePt t="23778" x="8081963" y="1982788"/>
          <p14:tracePt t="23795" x="8081963" y="1973263"/>
          <p14:tracePt t="23829" x="8062913" y="1946275"/>
          <p14:tracePt t="23861" x="7983538" y="1911350"/>
          <p14:tracePt t="23878" x="7947025" y="1893888"/>
          <p14:tracePt t="23881" x="7920038" y="1874838"/>
          <p14:tracePt t="23895" x="7875588" y="1830388"/>
          <p14:tracePt t="23912" x="7813675" y="1785938"/>
          <p14:tracePt t="23928" x="7751763" y="1741488"/>
          <p14:tracePt t="23945" x="7653338" y="1687513"/>
          <p14:tracePt t="23961" x="7572375" y="1633538"/>
          <p14:tracePt t="23978" x="7500938" y="1589088"/>
          <p14:tracePt t="23994" x="7446963" y="1536700"/>
          <p14:tracePt t="24012" x="7348538" y="1465263"/>
          <p14:tracePt t="24028" x="7286625" y="1419225"/>
          <p14:tracePt t="24045" x="7232650" y="1393825"/>
          <p14:tracePt t="24061" x="7170738" y="1357313"/>
          <p14:tracePt t="24078" x="7134225" y="1339850"/>
          <p14:tracePt t="24095" x="7108825" y="1330325"/>
          <p14:tracePt t="24111" x="7072313" y="1312863"/>
          <p14:tracePt t="24128" x="6983413" y="1303338"/>
          <p14:tracePt t="24145" x="6929438" y="1303338"/>
          <p14:tracePt t="24162" x="6884988" y="1303338"/>
          <p14:tracePt t="24178" x="6848475" y="1303338"/>
          <p14:tracePt t="24194" x="6823075" y="1303338"/>
          <p14:tracePt t="24211" x="6786563" y="1303338"/>
          <p14:tracePt t="24228" x="6759575" y="1312863"/>
          <p14:tracePt t="24244" x="6697663" y="1330325"/>
          <p14:tracePt t="24261" x="6661150" y="1374775"/>
          <p14:tracePt t="24278" x="6581775" y="1482725"/>
          <p14:tracePt t="24294" x="6510338" y="1562100"/>
          <p14:tracePt t="24311" x="6465888" y="1633538"/>
          <p14:tracePt t="24328" x="6438900" y="1704975"/>
          <p14:tracePt t="24344" x="6429375" y="1785938"/>
          <p14:tracePt t="24361" x="6429375" y="1866900"/>
          <p14:tracePt t="24379" x="6537325" y="2062163"/>
          <p14:tracePt t="24394" x="6688138" y="2170113"/>
          <p14:tracePt t="24411" x="6884988" y="2232025"/>
          <p14:tracePt t="24428" x="7126288" y="2286000"/>
          <p14:tracePt t="24444" x="7385050" y="2286000"/>
          <p14:tracePt t="24461" x="7670800" y="2205038"/>
          <p14:tracePt t="24478" x="7885113" y="2125663"/>
          <p14:tracePt t="24494" x="8001000" y="2044700"/>
          <p14:tracePt t="24511" x="8037513" y="1965325"/>
          <p14:tracePt t="24528" x="8037513" y="1839913"/>
          <p14:tracePt t="24544" x="7956550" y="1731963"/>
          <p14:tracePt t="24562" x="7831138" y="1616075"/>
          <p14:tracePt t="24578" x="7661275" y="1517650"/>
          <p14:tracePt t="24594" x="7473950" y="1438275"/>
          <p14:tracePt t="24611" x="7277100" y="1384300"/>
          <p14:tracePt t="24628" x="7010400" y="1374775"/>
          <p14:tracePt t="24644" x="6848475" y="1411288"/>
          <p14:tracePt t="24661" x="6724650" y="1446213"/>
          <p14:tracePt t="24678" x="6653213" y="1482725"/>
          <p14:tracePt t="24694" x="6626225" y="1517650"/>
          <p14:tracePt t="24711" x="6608763" y="1554163"/>
          <p14:tracePt t="24728" x="6599238" y="1598613"/>
          <p14:tracePt t="24745" x="6589713" y="1670050"/>
          <p14:tracePt t="24761" x="6589713" y="1768475"/>
          <p14:tracePt t="24778" x="6670675" y="1919288"/>
          <p14:tracePt t="24794" x="6777038" y="2009775"/>
          <p14:tracePt t="24811" x="6965950" y="2081213"/>
          <p14:tracePt t="24828" x="7197725" y="2098675"/>
          <p14:tracePt t="24844" x="7500938" y="2108200"/>
          <p14:tracePt t="24861" x="7732713" y="2062163"/>
          <p14:tracePt t="24878" x="7912100" y="1973263"/>
          <p14:tracePt t="24894" x="7947025" y="1911350"/>
          <p14:tracePt t="24911" x="7947025" y="1803400"/>
          <p14:tracePt t="24928" x="7929563" y="1697038"/>
          <p14:tracePt t="24944" x="7885113" y="1581150"/>
          <p14:tracePt t="24961" x="7813675" y="1500188"/>
          <p14:tracePt t="24978" x="7705725" y="1446213"/>
          <p14:tracePt t="24994" x="7572375" y="1446213"/>
          <p14:tracePt t="25011" x="7412038" y="1446213"/>
          <p14:tracePt t="25028" x="7197725" y="1536700"/>
          <p14:tracePt t="25044" x="7081838" y="1608138"/>
          <p14:tracePt t="25061" x="7018338" y="1704975"/>
          <p14:tracePt t="25078" x="6973888" y="1795463"/>
          <p14:tracePt t="25094" x="6965950" y="1893888"/>
          <p14:tracePt t="25113" x="6973888" y="2017713"/>
          <p14:tracePt t="25128" x="7081838" y="2179638"/>
          <p14:tracePt t="25144" x="7232650" y="2241550"/>
          <p14:tracePt t="25161" x="7429500" y="2276475"/>
          <p14:tracePt t="25178" x="7626350" y="2276475"/>
          <p14:tracePt t="25194" x="7823200" y="2214563"/>
          <p14:tracePt t="25211" x="7929563" y="2152650"/>
          <p14:tracePt t="25228" x="7991475" y="2054225"/>
          <p14:tracePt t="25244" x="8010525" y="1946275"/>
          <p14:tracePt t="25261" x="8010525" y="1812925"/>
          <p14:tracePt t="25278" x="7929563" y="1652588"/>
          <p14:tracePt t="25294" x="7823200" y="1581150"/>
          <p14:tracePt t="25311" x="7661275" y="1536700"/>
          <p14:tracePt t="25328" x="7491413" y="1527175"/>
          <p14:tracePt t="25344" x="7340600" y="1544638"/>
          <p14:tracePt t="25361" x="7215188" y="1598613"/>
          <p14:tracePt t="25378" x="7062788" y="1687513"/>
          <p14:tracePt t="25394" x="7010400" y="1751013"/>
          <p14:tracePt t="25411" x="7000875" y="1812925"/>
          <p14:tracePt t="25427" x="6991350" y="1884363"/>
          <p14:tracePt t="25444" x="7000875" y="1946275"/>
          <p14:tracePt t="25461" x="7054850" y="2017713"/>
          <p14:tracePt t="25478" x="7134225" y="2081213"/>
          <p14:tracePt t="25494" x="7313613" y="2116138"/>
          <p14:tracePt t="25511" x="7510463" y="2125663"/>
          <p14:tracePt t="25527" x="7796213" y="2017713"/>
          <p14:tracePt t="25544" x="7902575" y="1928813"/>
          <p14:tracePt t="25561" x="7947025" y="1822450"/>
          <p14:tracePt t="25577" x="7956550" y="1687513"/>
          <p14:tracePt t="25594" x="7929563" y="1554163"/>
          <p14:tracePt t="25611" x="7848600" y="1428750"/>
          <p14:tracePt t="25628" x="7680325" y="1366838"/>
          <p14:tracePt t="25644" x="7545388" y="1366838"/>
          <p14:tracePt t="25661" x="7394575" y="1428750"/>
          <p14:tracePt t="25677" x="7286625" y="1544638"/>
          <p14:tracePt t="25694" x="7232650" y="1687513"/>
          <p14:tracePt t="25711" x="7224713" y="1847850"/>
          <p14:tracePt t="25727" x="7286625" y="2017713"/>
          <p14:tracePt t="25744" x="7429500" y="2160588"/>
          <p14:tracePt t="25761" x="7634288" y="2214563"/>
          <p14:tracePt t="25777" x="7966075" y="2179638"/>
          <p14:tracePt t="25794" x="8134350" y="2089150"/>
          <p14:tracePt t="25811" x="8232775" y="2000250"/>
          <p14:tracePt t="25827" x="8277225" y="1938338"/>
          <p14:tracePt t="25844" x="8286750" y="1901825"/>
          <p14:tracePt t="25861" x="8296275" y="1884363"/>
          <p14:tracePt t="25925" x="8304213" y="1884363"/>
          <p14:tracePt t="25932" x="8323263" y="1884363"/>
          <p14:tracePt t="25944" x="8340725" y="1884363"/>
          <p14:tracePt t="25961" x="8375650" y="1893888"/>
          <p14:tracePt t="25977" x="8402638" y="1901825"/>
          <p14:tracePt t="25994" x="8412163" y="1901825"/>
          <p14:tracePt t="26146" x="8420100" y="1901825"/>
        </p14:tracePtLst>
      </p14:laserTraceLst>
    </p:ext>
  </p:extLs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elijkbenige driehoek 3"/>
          <p:cNvSpPr/>
          <p:nvPr/>
        </p:nvSpPr>
        <p:spPr>
          <a:xfrm>
            <a:off x="2495550" y="1431925"/>
            <a:ext cx="8210549" cy="4892676"/>
          </a:xfrm>
          <a:prstGeom prst="triangle">
            <a:avLst>
              <a:gd name="adj" fmla="val 50928"/>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45059" name="Tekstvak 4"/>
          <p:cNvSpPr txBox="1">
            <a:spLocks noChangeArrowheads="1"/>
          </p:cNvSpPr>
          <p:nvPr/>
        </p:nvSpPr>
        <p:spPr bwMode="auto">
          <a:xfrm>
            <a:off x="3045787" y="1767384"/>
            <a:ext cx="7354550" cy="6463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lgn="ctr">
              <a:spcBef>
                <a:spcPct val="0"/>
              </a:spcBef>
              <a:buClrTx/>
              <a:buFontTx/>
              <a:buNone/>
            </a:pPr>
            <a:r>
              <a:rPr lang="nl-BE" altLang="nl-BE" sz="1800" b="0" dirty="0">
                <a:solidFill>
                  <a:schemeClr val="tx1"/>
                </a:solidFill>
                <a:latin typeface="Arial" panose="020B0604020202020204" pitchFamily="34" charset="0"/>
              </a:rPr>
              <a:t>Real time </a:t>
            </a:r>
            <a:r>
              <a:rPr lang="nl-BE" altLang="nl-BE" sz="1800" b="0" dirty="0" err="1">
                <a:solidFill>
                  <a:schemeClr val="tx1"/>
                </a:solidFill>
                <a:latin typeface="Arial" panose="020B0604020202020204" pitchFamily="34" charset="0"/>
              </a:rPr>
              <a:t>patiëntspecifieke</a:t>
            </a:r>
            <a:r>
              <a:rPr lang="nl-BE" altLang="nl-BE" sz="1800" b="0" dirty="0">
                <a:solidFill>
                  <a:schemeClr val="tx1"/>
                </a:solidFill>
                <a:latin typeface="Arial" panose="020B0604020202020204" pitchFamily="34" charset="0"/>
              </a:rPr>
              <a:t> </a:t>
            </a:r>
          </a:p>
          <a:p>
            <a:pPr algn="ctr">
              <a:spcBef>
                <a:spcPct val="0"/>
              </a:spcBef>
              <a:buClrTx/>
              <a:buFontTx/>
              <a:buNone/>
            </a:pPr>
            <a:r>
              <a:rPr lang="nl-BE" altLang="nl-BE" sz="1800" b="0" dirty="0">
                <a:solidFill>
                  <a:schemeClr val="tx1"/>
                </a:solidFill>
                <a:latin typeface="Arial" panose="020B0604020202020204" pitchFamily="34" charset="0"/>
              </a:rPr>
              <a:t>huiddosis (tijdens de procedures) met tijdig ‘alarm’</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Na de procedure, berekenen op passend </a:t>
            </a:r>
          </a:p>
          <a:p>
            <a:pPr algn="ctr">
              <a:spcBef>
                <a:spcPct val="0"/>
              </a:spcBef>
              <a:buClrTx/>
              <a:buFontTx/>
              <a:buNone/>
            </a:pPr>
            <a:r>
              <a:rPr lang="nl-BE" altLang="nl-BE" sz="1800" b="0" dirty="0">
                <a:solidFill>
                  <a:schemeClr val="tx1"/>
                </a:solidFill>
                <a:latin typeface="Arial" panose="020B0604020202020204" pitchFamily="34" charset="0"/>
              </a:rPr>
              <a:t>model wat de piekhuiddosis kan geweest zijn</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Weergave van geabsorbeerde dosis </a:t>
            </a:r>
            <a:br>
              <a:rPr lang="nl-BE" altLang="nl-BE" sz="1800" b="0" dirty="0">
                <a:solidFill>
                  <a:schemeClr val="tx1"/>
                </a:solidFill>
                <a:latin typeface="Arial" panose="020B0604020202020204" pitchFamily="34" charset="0"/>
              </a:rPr>
            </a:br>
            <a:r>
              <a:rPr lang="nl-BE" altLang="nl-BE" sz="1800" b="0" dirty="0">
                <a:solidFill>
                  <a:schemeClr val="tx1"/>
                </a:solidFill>
                <a:latin typeface="Arial" panose="020B0604020202020204" pitchFamily="34" charset="0"/>
              </a:rPr>
              <a:t>op een relevante plaats (antropomorf model)</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Een kaart van de dosisverdeling </a:t>
            </a:r>
          </a:p>
          <a:p>
            <a:pPr algn="ctr">
              <a:spcBef>
                <a:spcPct val="0"/>
              </a:spcBef>
              <a:buClrTx/>
              <a:buFontTx/>
              <a:buNone/>
            </a:pPr>
            <a:r>
              <a:rPr lang="nl-BE" altLang="nl-BE" sz="1800" b="0" dirty="0">
                <a:solidFill>
                  <a:schemeClr val="tx1"/>
                </a:solidFill>
                <a:latin typeface="Arial" panose="020B0604020202020204" pitchFamily="34" charset="0"/>
              </a:rPr>
              <a:t>op bepaalde afstand van de buis</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Gecumuleerde DAP, gecorrigeerd </a:t>
            </a:r>
          </a:p>
          <a:p>
            <a:pPr algn="ctr">
              <a:spcBef>
                <a:spcPct val="0"/>
              </a:spcBef>
              <a:buClrTx/>
              <a:buFontTx/>
              <a:buNone/>
            </a:pPr>
            <a:r>
              <a:rPr lang="nl-BE" altLang="nl-BE" sz="1800" b="0" dirty="0">
                <a:solidFill>
                  <a:schemeClr val="tx1"/>
                </a:solidFill>
                <a:latin typeface="Arial" panose="020B0604020202020204" pitchFamily="34" charset="0"/>
              </a:rPr>
              <a:t>voor aantal </a:t>
            </a:r>
            <a:r>
              <a:rPr lang="nl-BE" altLang="nl-BE" sz="1800" b="0" dirty="0" err="1">
                <a:solidFill>
                  <a:schemeClr val="tx1"/>
                </a:solidFill>
                <a:latin typeface="Arial" panose="020B0604020202020204" pitchFamily="34" charset="0"/>
              </a:rPr>
              <a:t>incidenties</a:t>
            </a:r>
            <a:r>
              <a:rPr lang="nl-BE" altLang="nl-BE" sz="1800" b="0" dirty="0">
                <a:solidFill>
                  <a:schemeClr val="tx1"/>
                </a:solidFill>
                <a:latin typeface="Arial" panose="020B0604020202020204" pitchFamily="34" charset="0"/>
              </a:rPr>
              <a:t>, tafel, etc..</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Gecumuleerde DAP of dosis in referentiepunt</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 </a:t>
            </a:r>
            <a:r>
              <a:rPr lang="nl-BE" altLang="nl-BE" sz="1800" b="0" dirty="0" err="1">
                <a:solidFill>
                  <a:schemeClr val="tx1"/>
                </a:solidFill>
                <a:latin typeface="Arial" panose="020B0604020202020204" pitchFamily="34" charset="0"/>
              </a:rPr>
              <a:t>Fluoroscopie</a:t>
            </a:r>
            <a:r>
              <a:rPr lang="nl-BE" altLang="nl-BE" sz="1800" b="0" dirty="0">
                <a:solidFill>
                  <a:schemeClr val="tx1"/>
                </a:solidFill>
                <a:latin typeface="Arial" panose="020B0604020202020204" pitchFamily="34" charset="0"/>
              </a:rPr>
              <a:t> tijd</a:t>
            </a: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endParaRPr lang="nl-BE" altLang="nl-BE" sz="1800" b="0" dirty="0">
              <a:solidFill>
                <a:schemeClr val="tx1"/>
              </a:solidFill>
              <a:latin typeface="Arial" panose="020B0604020202020204" pitchFamily="34" charset="0"/>
            </a:endParaRPr>
          </a:p>
          <a:p>
            <a:pPr algn="ctr">
              <a:spcBef>
                <a:spcPct val="0"/>
              </a:spcBef>
              <a:buClrTx/>
              <a:buFontTx/>
              <a:buNone/>
            </a:pPr>
            <a:r>
              <a:rPr lang="nl-BE" altLang="nl-BE" sz="1800" b="0" dirty="0">
                <a:solidFill>
                  <a:schemeClr val="tx1"/>
                </a:solidFill>
                <a:latin typeface="Arial" panose="020B0604020202020204" pitchFamily="34" charset="0"/>
              </a:rPr>
              <a:t> </a:t>
            </a:r>
          </a:p>
        </p:txBody>
      </p:sp>
      <p:sp>
        <p:nvSpPr>
          <p:cNvPr id="6" name="PIJL-RECHTS 5"/>
          <p:cNvSpPr/>
          <p:nvPr/>
        </p:nvSpPr>
        <p:spPr>
          <a:xfrm>
            <a:off x="1516063" y="3521076"/>
            <a:ext cx="1223963" cy="250825"/>
          </a:xfrm>
          <a:prstGeom prst="rightArrow">
            <a:avLst/>
          </a:prstGeom>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9" name="PIJL-RECHTS 8"/>
          <p:cNvSpPr/>
          <p:nvPr/>
        </p:nvSpPr>
        <p:spPr>
          <a:xfrm>
            <a:off x="1516063" y="4384676"/>
            <a:ext cx="1223963" cy="252413"/>
          </a:xfrm>
          <a:prstGeom prst="rightArrow">
            <a:avLst/>
          </a:prstGeom>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10" name="PIJL-RECHTS 9"/>
          <p:cNvSpPr/>
          <p:nvPr/>
        </p:nvSpPr>
        <p:spPr>
          <a:xfrm>
            <a:off x="1501776" y="4999038"/>
            <a:ext cx="1223963" cy="252412"/>
          </a:xfrm>
          <a:prstGeom prst="rightArrow">
            <a:avLst/>
          </a:prstGeom>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11" name="PIJL-RECHTS 10"/>
          <p:cNvSpPr/>
          <p:nvPr/>
        </p:nvSpPr>
        <p:spPr>
          <a:xfrm>
            <a:off x="1501776" y="5611814"/>
            <a:ext cx="1223963" cy="250825"/>
          </a:xfrm>
          <a:prstGeom prst="rightArrow">
            <a:avLst/>
          </a:prstGeom>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p>
        </p:txBody>
      </p:sp>
      <p:sp>
        <p:nvSpPr>
          <p:cNvPr id="45064" name="Titel 1"/>
          <p:cNvSpPr>
            <a:spLocks noGrp="1"/>
          </p:cNvSpPr>
          <p:nvPr>
            <p:ph type="title"/>
          </p:nvPr>
        </p:nvSpPr>
        <p:spPr>
          <a:xfrm>
            <a:off x="835026" y="1049040"/>
            <a:ext cx="10785474" cy="512763"/>
          </a:xfrm>
        </p:spPr>
        <p:txBody>
          <a:bodyPr>
            <a:normAutofit fontScale="90000"/>
          </a:bodyPr>
          <a:lstStyle/>
          <a:p>
            <a:r>
              <a:rPr lang="nl-BE" altLang="nl-BE" dirty="0"/>
              <a:t>Streefdoel betreffende </a:t>
            </a:r>
            <a:r>
              <a:rPr lang="nl-BE" altLang="nl-BE" dirty="0" err="1"/>
              <a:t>patientendosis</a:t>
            </a:r>
            <a:r>
              <a:rPr lang="nl-BE" altLang="nl-BE" dirty="0"/>
              <a:t> (angio/cardio)</a:t>
            </a:r>
          </a:p>
        </p:txBody>
      </p:sp>
      <p:sp>
        <p:nvSpPr>
          <p:cNvPr id="2" name="PIJL-RECHTS 1"/>
          <p:cNvSpPr/>
          <p:nvPr/>
        </p:nvSpPr>
        <p:spPr>
          <a:xfrm rot="1505204">
            <a:off x="4095749" y="1100683"/>
            <a:ext cx="1581150" cy="66248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3" name="Audiobesta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1693995"/>
      </p:ext>
    </p:extLst>
  </p:cSld>
  <p:clrMapOvr>
    <a:masterClrMapping/>
  </p:clrMapOvr>
  <mc:AlternateContent xmlns:mc="http://schemas.openxmlformats.org/markup-compatibility/2006" xmlns:p14="http://schemas.microsoft.com/office/powerpoint/2010/main">
    <mc:Choice Requires="p14">
      <p:transition spd="slow" p14:dur="2000" advTm="113464"/>
    </mc:Choice>
    <mc:Fallback xmlns="">
      <p:transition spd="slow" advTm="11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1081" x="8420100" y="1911350"/>
          <p14:tracePt t="1087" x="8375650" y="1919288"/>
          <p14:tracePt t="1095" x="8054975" y="2044700"/>
          <p14:tracePt t="1111" x="7304088" y="2401888"/>
          <p14:tracePt t="1127" x="6572250" y="2633663"/>
          <p14:tracePt t="1144" x="6099175" y="2732088"/>
          <p14:tracePt t="1178" x="5830888" y="2741613"/>
          <p14:tracePt t="1210" x="5751513" y="2608263"/>
          <p14:tracePt t="1227" x="5741988" y="2393950"/>
          <p14:tracePt t="1244" x="5813425" y="2160588"/>
          <p14:tracePt t="1261" x="6116638" y="1616075"/>
          <p14:tracePt t="1277" x="6394450" y="1250950"/>
          <p14:tracePt t="1294" x="6804025" y="893763"/>
          <p14:tracePt t="1310" x="7205663" y="679450"/>
          <p14:tracePt t="1328" x="7589838" y="554038"/>
          <p14:tracePt t="1344" x="7885113" y="581025"/>
          <p14:tracePt t="1361" x="8439150" y="1017588"/>
          <p14:tracePt t="1377" x="8732838" y="1562100"/>
          <p14:tracePt t="1394" x="8858250" y="2268538"/>
          <p14:tracePt t="1410" x="8929688" y="2938463"/>
          <p14:tracePt t="1427" x="8858250" y="3589338"/>
          <p14:tracePt t="1444" x="8616950" y="4187825"/>
          <p14:tracePt t="1460" x="8277225" y="4572000"/>
          <p14:tracePt t="1477" x="7885113" y="4938713"/>
          <p14:tracePt t="1494" x="7412038" y="5330825"/>
          <p14:tracePt t="1510" x="6724650" y="5795963"/>
          <p14:tracePt t="1527" x="6483350" y="5956300"/>
          <p14:tracePt t="1545" x="6367463" y="5991225"/>
          <p14:tracePt t="1560" x="6330950" y="6000750"/>
          <p14:tracePt t="1577" x="6276975" y="5902325"/>
          <p14:tracePt t="1594" x="6205538" y="5741988"/>
          <p14:tracePt t="1611" x="6161088" y="5562600"/>
          <p14:tracePt t="1855" x="6161088" y="5581650"/>
          <p14:tracePt t="1862" x="6143625" y="5653088"/>
          <p14:tracePt t="1870" x="6108700" y="5751513"/>
          <p14:tracePt t="1878" x="6054725" y="5840413"/>
          <p14:tracePt t="1910" x="6018213" y="5983288"/>
          <p14:tracePt t="1944" x="5938838" y="6116638"/>
          <p14:tracePt t="1960" x="5919788" y="6126163"/>
          <p14:tracePt t="2034" x="5919788" y="6134100"/>
          <p14:tracePt t="2050" x="5902325" y="6170613"/>
          <p14:tracePt t="2057" x="5867400" y="6259513"/>
          <p14:tracePt t="2065" x="5830888" y="6330950"/>
          <p14:tracePt t="2077" x="5786438" y="6411913"/>
          <p14:tracePt t="2094" x="5705475" y="6572250"/>
          <p14:tracePt t="2110" x="5581650" y="6759575"/>
          <p14:tracePt t="2127" x="5411788" y="6848475"/>
          <p14:tracePt t="2144" x="5357813" y="6848475"/>
          <p14:tracePt t="2160" x="5340350" y="6848475"/>
          <p14:tracePt t="2227" x="5330825" y="6848475"/>
          <p14:tracePt t="2244" x="5322888" y="6840538"/>
          <p14:tracePt t="2252" x="5295900" y="6813550"/>
          <p14:tracePt t="2261" x="5268913" y="6796088"/>
          <p14:tracePt t="2277" x="5180013" y="6715125"/>
          <p14:tracePt t="2293" x="5081588" y="6608763"/>
          <p14:tracePt t="2310" x="4983163" y="6473825"/>
          <p14:tracePt t="2327" x="4884738" y="6330950"/>
          <p14:tracePt t="2343" x="4822825" y="6232525"/>
          <p14:tracePt t="2360" x="4795838" y="6188075"/>
          <p14:tracePt t="2377" x="4795838" y="6170613"/>
          <p14:tracePt t="3424" x="4795838" y="6188075"/>
          <p14:tracePt t="3432" x="4795838" y="6205538"/>
          <p14:tracePt t="3443" x="4803775" y="6215063"/>
          <p14:tracePt t="3526" x="4803775" y="6224588"/>
          <p14:tracePt t="3541" x="4848225" y="6232525"/>
          <p14:tracePt t="3549" x="4911725" y="6242050"/>
          <p14:tracePt t="3576" x="5143500" y="6251575"/>
          <p14:tracePt t="3610" x="5438775" y="6242050"/>
          <p14:tracePt t="3626" x="5527675" y="6224588"/>
          <p14:tracePt t="3643" x="5581650" y="6215063"/>
          <p14:tracePt t="3660" x="5616575" y="6205538"/>
          <p14:tracePt t="3676" x="5653088" y="6205538"/>
          <p14:tracePt t="3693" x="5705475" y="6205538"/>
          <p14:tracePt t="3710" x="5768975" y="6205538"/>
          <p14:tracePt t="3727" x="5956300" y="6232525"/>
          <p14:tracePt t="3743" x="6089650" y="6269038"/>
          <p14:tracePt t="3760" x="6197600" y="6313488"/>
          <p14:tracePt t="3776" x="6269038" y="6357938"/>
          <p14:tracePt t="3793" x="6313488" y="6402388"/>
          <p14:tracePt t="3810" x="6340475" y="6419850"/>
          <p14:tracePt t="3826" x="6348413" y="6438900"/>
          <p14:tracePt t="3843" x="6348413" y="6446838"/>
          <p14:tracePt t="3877" x="6348413" y="6465888"/>
          <p14:tracePt t="3893" x="6348413" y="6483350"/>
          <p14:tracePt t="3910" x="6313488" y="6518275"/>
          <p14:tracePt t="3926" x="6269038" y="6562725"/>
          <p14:tracePt t="3943" x="6205538" y="6608763"/>
          <p14:tracePt t="3960" x="6126163" y="6661150"/>
          <p14:tracePt t="3976" x="6037263" y="6688138"/>
          <p14:tracePt t="3993" x="5973763" y="6705600"/>
          <p14:tracePt t="4010" x="5911850" y="6705600"/>
          <p14:tracePt t="4026" x="5848350" y="6705600"/>
          <p14:tracePt t="4043" x="5813425" y="6697663"/>
          <p14:tracePt t="4060" x="5803900" y="6697663"/>
          <p14:tracePt t="4093" x="5803900" y="6653213"/>
          <p14:tracePt t="4110" x="5830888" y="6589713"/>
          <p14:tracePt t="4126" x="5929313" y="6473825"/>
          <p14:tracePt t="4143" x="6037263" y="6384925"/>
          <p14:tracePt t="4160" x="6197600" y="6303963"/>
          <p14:tracePt t="4176" x="6394450" y="6242050"/>
          <p14:tracePt t="4193" x="6572250" y="6197600"/>
          <p14:tracePt t="4210" x="6759575" y="6180138"/>
          <p14:tracePt t="4226" x="7054850" y="6215063"/>
          <p14:tracePt t="4243" x="7215188" y="6276975"/>
          <p14:tracePt t="4260" x="7348538" y="6348413"/>
          <p14:tracePt t="4276" x="7446963" y="6465888"/>
          <p14:tracePt t="4293" x="7518400" y="6572250"/>
          <p14:tracePt t="4310" x="7554913" y="6670675"/>
          <p14:tracePt t="4326" x="7554913" y="6724650"/>
          <p14:tracePt t="4343" x="7491413" y="6796088"/>
          <p14:tracePt t="4360" x="7412038" y="6848475"/>
          <p14:tracePt t="4376" x="7170738" y="6848475"/>
          <p14:tracePt t="4393" x="6929438" y="6848475"/>
          <p14:tracePt t="4409" x="6670675" y="6848475"/>
          <p14:tracePt t="4426" x="6323013" y="6848475"/>
          <p14:tracePt t="4443" x="5973763" y="6786563"/>
          <p14:tracePt t="4461" x="5670550" y="6697663"/>
          <p14:tracePt t="4476" x="5616575" y="6661150"/>
          <p14:tracePt t="4493" x="5589588" y="6581775"/>
          <p14:tracePt t="4509" x="5608638" y="6491288"/>
          <p14:tracePt t="4526" x="5680075" y="6384925"/>
          <p14:tracePt t="4543" x="5813425" y="6269038"/>
          <p14:tracePt t="4559" x="6037263" y="6170613"/>
          <p14:tracePt t="4576" x="6348413" y="6089650"/>
          <p14:tracePt t="4593" x="6661150" y="6054725"/>
          <p14:tracePt t="4609" x="6965950" y="6045200"/>
          <p14:tracePt t="4626" x="7304088" y="6054725"/>
          <p14:tracePt t="4643" x="7491413" y="6089650"/>
          <p14:tracePt t="4659" x="7589838" y="6161088"/>
          <p14:tracePt t="4676" x="7616825" y="6232525"/>
          <p14:tracePt t="4693" x="7626350" y="6313488"/>
          <p14:tracePt t="4710" x="7608888" y="6419850"/>
          <p14:tracePt t="4726" x="7545388" y="6527800"/>
          <p14:tracePt t="4743" x="7446963" y="6643688"/>
          <p14:tracePt t="4759" x="7394575" y="6688138"/>
          <p14:tracePt t="4776" x="7358063" y="6724650"/>
          <p14:tracePt t="4793" x="7313613" y="6732588"/>
          <p14:tracePt t="4810" x="7286625" y="6742113"/>
          <p14:tracePt t="4915" x="7277100" y="6742113"/>
          <p14:tracePt t="5851" x="7277100" y="6751638"/>
          <p14:tracePt t="5860" x="7269163" y="6751638"/>
          <p14:tracePt t="5867" x="7251700" y="6769100"/>
          <p14:tracePt t="5876" x="7224713" y="6796088"/>
          <p14:tracePt t="5910" x="7089775" y="6848475"/>
          <p14:tracePt t="5942" x="6965950" y="6848475"/>
          <p14:tracePt t="5959" x="6946900" y="6848475"/>
          <p14:tracePt t="5976" x="6938963" y="6848475"/>
          <p14:tracePt t="5993" x="6919913" y="6848475"/>
          <p14:tracePt t="6009" x="6840538" y="6840538"/>
          <p14:tracePt t="6026" x="6742113" y="6823075"/>
          <p14:tracePt t="6042" x="6643688" y="6813550"/>
          <p14:tracePt t="6059" x="6527800" y="6796088"/>
          <p14:tracePt t="6076" x="6419850" y="6777038"/>
          <p14:tracePt t="6093" x="6276975" y="6751638"/>
          <p14:tracePt t="6109" x="6224588" y="6742113"/>
          <p14:tracePt t="6126" x="6188075" y="6732588"/>
          <p14:tracePt t="6142" x="6170613" y="6732588"/>
          <p14:tracePt t="6159" x="6161088" y="6724650"/>
          <p14:tracePt t="6192" x="6161088" y="6715125"/>
          <p14:tracePt t="6209" x="6161088" y="6661150"/>
          <p14:tracePt t="6226" x="6197600" y="6608763"/>
          <p14:tracePt t="6243" x="6303963" y="6473825"/>
          <p14:tracePt t="6259" x="6402388" y="6394450"/>
          <p14:tracePt t="6276" x="6537325" y="6330950"/>
          <p14:tracePt t="6292" x="6697663" y="6296025"/>
          <p14:tracePt t="6309" x="6867525" y="6286500"/>
          <p14:tracePt t="6326" x="7027863" y="6313488"/>
          <p14:tracePt t="6343" x="7180263" y="6446838"/>
          <p14:tracePt t="6359" x="7215188" y="6562725"/>
          <p14:tracePt t="6376" x="7215188" y="6626225"/>
          <p14:tracePt t="6392" x="7180263" y="6680200"/>
          <p14:tracePt t="6409" x="7081838" y="6715125"/>
          <p14:tracePt t="6426" x="6919913" y="6724650"/>
          <p14:tracePt t="6442" x="6688138" y="6697663"/>
          <p14:tracePt t="6459" x="6429375" y="6634163"/>
          <p14:tracePt t="6476" x="6259513" y="6572250"/>
          <p14:tracePt t="6492" x="6161088" y="6483350"/>
          <p14:tracePt t="6509" x="6161088" y="6429375"/>
          <p14:tracePt t="6526" x="6224588" y="6357938"/>
          <p14:tracePt t="6542" x="6375400" y="6269038"/>
          <p14:tracePt t="6559" x="6634163" y="6197600"/>
          <p14:tracePt t="6576" x="7037388" y="6170613"/>
          <p14:tracePt t="6592" x="7518400" y="6180138"/>
          <p14:tracePt t="6609" x="7653338" y="6232525"/>
          <p14:tracePt t="6626" x="7680325" y="6276975"/>
          <p14:tracePt t="6642" x="7616825" y="6340475"/>
          <p14:tracePt t="6659" x="7456488" y="6419850"/>
          <p14:tracePt t="6676" x="7197725" y="6465888"/>
          <p14:tracePt t="6692" x="6938963" y="6473825"/>
          <p14:tracePt t="6709" x="6724650" y="6456363"/>
          <p14:tracePt t="6726" x="6626225" y="6394450"/>
          <p14:tracePt t="6742" x="6626225" y="6323013"/>
          <p14:tracePt t="6759" x="6697663" y="6251575"/>
          <p14:tracePt t="6776" x="6813550" y="6188075"/>
          <p14:tracePt t="6792" x="6991350" y="6153150"/>
          <p14:tracePt t="6809" x="7161213" y="6153150"/>
          <p14:tracePt t="6826" x="7286625" y="6205538"/>
          <p14:tracePt t="6842" x="7323138" y="6269038"/>
          <p14:tracePt t="6859" x="7304088" y="6384925"/>
          <p14:tracePt t="6876" x="7205663" y="6473825"/>
          <p14:tracePt t="6892" x="7000875" y="6554788"/>
          <p14:tracePt t="6909" x="6724650" y="6634163"/>
          <p14:tracePt t="6925" x="6357938" y="6670675"/>
          <p14:tracePt t="6942" x="5938838" y="6697663"/>
          <p14:tracePt t="6959" x="5527675" y="6661150"/>
          <p14:tracePt t="6975" x="5116513" y="6554788"/>
          <p14:tracePt t="6992" x="4724400" y="6402388"/>
          <p14:tracePt t="7009" x="4581525" y="6269038"/>
          <p14:tracePt t="7025" x="4465638" y="6108700"/>
          <p14:tracePt t="7042" x="4348163" y="5973763"/>
          <p14:tracePt t="7059" x="4286250" y="5919788"/>
          <p14:tracePt t="7076" x="4259263" y="5902325"/>
          <p14:tracePt t="7092" x="4241800" y="5902325"/>
          <p14:tracePt t="7109" x="4224338" y="5902325"/>
          <p14:tracePt t="7125" x="4214813" y="5911850"/>
          <p14:tracePt t="7142" x="4205288" y="5929313"/>
          <p14:tracePt t="7159" x="4224338" y="5965825"/>
          <p14:tracePt t="7175" x="4357688" y="6018213"/>
          <p14:tracePt t="7192" x="4813300" y="6045200"/>
          <p14:tracePt t="7209" x="5688013" y="6045200"/>
          <p14:tracePt t="7225" x="6732588" y="5983288"/>
          <p14:tracePt t="7242" x="8599488" y="5776913"/>
          <p14:tracePt t="7259" x="9698038" y="5554663"/>
          <p14:tracePt t="7276" x="10483850" y="5375275"/>
          <p14:tracePt t="7292" x="10831513" y="5251450"/>
          <p14:tracePt t="7309" x="10868025" y="5187950"/>
          <p14:tracePt t="7311" x="10868025" y="5160963"/>
          <p14:tracePt t="7325" x="10831513" y="5108575"/>
          <p14:tracePt t="7342" x="10653713" y="4965700"/>
          <p14:tracePt t="7359" x="10010775" y="4581525"/>
          <p14:tracePt t="7376" x="9483725" y="4259263"/>
          <p14:tracePt t="7392" x="9099550" y="3946525"/>
          <p14:tracePt t="7409" x="8724900" y="3670300"/>
          <p14:tracePt t="7425" x="8385175" y="3419475"/>
          <p14:tracePt t="7442" x="8170863" y="3268663"/>
          <p14:tracePt t="7459" x="8010525" y="3170238"/>
          <p14:tracePt t="7475" x="7929563" y="3133725"/>
          <p14:tracePt t="7540" x="7920038" y="3133725"/>
          <p14:tracePt t="7545" x="7894638" y="3152775"/>
          <p14:tracePt t="7559" x="7858125" y="3224213"/>
          <p14:tracePt t="7575" x="7751763" y="3419475"/>
          <p14:tracePt t="7592" x="7562850" y="3768725"/>
          <p14:tracePt t="7609" x="7143750" y="4500563"/>
          <p14:tracePt t="7625" x="6973888" y="5000625"/>
          <p14:tracePt t="7642" x="6884988" y="5465763"/>
          <p14:tracePt t="7659" x="6831013" y="5813425"/>
          <p14:tracePt t="7675" x="6804025" y="6062663"/>
          <p14:tracePt t="7692" x="6786563" y="6259513"/>
          <p14:tracePt t="7709" x="6786563" y="6375400"/>
          <p14:tracePt t="7725" x="6796088" y="6473825"/>
          <p14:tracePt t="7742" x="6796088" y="6500813"/>
          <p14:tracePt t="7759" x="6777038" y="6518275"/>
          <p14:tracePt t="7775" x="6724650" y="6554788"/>
          <p14:tracePt t="7792" x="6608763" y="6589713"/>
          <p14:tracePt t="7809" x="6465888" y="6634163"/>
          <p14:tracePt t="7811" x="6384925" y="6661150"/>
          <p14:tracePt t="7825" x="6323013" y="6688138"/>
          <p14:tracePt t="7842" x="6170613" y="6769100"/>
          <p14:tracePt t="7859" x="6027738" y="6848475"/>
          <p14:tracePt t="7875" x="5991225" y="6848475"/>
          <p14:tracePt t="7892" x="5965825" y="6848475"/>
          <p14:tracePt t="7909" x="5956300" y="6848475"/>
          <p14:tracePt t="7925" x="6010275" y="6848475"/>
          <p14:tracePt t="7942" x="6153150" y="6848475"/>
          <p14:tracePt t="7959" x="6357938" y="6840538"/>
          <p14:tracePt t="7975" x="6411913" y="6796088"/>
          <p14:tracePt t="7992" x="6438900" y="6715125"/>
          <p14:tracePt t="8009" x="6446838" y="6581775"/>
          <p14:tracePt t="8025" x="6348413" y="6446838"/>
          <p14:tracePt t="8042" x="6215063" y="6340475"/>
          <p14:tracePt t="8059" x="6054725" y="6296025"/>
          <p14:tracePt t="8075" x="5902325" y="6276975"/>
          <p14:tracePt t="8092" x="5822950" y="6276975"/>
          <p14:tracePt t="8109" x="5786438" y="6313488"/>
          <p14:tracePt t="8125" x="5786438" y="6348413"/>
          <p14:tracePt t="8142" x="5848350" y="6411913"/>
          <p14:tracePt t="8159" x="6010275" y="6510338"/>
          <p14:tracePt t="8175" x="6242050" y="6581775"/>
          <p14:tracePt t="8192" x="6554788" y="6616700"/>
          <p14:tracePt t="8208" x="7099300" y="6608763"/>
          <p14:tracePt t="8225" x="7358063" y="6545263"/>
          <p14:tracePt t="8242" x="7483475" y="6473825"/>
          <p14:tracePt t="8258" x="7510463" y="6419850"/>
          <p14:tracePt t="8275" x="7510463" y="6340475"/>
          <p14:tracePt t="8293" x="7439025" y="6251575"/>
          <p14:tracePt t="8308" x="7313613" y="6188075"/>
          <p14:tracePt t="8311" x="7224713" y="6170613"/>
          <p14:tracePt t="8325" x="7143750" y="6161088"/>
          <p14:tracePt t="8342" x="6973888" y="6161088"/>
          <p14:tracePt t="8359" x="6742113" y="6224588"/>
          <p14:tracePt t="8375" x="6599238" y="6340475"/>
          <p14:tracePt t="8392" x="6500813" y="6465888"/>
          <p14:tracePt t="8409" x="6456363" y="6589713"/>
          <p14:tracePt t="8425" x="6456363" y="6688138"/>
          <p14:tracePt t="8442" x="6473825" y="6769100"/>
          <p14:tracePt t="8459" x="6581775" y="6840538"/>
          <p14:tracePt t="8475" x="6715125" y="6848475"/>
          <p14:tracePt t="8492" x="6884988" y="6848475"/>
          <p14:tracePt t="8508" x="7054850" y="6786563"/>
          <p14:tracePt t="8525" x="7197725" y="6724650"/>
          <p14:tracePt t="8542" x="7277100" y="6653213"/>
          <p14:tracePt t="8558" x="7313613" y="6599238"/>
          <p14:tracePt t="8575" x="7313613" y="6554788"/>
          <p14:tracePt t="8592" x="7304088" y="6518275"/>
          <p14:tracePt t="8609" x="7296150" y="6510338"/>
          <p14:tracePt t="8625" x="7277100" y="6510338"/>
          <p14:tracePt t="8642" x="7269163" y="6518275"/>
          <p14:tracePt t="8658" x="7259638" y="6545263"/>
          <p14:tracePt t="8675" x="7232650" y="6562725"/>
          <p14:tracePt t="8692" x="7215188" y="6589713"/>
          <p14:tracePt t="8709" x="7188200" y="6616700"/>
          <p14:tracePt t="8725" x="7180263" y="6626225"/>
          <p14:tracePt t="11287" x="7170738" y="6608763"/>
          <p14:tracePt t="11295" x="7161213" y="6599238"/>
          <p14:tracePt t="11305" x="7153275" y="6581775"/>
          <p14:tracePt t="11311" x="7143750" y="6581775"/>
          <p14:tracePt t="11325" x="7134225" y="6562725"/>
          <p14:tracePt t="11341" x="7134225" y="6545263"/>
          <p14:tracePt t="11358" x="7134225" y="6537325"/>
          <p14:tracePt t="11391" x="7153275" y="6527800"/>
          <p14:tracePt t="11424" x="7188200" y="6545263"/>
          <p14:tracePt t="11546" x="7197725" y="6537325"/>
          <p14:tracePt t="11578" x="7205663" y="6537325"/>
          <p14:tracePt t="11583" x="7215188" y="6527800"/>
          <p14:tracePt t="11592" x="7232650" y="6527800"/>
          <p14:tracePt t="11608" x="7277100" y="6518275"/>
          <p14:tracePt t="11624" x="7358063" y="6510338"/>
          <p14:tracePt t="11641" x="7446963" y="6465888"/>
          <p14:tracePt t="11658" x="7456488" y="6456363"/>
          <p14:tracePt t="11691" x="7466013" y="6456363"/>
          <p14:tracePt t="11708" x="7466013" y="6446838"/>
          <p14:tracePt t="11725" x="7483475" y="6438900"/>
          <p14:tracePt t="11741" x="7500938" y="6429375"/>
          <p14:tracePt t="11758" x="7518400" y="6419850"/>
          <p14:tracePt t="11774" x="7554913" y="6402388"/>
          <p14:tracePt t="11791" x="7599363" y="6384925"/>
          <p14:tracePt t="11808" x="7653338" y="6375400"/>
          <p14:tracePt t="11810" x="7697788" y="6367463"/>
          <p14:tracePt t="11824" x="7732713" y="6357938"/>
          <p14:tracePt t="11841" x="7804150" y="6340475"/>
          <p14:tracePt t="11858" x="7823200" y="6340475"/>
          <p14:tracePt t="11928" x="7823200" y="6330950"/>
          <p14:tracePt t="12031" x="7831138" y="6323013"/>
          <p14:tracePt t="12045" x="7848600" y="6313488"/>
          <p14:tracePt t="12054" x="7875588" y="6303963"/>
          <p14:tracePt t="12061" x="7894638" y="6303963"/>
          <p14:tracePt t="12075" x="7947025" y="6286500"/>
          <p14:tracePt t="12091" x="8037513" y="6269038"/>
          <p14:tracePt t="12107" x="8099425" y="6259513"/>
          <p14:tracePt t="12124" x="8153400" y="6242050"/>
          <p14:tracePt t="12141" x="8188325" y="6232525"/>
          <p14:tracePt t="12157" x="8224838" y="6215063"/>
          <p14:tracePt t="12174" x="8251825" y="6205538"/>
          <p14:tracePt t="12191" x="8277225" y="6197600"/>
          <p14:tracePt t="12209" x="8323263" y="6170613"/>
          <p14:tracePt t="12224" x="8331200" y="6170613"/>
          <p14:tracePt t="12241" x="8340725" y="6161088"/>
          <p14:tracePt t="12311" x="8348663" y="6143625"/>
          <p14:tracePt t="12327" x="8358188" y="6134100"/>
          <p14:tracePt t="12333" x="8367713" y="6134100"/>
          <p14:tracePt t="12342" x="8367713" y="6126163"/>
          <p14:tracePt t="12357" x="8385175" y="6099175"/>
          <p14:tracePt t="12374" x="8412163" y="6072188"/>
          <p14:tracePt t="12391" x="8420100" y="6037263"/>
          <p14:tracePt t="12407" x="8439150" y="6000750"/>
          <p14:tracePt t="12424" x="8439150" y="5965825"/>
          <p14:tracePt t="12441" x="8439150" y="5929313"/>
          <p14:tracePt t="12458" x="8439150" y="5911850"/>
          <p14:tracePt t="12474" x="8429625" y="5902325"/>
          <p14:tracePt t="12491" x="8385175" y="5875338"/>
          <p14:tracePt t="12507" x="8340725" y="5857875"/>
          <p14:tracePt t="12524" x="8269288" y="5840413"/>
          <p14:tracePt t="12541" x="8153400" y="5830888"/>
          <p14:tracePt t="12557" x="8027988" y="5813425"/>
          <p14:tracePt t="12574" x="7894638" y="5795963"/>
          <p14:tracePt t="12591" x="7661275" y="5768975"/>
          <p14:tracePt t="12607" x="7500938" y="5741988"/>
          <p14:tracePt t="12624" x="7331075" y="5724525"/>
          <p14:tracePt t="12641" x="7143750" y="5705475"/>
          <p14:tracePt t="12657" x="6983413" y="5697538"/>
          <p14:tracePt t="12674" x="6786563" y="5697538"/>
          <p14:tracePt t="12691" x="6589713" y="5697538"/>
          <p14:tracePt t="12707" x="6394450" y="5705475"/>
          <p14:tracePt t="12724" x="6099175" y="5741988"/>
          <p14:tracePt t="12741" x="5938838" y="5759450"/>
          <p14:tracePt t="12757" x="5803900" y="5776913"/>
          <p14:tracePt t="12774" x="5705475" y="5786438"/>
          <p14:tracePt t="12791" x="5626100" y="5803900"/>
          <p14:tracePt t="12807" x="5537200" y="5822950"/>
          <p14:tracePt t="12810" x="5500688" y="5830888"/>
          <p14:tracePt t="12824" x="5465763" y="5840413"/>
          <p14:tracePt t="12841" x="5384800" y="5857875"/>
          <p14:tracePt t="12857" x="5348288" y="5867400"/>
          <p14:tracePt t="12874" x="5303838" y="5894388"/>
          <p14:tracePt t="12891" x="5241925" y="5919788"/>
          <p14:tracePt t="12907" x="5205413" y="5946775"/>
          <p14:tracePt t="12924" x="5160963" y="5983288"/>
          <p14:tracePt t="12941" x="5116513" y="6018213"/>
          <p14:tracePt t="12957" x="5072063" y="6054725"/>
          <p14:tracePt t="12974" x="5018088" y="6108700"/>
          <p14:tracePt t="12991" x="5000625" y="6134100"/>
          <p14:tracePt t="13007" x="4973638" y="6170613"/>
          <p14:tracePt t="13024" x="4973638" y="6205538"/>
          <p14:tracePt t="13041" x="4965700" y="6251575"/>
          <p14:tracePt t="13057" x="4965700" y="6286500"/>
          <p14:tracePt t="13074" x="4965700" y="6323013"/>
          <p14:tracePt t="13091" x="4973638" y="6384925"/>
          <p14:tracePt t="13107" x="4983163" y="6411913"/>
          <p14:tracePt t="13124" x="5018088" y="6419850"/>
          <p14:tracePt t="13141" x="5054600" y="6429375"/>
          <p14:tracePt t="13157" x="5116513" y="6456363"/>
          <p14:tracePt t="13174" x="5205413" y="6473825"/>
          <p14:tracePt t="13190" x="5322888" y="6491288"/>
          <p14:tracePt t="13207" x="5473700" y="6500813"/>
          <p14:tracePt t="13224" x="5705475" y="6500813"/>
          <p14:tracePt t="13241" x="5867400" y="6500813"/>
          <p14:tracePt t="13257" x="6000750" y="6483350"/>
          <p14:tracePt t="13274" x="6108700" y="6465888"/>
          <p14:tracePt t="13290" x="6205538" y="6446838"/>
          <p14:tracePt t="13307" x="6323013" y="6402388"/>
          <p14:tracePt t="13310" x="6384925" y="6384925"/>
          <p14:tracePt t="13324" x="6456363" y="6357938"/>
          <p14:tracePt t="13341" x="6608763" y="6276975"/>
          <p14:tracePt t="13357" x="6705600" y="6232525"/>
          <p14:tracePt t="13374" x="6777038" y="6188075"/>
          <p14:tracePt t="13391" x="6823075" y="6153150"/>
          <p14:tracePt t="13407" x="6867525" y="6134100"/>
          <p14:tracePt t="13424" x="6894513" y="6116638"/>
          <p14:tracePt t="13441" x="6911975" y="6108700"/>
          <p14:tracePt t="13457" x="6919913" y="6099175"/>
          <p14:tracePt t="13474" x="6938963" y="6072188"/>
          <p14:tracePt t="13490" x="6946900" y="6045200"/>
          <p14:tracePt t="13507" x="6946900" y="6010275"/>
          <p14:tracePt t="13524" x="6946900" y="5965825"/>
          <p14:tracePt t="13540" x="6929438" y="5929313"/>
          <p14:tracePt t="13557" x="6894513" y="5894388"/>
          <p14:tracePt t="13574" x="6858000" y="5867400"/>
          <p14:tracePt t="13591" x="6786563" y="5848350"/>
          <p14:tracePt t="13607" x="6724650" y="5830888"/>
          <p14:tracePt t="13624" x="6661150" y="5822950"/>
          <p14:tracePt t="13640" x="6581775" y="5813425"/>
          <p14:tracePt t="13657" x="6510338" y="5803900"/>
          <p14:tracePt t="13674" x="6419850" y="5795963"/>
          <p14:tracePt t="13690" x="6313488" y="5795963"/>
          <p14:tracePt t="13707" x="6089650" y="5786438"/>
          <p14:tracePt t="13724" x="5946775" y="5795963"/>
          <p14:tracePt t="13740" x="5803900" y="5813425"/>
          <p14:tracePt t="13757" x="5653088" y="5840413"/>
          <p14:tracePt t="13774" x="5554663" y="5867400"/>
          <p14:tracePt t="13790" x="5473700" y="5902325"/>
          <p14:tracePt t="13807" x="5419725" y="5919788"/>
          <p14:tracePt t="13810" x="5394325" y="5938838"/>
          <p14:tracePt t="13824" x="5375275" y="5946775"/>
          <p14:tracePt t="13841" x="5348288" y="5965825"/>
          <p14:tracePt t="13857" x="5340350" y="5983288"/>
          <p14:tracePt t="13874" x="5313363" y="6018213"/>
          <p14:tracePt t="13890" x="5303838" y="6045200"/>
          <p14:tracePt t="13907" x="5286375" y="6081713"/>
          <p14:tracePt t="13924" x="5276850" y="6126163"/>
          <p14:tracePt t="13940" x="5259388" y="6170613"/>
          <p14:tracePt t="13957" x="5241925" y="6242050"/>
          <p14:tracePt t="13974" x="5241925" y="6276975"/>
          <p14:tracePt t="13990" x="5241925" y="6313488"/>
          <p14:tracePt t="14007" x="5251450" y="6340475"/>
          <p14:tracePt t="14024" x="5268913" y="6367463"/>
          <p14:tracePt t="14040" x="5295900" y="6384925"/>
          <p14:tracePt t="14057" x="5330825" y="6402388"/>
          <p14:tracePt t="14074" x="5367338" y="6411913"/>
          <p14:tracePt t="14091" x="5473700" y="6438900"/>
          <p14:tracePt t="14107" x="5562600" y="6446838"/>
          <p14:tracePt t="14124" x="5670550" y="6446838"/>
          <p14:tracePt t="14140" x="5813425" y="6446838"/>
          <p14:tracePt t="14157" x="5956300" y="6446838"/>
          <p14:tracePt t="14174" x="6116638" y="6438900"/>
          <p14:tracePt t="14190" x="6251575" y="6419850"/>
          <p14:tracePt t="14207" x="6367463" y="6394450"/>
          <p14:tracePt t="14224" x="6411913" y="6384925"/>
          <p14:tracePt t="14240" x="6419850" y="6375400"/>
          <p14:tracePt t="16162" x="6429375" y="6367463"/>
          <p14:tracePt t="16170" x="6438900" y="6357938"/>
          <p14:tracePt t="16175" x="6446838" y="6340475"/>
          <p14:tracePt t="16190" x="6465888" y="6323013"/>
          <p14:tracePt t="16207" x="6518275" y="6259513"/>
          <p14:tracePt t="16223" x="6562725" y="6224588"/>
          <p14:tracePt t="16256" x="6653213" y="6161088"/>
          <p14:tracePt t="16290" x="6670675" y="6153150"/>
          <p14:tracePt t="16306" x="6670675" y="6143625"/>
          <p14:tracePt t="16364" x="6680200" y="6143625"/>
          <p14:tracePt t="16387" x="6688138" y="6153150"/>
          <p14:tracePt t="16395" x="6715125" y="6153150"/>
          <p14:tracePt t="16406" x="6742113" y="6161088"/>
          <p14:tracePt t="16423" x="6831013" y="6180138"/>
          <p14:tracePt t="16440" x="6929438" y="6197600"/>
          <p14:tracePt t="16457" x="7072313" y="6205538"/>
          <p14:tracePt t="16473" x="7170738" y="6205538"/>
          <p14:tracePt t="16491" x="7269163" y="6205538"/>
          <p14:tracePt t="16506" x="7323138" y="6205538"/>
          <p14:tracePt t="16523" x="7367588" y="6205538"/>
          <p14:tracePt t="16540" x="7412038" y="6197600"/>
          <p14:tracePt t="16556" x="7473950" y="6188075"/>
          <p14:tracePt t="16573" x="7554913" y="6161088"/>
          <p14:tracePt t="16591" x="7616825" y="6153150"/>
          <p14:tracePt t="16608" x="7670800" y="6134100"/>
          <p14:tracePt t="16623" x="7697788" y="6126163"/>
          <p14:tracePt t="16640" x="7715250" y="6116638"/>
          <p14:tracePt t="16676" x="7715250" y="6108700"/>
          <p14:tracePt t="16690" x="7724775" y="6099175"/>
          <p14:tracePt t="16708" x="7742238" y="6054725"/>
          <p14:tracePt t="16723" x="7742238" y="6027738"/>
          <p14:tracePt t="16740" x="7742238" y="6010275"/>
          <p14:tracePt t="16756" x="7715250" y="5991225"/>
          <p14:tracePt t="16773" x="7680325" y="5973763"/>
          <p14:tracePt t="16790" x="7634288" y="5965825"/>
          <p14:tracePt t="16809" x="7545388" y="5938838"/>
          <p14:tracePt t="16823" x="7483475" y="5929313"/>
          <p14:tracePt t="16840" x="7402513" y="5911850"/>
          <p14:tracePt t="16856" x="7348538" y="5894388"/>
          <p14:tracePt t="16873" x="7304088" y="5894388"/>
          <p14:tracePt t="16890" x="7259638" y="5894388"/>
          <p14:tracePt t="16907" x="7215188" y="5894388"/>
          <p14:tracePt t="16923" x="7161213" y="5911850"/>
          <p14:tracePt t="16940" x="7116763" y="5919788"/>
          <p14:tracePt t="16957" x="7054850" y="5946775"/>
          <p14:tracePt t="16973" x="7010400" y="5965825"/>
          <p14:tracePt t="16990" x="6973888" y="5983288"/>
          <p14:tracePt t="17006" x="6946900" y="6000750"/>
          <p14:tracePt t="17023" x="6938963" y="6010275"/>
          <p14:tracePt t="17040" x="6929438" y="6018213"/>
          <p14:tracePt t="17056" x="6919913" y="6037263"/>
          <p14:tracePt t="17073" x="6911975" y="6072188"/>
          <p14:tracePt t="17090" x="6902450" y="6099175"/>
          <p14:tracePt t="17106" x="6902450" y="6134100"/>
          <p14:tracePt t="17123" x="6902450" y="6161088"/>
          <p14:tracePt t="17140" x="6911975" y="6170613"/>
          <p14:tracePt t="17156" x="6919913" y="6180138"/>
          <p14:tracePt t="17173" x="6929438" y="6197600"/>
          <p14:tracePt t="17189" x="6946900" y="6205538"/>
          <p14:tracePt t="17206" x="7000875" y="6232525"/>
          <p14:tracePt t="17223" x="7045325" y="6251575"/>
          <p14:tracePt t="17239" x="7099300" y="6259513"/>
          <p14:tracePt t="17256" x="7153275" y="6276975"/>
          <p14:tracePt t="17273" x="7224713" y="6296025"/>
          <p14:tracePt t="17290" x="7277100" y="6296025"/>
          <p14:tracePt t="17306" x="7331075" y="6296025"/>
          <p14:tracePt t="17323" x="7429500" y="6296025"/>
          <p14:tracePt t="17339" x="7473950" y="6276975"/>
          <p14:tracePt t="17356" x="7491413" y="6269038"/>
          <p14:tracePt t="17389" x="7500938" y="6251575"/>
          <p14:tracePt t="17406" x="7500938" y="6215063"/>
          <p14:tracePt t="17423" x="7500938" y="6161088"/>
          <p14:tracePt t="17439" x="7500938" y="6108700"/>
          <p14:tracePt t="17456" x="7483475" y="6072188"/>
          <p14:tracePt t="17473" x="7466013" y="6045200"/>
          <p14:tracePt t="17489" x="7419975" y="6037263"/>
          <p14:tracePt t="17506" x="7367588" y="6018213"/>
          <p14:tracePt t="17523" x="7313613" y="6010275"/>
          <p14:tracePt t="17539" x="7242175" y="6000750"/>
          <p14:tracePt t="17556" x="7197725" y="6000750"/>
          <p14:tracePt t="17573" x="7134225" y="6010275"/>
          <p14:tracePt t="17590" x="7081838" y="6027738"/>
          <p14:tracePt t="17606" x="7018338" y="6054725"/>
          <p14:tracePt t="17623" x="6983413" y="6089650"/>
          <p14:tracePt t="17640" x="6938963" y="6116638"/>
          <p14:tracePt t="17656" x="6902450" y="6153150"/>
          <p14:tracePt t="17673" x="6875463" y="6188075"/>
          <p14:tracePt t="17689" x="6867525" y="6215063"/>
          <p14:tracePt t="17706" x="6858000" y="6251575"/>
          <p14:tracePt t="17723" x="6831013" y="6313488"/>
          <p14:tracePt t="17739" x="6831013" y="6340475"/>
          <p14:tracePt t="17756" x="6831013" y="6357938"/>
          <p14:tracePt t="17773" x="6831013" y="6367463"/>
          <p14:tracePt t="19036" x="6848475" y="6357938"/>
          <p14:tracePt t="19043" x="6858000" y="6348413"/>
          <p14:tracePt t="19056" x="6875463" y="6323013"/>
          <p14:tracePt t="19073" x="6956425" y="6259513"/>
          <p14:tracePt t="19089" x="6991350" y="6232525"/>
          <p14:tracePt t="19106" x="7027863" y="6215063"/>
          <p14:tracePt t="19122" x="7054850" y="6205538"/>
          <p14:tracePt t="19156" x="7099300" y="6180138"/>
          <p14:tracePt t="19189" x="7116763" y="6161088"/>
          <p14:tracePt t="19206" x="7126288" y="6153150"/>
          <p14:tracePt t="19262" x="7126288" y="6143625"/>
          <p14:tracePt t="19270" x="7126288" y="6116638"/>
          <p14:tracePt t="19278" x="7116763" y="6099175"/>
          <p14:tracePt t="19289" x="7089775" y="6089650"/>
          <p14:tracePt t="19306" x="7054850" y="6081713"/>
          <p14:tracePt t="19323" x="7000875" y="6072188"/>
          <p14:tracePt t="19339" x="6938963" y="6072188"/>
          <p14:tracePt t="19356" x="6848475" y="6072188"/>
          <p14:tracePt t="19372" x="6697663" y="6081713"/>
          <p14:tracePt t="19389" x="6554788" y="6099175"/>
          <p14:tracePt t="19406" x="6384925" y="6134100"/>
          <p14:tracePt t="19422" x="6205538" y="6197600"/>
          <p14:tracePt t="19439" x="6072188" y="6242050"/>
          <p14:tracePt t="19456" x="5938838" y="6286500"/>
          <p14:tracePt t="19472" x="5919788" y="6296025"/>
          <p14:tracePt t="19574" x="5919788" y="6303963"/>
          <p14:tracePt t="19581" x="5938838" y="6313488"/>
          <p14:tracePt t="19590" x="5973763" y="6313488"/>
          <p14:tracePt t="19605" x="6099175" y="6323013"/>
          <p14:tracePt t="19622" x="6259513" y="6330950"/>
          <p14:tracePt t="19639" x="6456363" y="6330950"/>
          <p14:tracePt t="19656" x="6661150" y="6303963"/>
          <p14:tracePt t="19672" x="6813550" y="6276975"/>
          <p14:tracePt t="19689" x="6929438" y="6242050"/>
          <p14:tracePt t="19706" x="6973888" y="6224588"/>
          <p14:tracePt t="19722" x="6973888" y="6215063"/>
          <p14:tracePt t="19739" x="6973888" y="6197600"/>
          <p14:tracePt t="19755" x="6973888" y="6170613"/>
          <p14:tracePt t="19772" x="6946900" y="6134100"/>
          <p14:tracePt t="19789" x="6875463" y="6089650"/>
          <p14:tracePt t="19806" x="6786563" y="6072188"/>
          <p14:tracePt t="19807" x="6732588" y="6062663"/>
          <p14:tracePt t="19823" x="6626225" y="6054725"/>
          <p14:tracePt t="19839" x="6483350" y="6045200"/>
          <p14:tracePt t="19856" x="6330950" y="6045200"/>
          <p14:tracePt t="19872" x="6170613" y="6062663"/>
          <p14:tracePt t="19889" x="6018213" y="6089650"/>
          <p14:tracePt t="19906" x="5919788" y="6116638"/>
          <p14:tracePt t="19922" x="5857875" y="6153150"/>
          <p14:tracePt t="19939" x="5795963" y="6180138"/>
          <p14:tracePt t="19956" x="5768975" y="6197600"/>
          <p14:tracePt t="19972" x="5724525" y="6232525"/>
          <p14:tracePt t="19989" x="5680075" y="6259513"/>
          <p14:tracePt t="20005" x="5634038" y="6276975"/>
          <p14:tracePt t="20022" x="5616575" y="6286500"/>
          <p14:tracePt t="20039" x="5599113" y="6296025"/>
          <p14:tracePt t="20341" x="5608638" y="6296025"/>
          <p14:tracePt t="20347" x="5634038" y="6286500"/>
          <p14:tracePt t="20357" x="5661025" y="6269038"/>
          <p14:tracePt t="20389" x="5759450" y="6232525"/>
          <p14:tracePt t="20422" x="5946775" y="6161088"/>
          <p14:tracePt t="20439" x="6197600" y="6099175"/>
          <p14:tracePt t="20455" x="6411913" y="6045200"/>
          <p14:tracePt t="20472" x="6643688" y="6018213"/>
          <p14:tracePt t="20489" x="6858000" y="6000750"/>
          <p14:tracePt t="20505" x="7000875" y="5983288"/>
          <p14:tracePt t="20522" x="7062788" y="5973763"/>
          <p14:tracePt t="20539" x="7072313" y="5973763"/>
          <p14:tracePt t="20555" x="7072313" y="5965825"/>
          <p14:tracePt t="20903" x="7062788" y="5973763"/>
          <p14:tracePt t="20910" x="7062788" y="5983288"/>
          <p14:tracePt t="20922" x="7037388" y="6000750"/>
          <p14:tracePt t="20939" x="6983413" y="6045200"/>
          <p14:tracePt t="20956" x="6938963" y="6062663"/>
          <p14:tracePt t="20972" x="6894513" y="6081713"/>
          <p14:tracePt t="20989" x="6848475" y="6089650"/>
          <p14:tracePt t="21022" x="6697663" y="6108700"/>
          <p14:tracePt t="21055" x="6518275" y="6126163"/>
          <p14:tracePt t="21072" x="6500813" y="6126163"/>
          <p14:tracePt t="21105" x="6500813" y="6134100"/>
          <p14:tracePt t="21214" x="6510338" y="6134100"/>
          <p14:tracePt t="21224" x="6510338" y="6116638"/>
          <p14:tracePt t="21229" x="6510338" y="6108700"/>
          <p14:tracePt t="21238" x="6500813" y="6108700"/>
          <p14:tracePt t="21255" x="6483350" y="6089650"/>
          <p14:tracePt t="21272" x="6456363" y="6081713"/>
          <p14:tracePt t="21288" x="6429375" y="6062663"/>
          <p14:tracePt t="21305" x="6375400" y="6045200"/>
          <p14:tracePt t="21307" x="6348413" y="6037263"/>
          <p14:tracePt t="21322" x="6323013" y="6037263"/>
          <p14:tracePt t="21339" x="6224588" y="6037263"/>
          <p14:tracePt t="21355" x="6099175" y="6045200"/>
          <p14:tracePt t="21372" x="6018213" y="6045200"/>
          <p14:tracePt t="21388" x="5929313" y="6045200"/>
          <p14:tracePt t="21405" x="5840413" y="6045200"/>
          <p14:tracePt t="21422" x="5776913" y="6054725"/>
          <p14:tracePt t="21439" x="5688013" y="6081713"/>
          <p14:tracePt t="21455" x="5634038" y="6089650"/>
          <p14:tracePt t="21472" x="5572125" y="6108700"/>
          <p14:tracePt t="21488" x="5518150" y="6116638"/>
          <p14:tracePt t="21506" x="5465763" y="6134100"/>
          <p14:tracePt t="21522" x="5419725" y="6143625"/>
          <p14:tracePt t="21538" x="5367338" y="6161088"/>
          <p14:tracePt t="21555" x="5322888" y="6161088"/>
          <p14:tracePt t="21572" x="5276850" y="6161088"/>
          <p14:tracePt t="21589" x="5197475" y="6161088"/>
          <p14:tracePt t="21605" x="5126038" y="6161088"/>
          <p14:tracePt t="21622" x="5054600" y="6161088"/>
          <p14:tracePt t="21638" x="4991100" y="6161088"/>
          <p14:tracePt t="21655" x="4956175" y="6153150"/>
          <p14:tracePt t="21672" x="4946650" y="6153150"/>
          <p14:tracePt t="21690" x="4938713" y="6153150"/>
          <p14:tracePt t="21830" x="4973638" y="6153150"/>
          <p14:tracePt t="21837" x="5037138" y="6143625"/>
          <p14:tracePt t="21845" x="5108575" y="6143625"/>
          <p14:tracePt t="21855" x="5180013" y="6134100"/>
          <p14:tracePt t="21872" x="5384800" y="6116638"/>
          <p14:tracePt t="21888" x="5653088" y="6081713"/>
          <p14:tracePt t="21905" x="5938838" y="6062663"/>
          <p14:tracePt t="21922" x="6134100" y="6045200"/>
          <p14:tracePt t="21939" x="6224588" y="6018213"/>
          <p14:tracePt t="21971" x="6224588" y="6000750"/>
          <p14:tracePt t="21988" x="6170613" y="5956300"/>
          <p14:tracePt t="22005" x="6126163" y="5919788"/>
          <p14:tracePt t="22022" x="6089650" y="5902325"/>
          <p14:tracePt t="22038" x="6054725" y="5884863"/>
          <p14:tracePt t="22055" x="6045200" y="5884863"/>
          <p14:tracePt t="22190" x="6027738" y="5884863"/>
          <p14:tracePt t="22198" x="6010275" y="5894388"/>
          <p14:tracePt t="22206" x="5983288" y="5911850"/>
          <p14:tracePt t="22222" x="5911850" y="5956300"/>
          <p14:tracePt t="22238" x="5768975" y="6027738"/>
          <p14:tracePt t="22255" x="5608638" y="6108700"/>
          <p14:tracePt t="22272" x="5456238" y="6161088"/>
          <p14:tracePt t="22288" x="5357813" y="6197600"/>
          <p14:tracePt t="22305" x="5313363" y="6205538"/>
          <p14:tracePt t="22324" x="5313363" y="6215063"/>
          <p14:tracePt t="22338" x="5313363" y="6242050"/>
          <p14:tracePt t="22355" x="5367338" y="6276975"/>
          <p14:tracePt t="22371" x="5465763" y="6313488"/>
          <p14:tracePt t="22388" x="5599113" y="6330950"/>
          <p14:tracePt t="22405" x="5768975" y="6330950"/>
          <p14:tracePt t="22422" x="5938838" y="6330950"/>
          <p14:tracePt t="22439" x="6089650" y="6313488"/>
          <p14:tracePt t="22455" x="6108700" y="6296025"/>
          <p14:tracePt t="22471" x="6108700" y="6286500"/>
          <p14:tracePt t="22489" x="6081713" y="6251575"/>
          <p14:tracePt t="22505" x="5991225" y="6180138"/>
          <p14:tracePt t="22521" x="5884863" y="6108700"/>
          <p14:tracePt t="22538" x="5741988" y="6037263"/>
          <p14:tracePt t="22555" x="5599113" y="5991225"/>
          <p14:tracePt t="22571" x="5367338" y="5956300"/>
          <p14:tracePt t="22588" x="5268913" y="5956300"/>
          <p14:tracePt t="22605" x="5187950" y="5983288"/>
          <p14:tracePt t="22621" x="5153025" y="6010275"/>
          <p14:tracePt t="22638" x="5126038" y="6045200"/>
          <p14:tracePt t="22655" x="5116513" y="6099175"/>
          <p14:tracePt t="22671" x="5116513" y="6153150"/>
          <p14:tracePt t="22688" x="5116513" y="6205538"/>
          <p14:tracePt t="22706" x="5180013" y="6276975"/>
          <p14:tracePt t="22722" x="5259388" y="6296025"/>
          <p14:tracePt t="22738" x="5375275" y="6296025"/>
          <p14:tracePt t="22755" x="5500688" y="6276975"/>
          <p14:tracePt t="22771" x="5572125" y="6224588"/>
          <p14:tracePt t="22788" x="5599113" y="6188075"/>
          <p14:tracePt t="22807" x="5608638" y="6116638"/>
          <p14:tracePt t="22821" x="5554663" y="6054725"/>
          <p14:tracePt t="22839" x="5438775" y="5983288"/>
          <p14:tracePt t="22855" x="5276850" y="5919788"/>
          <p14:tracePt t="22871" x="5116513" y="5911850"/>
          <p14:tracePt t="22888" x="5027613" y="5911850"/>
          <p14:tracePt t="22905" x="4983163" y="5946775"/>
          <p14:tracePt t="22923" x="4956175" y="6027738"/>
          <p14:tracePt t="22938" x="4956175" y="6062663"/>
          <p14:tracePt t="22955" x="5027613" y="6161088"/>
          <p14:tracePt t="22971" x="5133975" y="6224588"/>
          <p14:tracePt t="22988" x="5286375" y="6251575"/>
          <p14:tracePt t="23005" x="5456238" y="6251575"/>
          <p14:tracePt t="23021" x="5599113" y="6197600"/>
          <p14:tracePt t="23039" x="5697538" y="6099175"/>
          <p14:tracePt t="23055" x="5705475" y="6045200"/>
          <p14:tracePt t="23071" x="5705475" y="5973763"/>
          <p14:tracePt t="23088" x="5653088" y="5911850"/>
          <p14:tracePt t="23105" x="5545138" y="5848350"/>
          <p14:tracePt t="23123" x="5438775" y="5830888"/>
          <p14:tracePt t="23138" x="5357813" y="5840413"/>
          <p14:tracePt t="23155" x="5303838" y="5902325"/>
          <p14:tracePt t="23171" x="5268913" y="5983288"/>
          <p14:tracePt t="23188" x="5268913" y="6062663"/>
          <p14:tracePt t="23205" x="5322888" y="6143625"/>
          <p14:tracePt t="23223" x="5384800" y="6170613"/>
          <p14:tracePt t="23238" x="5438775" y="6170613"/>
          <p14:tracePt t="23255" x="5483225" y="6153150"/>
          <p14:tracePt t="23271" x="5500688" y="6116638"/>
          <p14:tracePt t="23288" x="5510213" y="6089650"/>
          <p14:tracePt t="23305" x="5510213" y="6062663"/>
          <p14:tracePt t="23346" x="5500688" y="6062663"/>
          <p14:tracePt t="23355" x="5491163" y="6072188"/>
          <p14:tracePt t="23371" x="5483225" y="6099175"/>
          <p14:tracePt t="23388" x="5465763" y="6153150"/>
          <p14:tracePt t="23405" x="5465763" y="6205538"/>
          <p14:tracePt t="23421" x="5483225" y="6251575"/>
          <p14:tracePt t="23438" x="5527675" y="6269038"/>
          <p14:tracePt t="23455" x="5589588" y="6259513"/>
          <p14:tracePt t="23471" x="5616575" y="6232525"/>
          <p14:tracePt t="23488" x="5626100" y="6188075"/>
          <p14:tracePt t="23505" x="5634038" y="6153150"/>
          <p14:tracePt t="23521" x="5634038" y="6116638"/>
          <p14:tracePt t="23538" x="5634038" y="6089650"/>
          <p14:tracePt t="23555" x="5626100" y="6089650"/>
          <p14:tracePt t="23572" x="5616575" y="6089650"/>
          <p14:tracePt t="23588" x="5608638" y="6108700"/>
          <p14:tracePt t="23605" x="5589588" y="6153150"/>
          <p14:tracePt t="23621" x="5589588" y="6188075"/>
          <p14:tracePt t="23638" x="5599113" y="6215063"/>
          <p14:tracePt t="23655" x="5616575" y="6224588"/>
          <p14:tracePt t="23671" x="5670550" y="6224588"/>
          <p14:tracePt t="23688" x="5705475" y="6215063"/>
          <p14:tracePt t="23704" x="5732463" y="6180138"/>
          <p14:tracePt t="23721" x="5741988" y="6161088"/>
          <p14:tracePt t="23738" x="5751513" y="6134100"/>
          <p14:tracePt t="23755" x="5751513" y="6116638"/>
          <p14:tracePt t="23771" x="5751513" y="6108700"/>
          <p14:tracePt t="23788" x="5741988" y="6108700"/>
          <p14:tracePt t="23804" x="5724525" y="6126163"/>
          <p14:tracePt t="23821" x="5715000" y="6170613"/>
          <p14:tracePt t="23838" x="5715000" y="6205538"/>
          <p14:tracePt t="23855" x="5724525" y="6232525"/>
          <p14:tracePt t="23871" x="5759450" y="6242050"/>
          <p14:tracePt t="23888" x="5803900" y="6242050"/>
          <p14:tracePt t="23904" x="5830888" y="6232525"/>
          <p14:tracePt t="23921" x="5840413" y="6215063"/>
          <p14:tracePt t="23938" x="5857875" y="6188075"/>
          <p14:tracePt t="23955" x="5857875" y="6126163"/>
          <p14:tracePt t="23971" x="5840413" y="6099175"/>
          <p14:tracePt t="23988" x="5830888" y="6089650"/>
          <p14:tracePt t="24004" x="5822950" y="6089650"/>
          <p14:tracePt t="24021" x="5795963" y="6108700"/>
          <p14:tracePt t="24038" x="5768975" y="6153150"/>
          <p14:tracePt t="24056" x="5768975" y="6224588"/>
          <p14:tracePt t="24071" x="5795963" y="6269038"/>
          <p14:tracePt t="24088" x="5840413" y="6276975"/>
          <p14:tracePt t="24104" x="5894388" y="6276975"/>
          <p14:tracePt t="24121" x="5929313" y="6269038"/>
          <p14:tracePt t="24138" x="5938838" y="6259513"/>
          <p14:tracePt t="24154" x="5946775" y="6251575"/>
          <p14:tracePt t="24171" x="5946775" y="6224588"/>
          <p14:tracePt t="24188" x="5919788" y="6197600"/>
          <p14:tracePt t="24204" x="5911850" y="6188075"/>
          <p14:tracePt t="24238" x="5902325" y="6188075"/>
          <p14:tracePt t="24254" x="5894388" y="6215063"/>
          <p14:tracePt t="24272" x="5894388" y="6259513"/>
          <p14:tracePt t="24305" x="5919788" y="6269038"/>
          <p14:tracePt t="24321" x="5965825" y="6276975"/>
          <p14:tracePt t="24338" x="6000750" y="6276975"/>
          <p14:tracePt t="24354" x="6037263" y="6269038"/>
          <p14:tracePt t="24373" x="6045200" y="6259513"/>
          <p14:tracePt t="24388" x="6054725" y="6251575"/>
          <p14:tracePt t="24580" x="6062663" y="6251575"/>
          <p14:tracePt t="24837" x="6062663" y="6242050"/>
          <p14:tracePt t="26970" x="6089650" y="6224588"/>
          <p14:tracePt t="26979" x="6116638" y="6205538"/>
          <p14:tracePt t="26987" x="6161088" y="6197600"/>
          <p14:tracePt t="27004" x="6215063" y="6170613"/>
          <p14:tracePt t="27021" x="6251575" y="6161088"/>
          <p14:tracePt t="27037" x="6251575" y="6153150"/>
          <p14:tracePt t="27149" x="6251575" y="6134100"/>
          <p14:tracePt t="27157" x="6232525" y="6116638"/>
          <p14:tracePt t="27165" x="6215063" y="6108700"/>
          <p14:tracePt t="27171" x="6188075" y="6089650"/>
          <p14:tracePt t="27187" x="6099175" y="6062663"/>
          <p14:tracePt t="27204" x="5983288" y="6045200"/>
          <p14:tracePt t="27220" x="5840413" y="6018213"/>
          <p14:tracePt t="27237" x="5688013" y="6018213"/>
          <p14:tracePt t="27254" x="5545138" y="6027738"/>
          <p14:tracePt t="27270" x="5456238" y="6054725"/>
          <p14:tracePt t="27287" x="5402263" y="6089650"/>
          <p14:tracePt t="27304" x="5348288" y="6126163"/>
          <p14:tracePt t="27306" x="5330825" y="6143625"/>
          <p14:tracePt t="27321" x="5286375" y="6180138"/>
          <p14:tracePt t="27337" x="5268913" y="6197600"/>
          <p14:tracePt t="27353" x="5251450" y="6215063"/>
          <p14:tracePt t="27370" x="5241925" y="6224588"/>
          <p14:tracePt t="27387" x="5232400" y="6224588"/>
          <p14:tracePt t="27404" x="5224463" y="6232525"/>
          <p14:tracePt t="27420" x="5214938" y="6242050"/>
          <p14:tracePt t="27437" x="5180013" y="6242050"/>
          <p14:tracePt t="27454" x="5160963" y="6242050"/>
          <p14:tracePt t="27470" x="5126038" y="6242050"/>
          <p14:tracePt t="27487" x="5089525" y="6242050"/>
          <p14:tracePt t="27503" x="5037138" y="6232525"/>
          <p14:tracePt t="27520" x="4983163" y="6215063"/>
          <p14:tracePt t="27537" x="4946650" y="6215063"/>
          <p14:tracePt t="27553" x="4929188" y="6205538"/>
          <p14:tracePt t="27570" x="4919663" y="6205538"/>
          <p14:tracePt t="27587" x="4911725" y="6205538"/>
          <p14:tracePt t="27664" x="4929188" y="6205538"/>
          <p14:tracePt t="27671" x="4946650" y="6197600"/>
          <p14:tracePt t="27681" x="4973638" y="6197600"/>
          <p14:tracePt t="27688" x="5010150" y="6197600"/>
          <p14:tracePt t="27704" x="5143500" y="6188075"/>
          <p14:tracePt t="27720" x="5286375" y="6188075"/>
          <p14:tracePt t="27737" x="5465763" y="6161088"/>
          <p14:tracePt t="27753" x="5670550" y="6153150"/>
          <p14:tracePt t="27770" x="5848350" y="6143625"/>
          <p14:tracePt t="27787" x="6018213" y="6134100"/>
          <p14:tracePt t="27804" x="6134100" y="6134100"/>
          <p14:tracePt t="27806" x="6170613" y="6134100"/>
          <p14:tracePt t="27820" x="6232525" y="6134100"/>
          <p14:tracePt t="27837" x="6269038" y="6126163"/>
          <p14:tracePt t="48334" x="6143625" y="6126163"/>
          <p14:tracePt t="48342" x="5902325" y="6116638"/>
          <p14:tracePt t="48351" x="5697538" y="6108700"/>
          <p14:tracePt t="48366" x="5394325" y="6099175"/>
          <p14:tracePt t="48382" x="5133975" y="6099175"/>
          <p14:tracePt t="48398" x="4884738" y="6108700"/>
          <p14:tracePt t="48432" x="4608513" y="6126163"/>
          <p14:tracePt t="48465" x="4446588" y="6161088"/>
          <p14:tracePt t="48481" x="4367213" y="6180138"/>
          <p14:tracePt t="48498" x="4251325" y="6205538"/>
          <p14:tracePt t="48515" x="4071938" y="6232525"/>
          <p14:tracePt t="48531" x="3911600" y="6251575"/>
          <p14:tracePt t="48548" x="3795713" y="6269038"/>
          <p14:tracePt t="48565" x="3705225" y="6286500"/>
          <p14:tracePt t="48581" x="3598863" y="6303963"/>
          <p14:tracePt t="48598" x="3490913" y="6313488"/>
          <p14:tracePt t="48615" x="3384550" y="6313488"/>
          <p14:tracePt t="48631" x="3330575" y="6313488"/>
          <p14:tracePt t="48648" x="3276600" y="6296025"/>
          <p14:tracePt t="48665" x="3224213" y="6286500"/>
          <p14:tracePt t="48793" x="3224213" y="6276975"/>
          <p14:tracePt t="48809" x="3241675" y="6259513"/>
          <p14:tracePt t="48818" x="3251200" y="6251575"/>
          <p14:tracePt t="48825" x="3268663" y="6232525"/>
          <p14:tracePt t="48834" x="3286125" y="6215063"/>
          <p14:tracePt t="48848" x="3295650" y="6205538"/>
          <p14:tracePt t="48865" x="3340100" y="6180138"/>
          <p14:tracePt t="48881" x="3348038" y="6170613"/>
          <p14:tracePt t="48898" x="3357563" y="6161088"/>
          <p14:tracePt t="48914" x="3357563" y="6153150"/>
          <p14:tracePt t="48948" x="3357563" y="6143625"/>
          <p14:tracePt t="48974" x="3357563" y="6134100"/>
          <p14:tracePt t="48983" x="3357563" y="6116638"/>
          <p14:tracePt t="48998" x="3357563" y="6062663"/>
          <p14:tracePt t="49014" x="3357563" y="6027738"/>
          <p14:tracePt t="49031" x="3357563" y="5991225"/>
          <p14:tracePt t="49048" x="3348038" y="5956300"/>
          <p14:tracePt t="49064" x="3330575" y="5938838"/>
          <p14:tracePt t="49081" x="3303588" y="5929313"/>
          <p14:tracePt t="49098" x="3295650" y="5929313"/>
          <p14:tracePt t="49208" x="3330575" y="5946775"/>
          <p14:tracePt t="49215" x="3402013" y="5956300"/>
          <p14:tracePt t="49224" x="3482975" y="5965825"/>
          <p14:tracePt t="49232" x="3581400" y="5973763"/>
          <p14:tracePt t="49248" x="3795713" y="5991225"/>
          <p14:tracePt t="49264" x="4010025" y="6010275"/>
          <p14:tracePt t="49281" x="4214813" y="6037263"/>
          <p14:tracePt t="49298" x="4419600" y="6054725"/>
          <p14:tracePt t="49314" x="4572000" y="6062663"/>
          <p14:tracePt t="49331" x="4724400" y="6081713"/>
          <p14:tracePt t="49348" x="4830763" y="6089650"/>
          <p14:tracePt t="49350" x="4884738" y="6099175"/>
          <p14:tracePt t="49365" x="4973638" y="6099175"/>
          <p14:tracePt t="49381" x="5072063" y="6099175"/>
          <p14:tracePt t="49398" x="5126038" y="6099175"/>
          <p14:tracePt t="49414" x="5170488" y="6089650"/>
          <p14:tracePt t="49431" x="5180013" y="6089650"/>
          <p14:tracePt t="49448" x="5187950" y="6089650"/>
          <p14:tracePt t="49464" x="5197475" y="6081713"/>
          <p14:tracePt t="53186" x="5214938" y="6081713"/>
          <p14:tracePt t="53191" x="5232400" y="6089650"/>
          <p14:tracePt t="53199" x="5232400" y="6099175"/>
          <p14:tracePt t="53214" x="5232400" y="6108700"/>
          <p14:tracePt t="53230" x="5224463" y="6116638"/>
          <p14:tracePt t="53247" x="5286375" y="6116638"/>
          <p14:tracePt t="53280" x="5348288" y="6108700"/>
          <p14:tracePt t="53313" x="5429250" y="6170613"/>
          <p14:tracePt t="53373" x="5446713" y="6170613"/>
          <p14:tracePt t="53427" x="5500688" y="6170613"/>
          <p14:tracePt t="53435" x="5581650" y="6161088"/>
          <p14:tracePt t="53442" x="5653088" y="6153150"/>
          <p14:tracePt t="53449" x="5724525" y="6143625"/>
          <p14:tracePt t="53463" x="5768975" y="6134100"/>
          <p14:tracePt t="53481" x="5822950" y="6116638"/>
          <p14:tracePt t="53497" x="5830888" y="6099175"/>
          <p14:tracePt t="53513" x="5830888" y="6089650"/>
          <p14:tracePt t="53530" x="5830888" y="6081713"/>
          <p14:tracePt t="53911" x="5822950" y="6081713"/>
          <p14:tracePt t="53933" x="5803900" y="6081713"/>
          <p14:tracePt t="53942" x="5776913" y="6089650"/>
          <p14:tracePt t="53949" x="5759450" y="6089650"/>
          <p14:tracePt t="53963" x="5741988" y="6099175"/>
          <p14:tracePt t="53982" x="5680075" y="6116638"/>
          <p14:tracePt t="54013" x="5572125" y="6143625"/>
          <p14:tracePt t="54047" x="5483225" y="6170613"/>
          <p14:tracePt t="54063" x="5456238" y="6188075"/>
          <p14:tracePt t="54080" x="5419725" y="6197600"/>
          <p14:tracePt t="54098" x="5330825" y="6215063"/>
          <p14:tracePt t="54113" x="5232400" y="6215063"/>
          <p14:tracePt t="54130" x="5133975" y="6215063"/>
          <p14:tracePt t="54146" x="5081588" y="6197600"/>
          <p14:tracePt t="54163" x="5027613" y="6188075"/>
          <p14:tracePt t="54180" x="4965700" y="6153150"/>
          <p14:tracePt t="54196" x="4911725" y="6126163"/>
          <p14:tracePt t="54213" x="4857750" y="6099175"/>
          <p14:tracePt t="54230" x="4822825" y="6081713"/>
          <p14:tracePt t="54247" x="4813300" y="6054725"/>
          <p14:tracePt t="54263" x="4795838" y="6037263"/>
          <p14:tracePt t="54280" x="4795838" y="6000750"/>
          <p14:tracePt t="54296" x="4776788" y="5965825"/>
          <p14:tracePt t="54313" x="4768850" y="5919788"/>
          <p14:tracePt t="54330" x="4759325" y="5875338"/>
          <p14:tracePt t="54346" x="4759325" y="5795963"/>
          <p14:tracePt t="54363" x="4759325" y="5732463"/>
          <p14:tracePt t="54380" x="4768850" y="5653088"/>
          <p14:tracePt t="54396" x="4795838" y="5554663"/>
          <p14:tracePt t="54413" x="4813300" y="5465763"/>
          <p14:tracePt t="54430" x="4830763" y="5402263"/>
          <p14:tracePt t="54446" x="4840288" y="5340350"/>
          <p14:tracePt t="54463" x="4857750" y="5313363"/>
          <p14:tracePt t="54480" x="4867275" y="5303838"/>
          <p14:tracePt t="54496" x="4867275" y="5295900"/>
          <p14:tracePt t="54535" x="4884738" y="5276850"/>
          <p14:tracePt t="54543" x="4902200" y="5268913"/>
          <p14:tracePt t="54553" x="4919663" y="5268913"/>
          <p14:tracePt t="54563" x="4938713" y="5259388"/>
          <p14:tracePt t="54580" x="4973638" y="5251450"/>
          <p14:tracePt t="54597" x="5010150" y="5241925"/>
          <p14:tracePt t="54613" x="5010150" y="5232400"/>
          <p14:tracePt t="55966" x="5010150" y="5241925"/>
          <p14:tracePt t="56082" x="5045075" y="5214938"/>
          <p14:tracePt t="56089" x="5099050" y="5187950"/>
          <p14:tracePt t="56098" x="5153025" y="5160963"/>
          <p14:tracePt t="56113" x="5313363" y="5108575"/>
          <p14:tracePt t="56130" x="5465763" y="5072063"/>
          <p14:tracePt t="56146" x="5653088" y="5045075"/>
          <p14:tracePt t="56179" x="6045200" y="5037138"/>
          <p14:tracePt t="56213" x="6276975" y="5062538"/>
          <p14:tracePt t="56229" x="6357938" y="5081588"/>
          <p14:tracePt t="56246" x="6438900" y="5108575"/>
          <p14:tracePt t="56263" x="6491288" y="5116513"/>
          <p14:tracePt t="56279" x="6527800" y="5116513"/>
          <p14:tracePt t="56296" x="6545263" y="5126038"/>
          <p14:tracePt t="56372" x="6545263" y="5143500"/>
          <p14:tracePt t="56379" x="6545263" y="5153025"/>
          <p14:tracePt t="56387" x="6545263" y="5170488"/>
          <p14:tracePt t="56396" x="6545263" y="5180013"/>
          <p14:tracePt t="56412" x="6527800" y="5214938"/>
          <p14:tracePt t="56429" x="6510338" y="5251450"/>
          <p14:tracePt t="56446" x="6483350" y="5295900"/>
          <p14:tracePt t="56463" x="6438900" y="5330825"/>
          <p14:tracePt t="56479" x="6394450" y="5375275"/>
          <p14:tracePt t="56496" x="6269038" y="5419725"/>
          <p14:tracePt t="56512" x="6188075" y="5429250"/>
          <p14:tracePt t="56529" x="6126163" y="5429250"/>
          <p14:tracePt t="56546" x="6089650" y="5411788"/>
          <p14:tracePt t="56562" x="6072188" y="5375275"/>
          <p14:tracePt t="56579" x="6054725" y="5322888"/>
          <p14:tracePt t="56596" x="6045200" y="5259388"/>
          <p14:tracePt t="56612" x="6054725" y="5170488"/>
          <p14:tracePt t="56629" x="6099175" y="5108575"/>
          <p14:tracePt t="56646" x="6153150" y="5062538"/>
          <p14:tracePt t="56662" x="6215063" y="5027613"/>
          <p14:tracePt t="56679" x="6269038" y="5010150"/>
          <p14:tracePt t="56696" x="6323013" y="5000625"/>
          <p14:tracePt t="56712" x="6375400" y="5000625"/>
          <p14:tracePt t="56729" x="6419850" y="5018088"/>
          <p14:tracePt t="56746" x="6483350" y="5089525"/>
          <p14:tracePt t="56764" x="6554788" y="5170488"/>
          <p14:tracePt t="56779" x="6599238" y="5232400"/>
          <p14:tracePt t="56796" x="6616700" y="5286375"/>
          <p14:tracePt t="56812" x="6626225" y="5322888"/>
          <p14:tracePt t="56829" x="6626225" y="5340350"/>
          <p14:tracePt t="56846" x="6616700" y="5348288"/>
          <p14:tracePt t="56848" x="6599238" y="5357813"/>
          <p14:tracePt t="56862" x="6572250" y="5357813"/>
          <p14:tracePt t="56879" x="6545263" y="5357813"/>
          <p14:tracePt t="56896" x="6527800" y="5348288"/>
          <p14:tracePt t="56912" x="6527800" y="5340350"/>
          <p14:tracePt t="56929" x="6527800" y="5313363"/>
          <p14:tracePt t="56947" x="6527800" y="5276850"/>
          <p14:tracePt t="56962" x="6562725" y="5232400"/>
          <p14:tracePt t="56979" x="6643688" y="5180013"/>
          <p14:tracePt t="56996" x="6742113" y="5153025"/>
          <p14:tracePt t="57012" x="6867525" y="5143500"/>
          <p14:tracePt t="57029" x="6965950" y="5143500"/>
          <p14:tracePt t="57046" x="7045325" y="5160963"/>
          <p14:tracePt t="57062" x="7081838" y="5180013"/>
          <p14:tracePt t="57079" x="7089775" y="5197475"/>
          <p14:tracePt t="61787" x="7089775" y="5224463"/>
          <p14:tracePt t="61794" x="7116763" y="5276850"/>
          <p14:tracePt t="61799" x="7143750" y="5330825"/>
          <p14:tracePt t="61811" x="7170738" y="5394325"/>
          <p14:tracePt t="61828" x="7269163" y="5545138"/>
          <p14:tracePt t="61845" x="7331075" y="5643563"/>
          <p14:tracePt t="61878" x="7348538" y="5670550"/>
          <p14:tracePt t="61911" x="7367588" y="5670550"/>
          <p14:tracePt t="61928" x="7402513" y="5680075"/>
          <p14:tracePt t="61944" x="7439025" y="5680075"/>
          <p14:tracePt t="61961" x="7456488" y="5680075"/>
          <p14:tracePt t="62028" x="7483475" y="5680075"/>
          <p14:tracePt t="62035" x="7491413" y="5680075"/>
          <p14:tracePt t="62046" x="7500938" y="5680075"/>
          <p14:tracePt t="62061" x="7518400" y="5680075"/>
          <p14:tracePt t="62078" x="7527925" y="5680075"/>
          <p14:tracePt t="64528" x="7537450" y="5680075"/>
          <p14:tracePt t="64537" x="7545388" y="5680075"/>
          <p14:tracePt t="64549" x="7554913" y="5670550"/>
          <p14:tracePt t="64561" x="7572375" y="5653088"/>
          <p14:tracePt t="64577" x="7608888" y="5616575"/>
          <p14:tracePt t="64594" x="7670800" y="5589588"/>
          <p14:tracePt t="64611" x="7777163" y="5554663"/>
          <p14:tracePt t="64644" x="7920038" y="5537200"/>
          <p14:tracePt t="64677" x="7929563" y="5537200"/>
          <p14:tracePt t="64753" x="7929563" y="5527675"/>
          <p14:tracePt t="64778" x="7939088" y="5527675"/>
          <p14:tracePt t="64807" x="7947025" y="5518150"/>
          <p14:tracePt t="64816" x="7956550" y="5518150"/>
          <p14:tracePt t="64823" x="7974013" y="5510213"/>
          <p14:tracePt t="64831" x="7983538" y="5500688"/>
          <p14:tracePt t="64844" x="7991475" y="5500688"/>
          <p14:tracePt t="64860" x="7991475" y="5491163"/>
          <p14:tracePt t="64877" x="7991475" y="5473700"/>
          <p14:tracePt t="64894" x="7983538" y="5465763"/>
          <p14:tracePt t="64910" x="7974013" y="5456238"/>
          <p14:tracePt t="64927" x="7974013" y="5446713"/>
          <p14:tracePt t="65441" x="7966075" y="5446713"/>
          <p14:tracePt t="65455" x="7939088" y="5456238"/>
          <p14:tracePt t="65463" x="7920038" y="5491163"/>
          <p14:tracePt t="65494" x="7813675" y="5554663"/>
          <p14:tracePt t="65527" x="7562850" y="5572125"/>
          <p14:tracePt t="65544" x="7491413" y="5562600"/>
          <p14:tracePt t="65560" x="7439025" y="5537200"/>
          <p14:tracePt t="65577" x="7419975" y="5500688"/>
          <p14:tracePt t="65593" x="7412038" y="5473700"/>
          <p14:tracePt t="65611" x="7439025" y="5411788"/>
          <p14:tracePt t="65627" x="7518400" y="5340350"/>
          <p14:tracePt t="65644" x="7661275" y="5276850"/>
          <p14:tracePt t="65660" x="7848600" y="5224463"/>
          <p14:tracePt t="65677" x="8027988" y="5197475"/>
          <p14:tracePt t="65693" x="8180388" y="5197475"/>
          <p14:tracePt t="65710" x="8251825" y="5214938"/>
          <p14:tracePt t="65727" x="8269288" y="5251450"/>
          <p14:tracePt t="65743" x="8269288" y="5303838"/>
          <p14:tracePt t="65761" x="8188325" y="5419725"/>
          <p14:tracePt t="65777" x="8037513" y="5483225"/>
          <p14:tracePt t="65793" x="7840663" y="5527675"/>
          <p14:tracePt t="65810" x="7626350" y="5537200"/>
          <p14:tracePt t="65827" x="7456488" y="5500688"/>
          <p14:tracePt t="65843" x="7375525" y="5446713"/>
          <p14:tracePt t="65860" x="7348538" y="5357813"/>
          <p14:tracePt t="65877" x="7402513" y="5126038"/>
          <p14:tracePt t="65894" x="7527925" y="4973638"/>
          <p14:tracePt t="65910" x="7661275" y="4884738"/>
          <p14:tracePt t="65927" x="7823200" y="4848225"/>
          <p14:tracePt t="65943" x="7956550" y="4848225"/>
          <p14:tracePt t="65960" x="8018463" y="4884738"/>
          <p14:tracePt t="65977" x="8027988" y="4938713"/>
          <p14:tracePt t="65993" x="8027988" y="5027613"/>
          <p14:tracePt t="66010" x="7991475" y="5116513"/>
          <p14:tracePt t="66027" x="7947025" y="5214938"/>
          <p14:tracePt t="66044" x="7929563" y="5251450"/>
          <p14:tracePt t="66060" x="7929563" y="5259388"/>
          <p14:tracePt t="66463" x="7912100" y="5259388"/>
          <p14:tracePt t="66471" x="7885113" y="5259388"/>
          <p14:tracePt t="66479" x="7858125" y="5251450"/>
          <p14:tracePt t="66494" x="7840663" y="5241925"/>
          <p14:tracePt t="66510" x="7796213" y="5224463"/>
          <p14:tracePt t="66527" x="7786688" y="5214938"/>
          <p14:tracePt t="66560" x="7769225" y="5205413"/>
          <p14:tracePt t="66593" x="7742238" y="5180013"/>
          <p14:tracePt t="66610" x="7715250" y="5170488"/>
          <p14:tracePt t="66627" x="7697788" y="5153025"/>
          <p14:tracePt t="66643" x="7688263" y="5153025"/>
          <p14:tracePt t="66689" x="7688263" y="5143500"/>
          <p14:tracePt t="66698" x="7688263" y="5133975"/>
          <p14:tracePt t="66710" x="7688263" y="5126038"/>
          <p14:tracePt t="66727" x="7724775" y="5099050"/>
          <p14:tracePt t="66743" x="7769225" y="5072063"/>
          <p14:tracePt t="66760" x="7912100" y="5027613"/>
          <p14:tracePt t="66776" x="8027988" y="5010150"/>
          <p14:tracePt t="66793" x="8143875" y="5000625"/>
          <p14:tracePt t="66810" x="8242300" y="4991100"/>
          <p14:tracePt t="66827" x="8323263" y="4991100"/>
          <p14:tracePt t="66843" x="8348663" y="5000625"/>
          <p14:tracePt t="66860" x="8348663" y="5010150"/>
          <p14:tracePt t="66876" x="8340725" y="5037138"/>
          <p14:tracePt t="66893" x="8286750" y="5072063"/>
          <p14:tracePt t="66910" x="8180388" y="5143500"/>
          <p14:tracePt t="66926" x="8054975" y="5214938"/>
          <p14:tracePt t="66943" x="7875588" y="5295900"/>
          <p14:tracePt t="66960" x="7670800" y="5367338"/>
          <p14:tracePt t="66976" x="7439025" y="5419725"/>
          <p14:tracePt t="66993" x="7197725" y="5456238"/>
          <p14:tracePt t="67010" x="6919913" y="5483225"/>
          <p14:tracePt t="67026" x="6751638" y="5491163"/>
          <p14:tracePt t="67043" x="6608763" y="5491163"/>
          <p14:tracePt t="67060" x="6465888" y="5491163"/>
          <p14:tracePt t="67076" x="6323013" y="5483225"/>
          <p14:tracePt t="67093" x="6188075" y="5438775"/>
          <p14:tracePt t="67110" x="6072188" y="5384800"/>
          <p14:tracePt t="67126" x="5938838" y="5295900"/>
          <p14:tracePt t="67143" x="5857875" y="5232400"/>
          <p14:tracePt t="67160" x="5759450" y="5153025"/>
          <p14:tracePt t="67178" x="5634038" y="5045075"/>
          <p14:tracePt t="67193" x="5491163" y="4938713"/>
          <p14:tracePt t="67210" x="5384800" y="4848225"/>
          <p14:tracePt t="67226" x="5303838" y="4776788"/>
          <p14:tracePt t="67243" x="5251450" y="4687888"/>
          <p14:tracePt t="67260" x="5232400" y="4625975"/>
          <p14:tracePt t="67276" x="5224463" y="4572000"/>
          <p14:tracePt t="67293" x="5224463" y="4518025"/>
          <p14:tracePt t="67310" x="5224463" y="4473575"/>
          <p14:tracePt t="67326" x="5241925" y="4438650"/>
          <p14:tracePt t="67343" x="5268913" y="4394200"/>
          <p14:tracePt t="67360" x="5286375" y="4357688"/>
          <p14:tracePt t="67378" x="5330825" y="4313238"/>
          <p14:tracePt t="67393" x="5357813" y="4295775"/>
          <p14:tracePt t="67410" x="5402263" y="4268788"/>
          <p14:tracePt t="67426" x="5438775" y="4251325"/>
          <p14:tracePt t="67443" x="5500688" y="4232275"/>
          <p14:tracePt t="67460" x="5554663" y="4214813"/>
          <p14:tracePt t="67476" x="5589588" y="4205288"/>
          <p14:tracePt t="67493" x="5626100" y="4214813"/>
          <p14:tracePt t="67510" x="5634038" y="4224338"/>
          <p14:tracePt t="67526" x="5643563" y="4232275"/>
          <p14:tracePt t="67543" x="5653088" y="4241800"/>
          <p14:tracePt t="67560" x="5653088" y="4251325"/>
          <p14:tracePt t="67576" x="5653088" y="4259263"/>
          <p14:tracePt t="67799" x="5653088" y="4286250"/>
          <p14:tracePt t="67808" x="5653088" y="4313238"/>
          <p14:tracePt t="67816" x="5653088" y="4340225"/>
          <p14:tracePt t="67826" x="5643563" y="4367213"/>
          <p14:tracePt t="67843" x="5634038" y="4419600"/>
          <p14:tracePt t="67860" x="5616575" y="4473575"/>
          <p14:tracePt t="67877" x="5599113" y="4537075"/>
          <p14:tracePt t="67893" x="5589588" y="4562475"/>
          <p14:tracePt t="67910" x="5589588" y="4572000"/>
          <p14:tracePt t="68033" x="5589588" y="4581525"/>
          <p14:tracePt t="68041" x="5581650" y="4589463"/>
          <p14:tracePt t="68051" x="5581650" y="4598988"/>
          <p14:tracePt t="68059" x="5572125" y="4598988"/>
          <p14:tracePt t="68076" x="5562600" y="4608513"/>
          <p14:tracePt t="68093" x="5554663" y="4616450"/>
          <p14:tracePt t="68111" x="5537200" y="4633913"/>
          <p14:tracePt t="68127" x="5527675" y="4643438"/>
          <p14:tracePt t="68143" x="5518150" y="4652963"/>
          <p14:tracePt t="68159" x="5518150" y="4670425"/>
          <p14:tracePt t="68176" x="5510213" y="4670425"/>
          <p14:tracePt t="68193" x="5510213" y="4679950"/>
          <p14:tracePt t="68260" x="5500688" y="4687888"/>
          <p14:tracePt t="68268" x="5491163" y="4705350"/>
          <p14:tracePt t="68276" x="5491163" y="4724400"/>
          <p14:tracePt t="68293" x="5473700" y="4759325"/>
          <p14:tracePt t="68309" x="5456238" y="4795838"/>
          <p14:tracePt t="68326" x="5446713" y="4840288"/>
          <p14:tracePt t="68343" x="5419725" y="4875213"/>
          <p14:tracePt t="68359" x="5411788" y="4919663"/>
          <p14:tracePt t="68377" x="5402263" y="4946650"/>
          <p14:tracePt t="68439" x="5402263" y="4956175"/>
          <p14:tracePt t="68463" x="5394325" y="4965700"/>
          <p14:tracePt t="68479" x="5384800" y="4973638"/>
          <p14:tracePt t="68494" x="5384800" y="4983163"/>
          <p14:tracePt t="69386" x="5384800" y="5000625"/>
          <p14:tracePt t="69395" x="5394325" y="5054600"/>
          <p14:tracePt t="69399" x="5411788" y="5099050"/>
          <p14:tracePt t="69410" x="5419725" y="5153025"/>
          <p14:tracePt t="69426" x="5438775" y="5232400"/>
          <p14:tracePt t="69443" x="5446713" y="5286375"/>
          <p14:tracePt t="69476" x="5456238" y="5367338"/>
          <p14:tracePt t="69509" x="5456238" y="5456238"/>
          <p14:tracePt t="69526" x="5456238" y="5465763"/>
          <p14:tracePt t="69542" x="5446713" y="5465763"/>
          <p14:tracePt t="69559" x="5438775" y="5500688"/>
          <p14:tracePt t="69577" x="5411788" y="5545138"/>
          <p14:tracePt t="69592" x="5384800" y="5589588"/>
          <p14:tracePt t="69609" x="5367338" y="5616575"/>
          <p14:tracePt t="69626" x="5367338" y="5626100"/>
          <p14:tracePt t="69728" x="5367338" y="5616575"/>
          <p14:tracePt t="69736" x="5367338" y="5599113"/>
          <p14:tracePt t="69743" x="5367338" y="5572125"/>
          <p14:tracePt t="69759" x="5357813" y="5510213"/>
          <p14:tracePt t="69776" x="5367338" y="5429250"/>
          <p14:tracePt t="69792" x="5375275" y="5394325"/>
          <p14:tracePt t="69809" x="5384800" y="5384800"/>
          <p14:tracePt t="69826" x="5384800" y="5375275"/>
          <p14:tracePt t="92114" x="5303838" y="5224463"/>
          <p14:tracePt t="92121" x="5143500" y="4973638"/>
          <p14:tracePt t="92129" x="5000625" y="4697413"/>
          <p14:tracePt t="92137" x="4875213" y="4438650"/>
          <p14:tracePt t="92154" x="4768850" y="3965575"/>
          <p14:tracePt t="92171" x="4751388" y="3687763"/>
          <p14:tracePt t="92203" x="4848225" y="3322638"/>
          <p14:tracePt t="92237" x="4991100" y="3098800"/>
          <p14:tracePt t="92253" x="5000625" y="3089275"/>
          <p14:tracePt t="92270" x="5010150" y="3089275"/>
          <p14:tracePt t="92348" x="5000625" y="3108325"/>
          <p14:tracePt t="92355" x="4973638" y="3125788"/>
          <p14:tracePt t="92363" x="4956175" y="3152775"/>
          <p14:tracePt t="92371" x="4929188" y="3179763"/>
          <p14:tracePt t="92386" x="4884738" y="3241675"/>
          <p14:tracePt t="92403" x="4867275" y="3313113"/>
          <p14:tracePt t="92420" x="4848225" y="3384550"/>
          <p14:tracePt t="92436" x="4840288" y="3465513"/>
          <p14:tracePt t="92453" x="4875213" y="3571875"/>
          <p14:tracePt t="92470" x="4956175" y="3687763"/>
          <p14:tracePt t="92472" x="5000625" y="3768725"/>
          <p14:tracePt t="92487" x="5133975" y="3884613"/>
          <p14:tracePt t="92503" x="5295900" y="4000500"/>
          <p14:tracePt t="92520" x="5483225" y="4089400"/>
          <p14:tracePt t="92536" x="5697538" y="4160838"/>
          <p14:tracePt t="92553" x="5929313" y="4205288"/>
          <p14:tracePt t="92570" x="6153150" y="4251325"/>
          <p14:tracePt t="92586" x="6375400" y="4303713"/>
          <p14:tracePt t="92603" x="6554788" y="4340225"/>
          <p14:tracePt t="92620" x="6715125" y="4367213"/>
          <p14:tracePt t="92636" x="6938963" y="4375150"/>
          <p14:tracePt t="92653" x="7099300" y="4375150"/>
          <p14:tracePt t="92670" x="7242175" y="4375150"/>
          <p14:tracePt t="92686" x="7313613" y="4367213"/>
          <p14:tracePt t="92703" x="7348538" y="4330700"/>
          <p14:tracePt t="92720" x="7348538" y="4286250"/>
          <p14:tracePt t="92736" x="7215188" y="4081463"/>
          <p14:tracePt t="92753" x="7000875" y="3938588"/>
          <p14:tracePt t="92770" x="6777038" y="3867150"/>
          <p14:tracePt t="92786" x="6572250" y="3857625"/>
          <p14:tracePt t="92803" x="6375400" y="3875088"/>
          <p14:tracePt t="92820" x="6180138" y="3946525"/>
          <p14:tracePt t="92836" x="6018213" y="4037013"/>
          <p14:tracePt t="92853" x="5911850" y="4170363"/>
          <p14:tracePt t="92870" x="5830888" y="4313238"/>
          <p14:tracePt t="92886" x="5768975" y="4537075"/>
          <p14:tracePt t="92903" x="5768975" y="4679950"/>
          <p14:tracePt t="92920" x="5813425" y="4795838"/>
          <p14:tracePt t="92936" x="5946775" y="4902200"/>
          <p14:tracePt t="92953" x="6205538" y="4973638"/>
          <p14:tracePt t="92970" x="6626225" y="4983163"/>
          <p14:tracePt t="92972" x="6875463" y="4983163"/>
          <p14:tracePt t="92986" x="7259638" y="4894263"/>
          <p14:tracePt t="93003" x="7537450" y="4741863"/>
          <p14:tracePt t="93020" x="7688263" y="4572000"/>
          <p14:tracePt t="93036" x="7724775" y="4402138"/>
          <p14:tracePt t="93053" x="7680325" y="4268788"/>
          <p14:tracePt t="93070" x="7545388" y="4152900"/>
          <p14:tracePt t="93086" x="7331075" y="4062413"/>
          <p14:tracePt t="93103" x="7018338" y="4027488"/>
          <p14:tracePt t="93120" x="6742113" y="4027488"/>
          <p14:tracePt t="93136" x="6438900" y="4116388"/>
          <p14:tracePt t="93153" x="6303963" y="4205288"/>
          <p14:tracePt t="93170" x="6251575" y="4322763"/>
          <p14:tracePt t="93186" x="6259513" y="4438650"/>
          <p14:tracePt t="93205" x="6411913" y="4608513"/>
          <p14:tracePt t="93220" x="6500813" y="4643438"/>
          <p14:tracePt t="93237" x="6796088" y="4679950"/>
          <p14:tracePt t="93253" x="6983413" y="4652963"/>
          <p14:tracePt t="93270" x="7089775" y="4562475"/>
          <p14:tracePt t="93286" x="7153275" y="4465638"/>
          <p14:tracePt t="93303" x="7161213" y="4367213"/>
          <p14:tracePt t="93320" x="7134225" y="4259263"/>
          <p14:tracePt t="93337" x="7089775" y="4214813"/>
          <p14:tracePt t="93353" x="7062788" y="4197350"/>
          <p14:tracePt t="93370" x="7045325" y="4197350"/>
          <p14:tracePt t="93386" x="7027863" y="4224338"/>
          <p14:tracePt t="93403" x="7018338" y="4276725"/>
          <p14:tracePt t="93420" x="7010400" y="4340225"/>
          <p14:tracePt t="93436" x="7027863" y="4402138"/>
          <p14:tracePt t="93453" x="7054850" y="4438650"/>
          <p14:tracePt t="93470" x="7099300" y="4465638"/>
          <p14:tracePt t="93472" x="7116763" y="4465638"/>
          <p14:tracePt t="93487" x="7153275" y="4473575"/>
          <p14:tracePt t="93503" x="7170738" y="4473575"/>
          <p14:tracePt t="93520" x="7180263" y="4473575"/>
          <p14:tracePt t="96627" x="7205663" y="4456113"/>
          <p14:tracePt t="96635" x="7286625" y="4357688"/>
          <p14:tracePt t="96644" x="7367588" y="4259263"/>
          <p14:tracePt t="96652" x="7456488" y="4179888"/>
          <p14:tracePt t="96669" x="7626350" y="4062413"/>
          <p14:tracePt t="96686" x="7724775" y="3973513"/>
          <p14:tracePt t="96702" x="7769225" y="3929063"/>
          <p14:tracePt t="96735" x="7831138" y="3884613"/>
          <p14:tracePt t="96769" x="7848600" y="3875088"/>
          <p14:tracePt t="96815" x="7813675" y="3875088"/>
          <p14:tracePt t="96824" x="7759700" y="3867150"/>
          <p14:tracePt t="96835" x="7680325" y="3857625"/>
          <p14:tracePt t="96852" x="7510463" y="3840163"/>
          <p14:tracePt t="96869" x="7296150" y="3795713"/>
          <p14:tracePt t="96885" x="7188200" y="3751263"/>
          <p14:tracePt t="96902" x="7143750" y="3697288"/>
          <p14:tracePt t="96919" x="7134225" y="3643313"/>
          <p14:tracePt t="96935" x="7134225" y="3581400"/>
          <p14:tracePt t="96952" x="7153275" y="3517900"/>
          <p14:tracePt t="96969" x="7161213" y="3473450"/>
          <p14:tracePt t="96970" x="7188200" y="3446463"/>
          <p14:tracePt t="96985" x="7205663" y="3429000"/>
          <p14:tracePt t="97002" x="7269163" y="3384550"/>
          <p14:tracePt t="97019" x="7419975" y="3357563"/>
          <p14:tracePt t="97035" x="7545388" y="3375025"/>
          <p14:tracePt t="97052" x="7634288" y="3438525"/>
          <p14:tracePt t="97069" x="7697788" y="3509963"/>
          <p14:tracePt t="97085" x="7732713" y="3616325"/>
          <p14:tracePt t="97102" x="7732713" y="3687763"/>
          <p14:tracePt t="97118" x="7643813" y="3768725"/>
          <p14:tracePt t="97136" x="7572375" y="3813175"/>
          <p14:tracePt t="97152" x="7510463" y="3822700"/>
          <p14:tracePt t="97169" x="7473950" y="3822700"/>
          <p14:tracePt t="97185" x="7456488" y="3803650"/>
          <p14:tracePt t="97202" x="7456488" y="3759200"/>
          <p14:tracePt t="97218" x="7456488" y="3705225"/>
          <p14:tracePt t="97235" x="7483475" y="3643313"/>
          <p14:tracePt t="97252" x="7527925" y="3608388"/>
          <p14:tracePt t="97269" x="7653338" y="3589338"/>
          <p14:tracePt t="97285" x="7777163" y="3598863"/>
          <p14:tracePt t="97302" x="7867650" y="3633788"/>
          <p14:tracePt t="97319" x="7902575" y="3670300"/>
          <p14:tracePt t="97335" x="7902575" y="3697288"/>
          <p14:tracePt t="97352" x="7885113" y="3741738"/>
          <p14:tracePt t="97369" x="7804150" y="3822700"/>
          <p14:tracePt t="97385" x="7759700" y="3857625"/>
          <p14:tracePt t="97402" x="7732713" y="3867150"/>
          <p14:tracePt t="97435" x="7724775" y="3867150"/>
          <p14:tracePt t="97452" x="7715250" y="3830638"/>
          <p14:tracePt t="97468" x="7715250" y="3786188"/>
          <p14:tracePt t="97471" x="7715250" y="3776663"/>
          <p14:tracePt t="97485" x="7724775" y="3759200"/>
          <p14:tracePt t="97502" x="7742238" y="3741738"/>
          <p14:tracePt t="97518" x="7796213" y="3724275"/>
          <p14:tracePt t="97535" x="7823200" y="3724275"/>
          <p14:tracePt t="97552" x="7831138" y="3724275"/>
          <p14:tracePt t="97568" x="7831138" y="3741738"/>
          <p14:tracePt t="97585" x="7831138" y="3768725"/>
          <p14:tracePt t="97602" x="7804150" y="3803650"/>
          <p14:tracePt t="97619" x="7759700" y="3857625"/>
          <p14:tracePt t="97635" x="7724775" y="3902075"/>
          <p14:tracePt t="97652" x="7715250" y="3929063"/>
          <p14:tracePt t="97668" x="7705725" y="3938588"/>
          <p14:tracePt t="97685" x="7697788" y="3938588"/>
          <p14:tracePt t="97702" x="7697788" y="3946525"/>
          <p14:tracePt t="97738" x="7680325" y="3938588"/>
          <p14:tracePt t="97752" x="7643813" y="3911600"/>
          <p14:tracePt t="97768" x="7456488" y="3830638"/>
          <p14:tracePt t="97785" x="7348538" y="3813175"/>
          <p14:tracePt t="97802" x="7251700" y="3795713"/>
          <p14:tracePt t="97818" x="7153275" y="3795713"/>
          <p14:tracePt t="97835" x="7062788" y="3803650"/>
          <p14:tracePt t="97852" x="7027863" y="3822700"/>
          <p14:tracePt t="97868" x="7018338" y="3822700"/>
          <p14:tracePt t="97886" x="7018338" y="3830638"/>
          <p14:tracePt t="97902" x="7018338" y="3848100"/>
          <p14:tracePt t="97918" x="7054850" y="3867150"/>
          <p14:tracePt t="97935" x="7099300" y="3902075"/>
          <p14:tracePt t="97952" x="7188200" y="3956050"/>
          <p14:tracePt t="97968" x="7313613" y="4000500"/>
          <p14:tracePt t="97985" x="7466013" y="4027488"/>
          <p14:tracePt t="98002" x="7626350" y="4037013"/>
          <p14:tracePt t="98018" x="7848600" y="4000500"/>
          <p14:tracePt t="98035" x="7974013" y="3946525"/>
          <p14:tracePt t="98052" x="8072438" y="3894138"/>
          <p14:tracePt t="98068" x="8116888" y="3848100"/>
          <p14:tracePt t="98085" x="8126413" y="3822700"/>
          <p14:tracePt t="98102" x="8126413" y="3786188"/>
          <p14:tracePt t="98119" x="8081963" y="3714750"/>
          <p14:tracePt t="98136" x="8027988" y="3670300"/>
          <p14:tracePt t="98152" x="7966075" y="3625850"/>
          <p14:tracePt t="98168" x="7885113" y="3581400"/>
          <p14:tracePt t="98185" x="7796213" y="3562350"/>
          <p14:tracePt t="98202" x="7705725" y="3562350"/>
          <p14:tracePt t="98218" x="7653338" y="3562350"/>
          <p14:tracePt t="98235" x="7616825" y="3571875"/>
          <p14:tracePt t="98252" x="7581900" y="3616325"/>
          <p14:tracePt t="98268" x="7572375" y="3643313"/>
          <p14:tracePt t="98285" x="7554913" y="3679825"/>
          <p14:tracePt t="98302" x="7545388" y="3705225"/>
          <p14:tracePt t="98318" x="7545388" y="3724275"/>
          <p14:tracePt t="98335" x="7537450" y="3732213"/>
          <p14:tracePt t="100542" x="7589838" y="3759200"/>
          <p14:tracePt t="100549" x="7661275" y="3786188"/>
          <p14:tracePt t="100558" x="7715250" y="3803650"/>
          <p14:tracePt t="100584" x="7769225" y="3813175"/>
          <p14:tracePt t="100729" x="7759700" y="3813175"/>
          <p14:tracePt t="100738" x="7759700" y="3803650"/>
          <p14:tracePt t="100743" x="7751763" y="3795713"/>
          <p14:tracePt t="100752" x="7751763" y="3786188"/>
          <p14:tracePt t="100768" x="7732713" y="3768725"/>
          <p14:tracePt t="100784" x="7732713" y="3741738"/>
          <p14:tracePt t="100801" x="7732713" y="3732213"/>
          <p14:tracePt t="100818" x="7732713" y="3714750"/>
          <p14:tracePt t="100834" x="7732713" y="3705225"/>
          <p14:tracePt t="100851" x="7751763" y="3687763"/>
          <p14:tracePt t="100867" x="7786688" y="3679825"/>
          <p14:tracePt t="100885" x="7875588" y="3697288"/>
          <p14:tracePt t="100901" x="7956550" y="3741738"/>
          <p14:tracePt t="100918" x="8001000" y="3786188"/>
          <p14:tracePt t="100934" x="8018463" y="3822700"/>
          <p14:tracePt t="100951" x="8018463" y="3857625"/>
          <p14:tracePt t="100968" x="8010525" y="3894138"/>
          <p14:tracePt t="100971" x="7991475" y="3902075"/>
          <p14:tracePt t="100985" x="7947025" y="3929063"/>
          <p14:tracePt t="101001" x="7894638" y="3929063"/>
          <p14:tracePt t="101017" x="7823200" y="3929063"/>
          <p14:tracePt t="101034" x="7742238" y="3919538"/>
          <p14:tracePt t="101051" x="7643813" y="3857625"/>
          <p14:tracePt t="101067" x="7572375" y="3803650"/>
          <p14:tracePt t="101084" x="7554913" y="3759200"/>
          <p14:tracePt t="101101" x="7554913" y="3724275"/>
          <p14:tracePt t="101118" x="7572375" y="3670300"/>
          <p14:tracePt t="101135" x="7653338" y="3616325"/>
          <p14:tracePt t="101151" x="7732713" y="3581400"/>
          <p14:tracePt t="101167" x="7796213" y="3571875"/>
          <p14:tracePt t="101184" x="7823200" y="3571875"/>
          <p14:tracePt t="101201" x="7831138" y="3571875"/>
          <p14:tracePt t="101217" x="7831138" y="3589338"/>
          <p14:tracePt t="101234" x="7831138" y="3633788"/>
          <p14:tracePt t="101251" x="7804150" y="3687763"/>
          <p14:tracePt t="101267" x="7769225" y="3724275"/>
          <p14:tracePt t="101284" x="7732713" y="3768725"/>
          <p14:tracePt t="101301" x="7705725" y="3786188"/>
          <p14:tracePt t="101317" x="7680325" y="3795713"/>
          <p14:tracePt t="101334" x="7661275" y="3803650"/>
          <p14:tracePt t="102010" x="7661275" y="3813175"/>
          <p14:tracePt t="102017" x="7670800" y="3813175"/>
          <p14:tracePt t="102033" x="7688263" y="3822700"/>
          <p14:tracePt t="102041" x="7705725" y="3822700"/>
          <p14:tracePt t="102051" x="7732713" y="3822700"/>
          <p14:tracePt t="102068" x="7796213" y="3822700"/>
          <p14:tracePt t="102084" x="7875588" y="3822700"/>
          <p14:tracePt t="102117" x="8108950" y="3830638"/>
          <p14:tracePt t="102276" x="8099425" y="3830638"/>
          <p14:tracePt t="102284" x="8072438" y="3830638"/>
          <p14:tracePt t="102291" x="8054975" y="3830638"/>
          <p14:tracePt t="102300" x="8054975" y="3822700"/>
          <p14:tracePt t="102317" x="8045450" y="3813175"/>
          <p14:tracePt t="102334" x="8045450" y="3803650"/>
          <p14:tracePt t="102351" x="8045450" y="3795713"/>
          <p14:tracePt t="102367" x="8045450" y="3776663"/>
          <p14:tracePt t="102384" x="8062913" y="3759200"/>
          <p14:tracePt t="102400" x="8072438" y="3741738"/>
          <p14:tracePt t="102417" x="8072438" y="3732213"/>
          <p14:tracePt t="103142" x="8054975" y="3741738"/>
          <p14:tracePt t="103150" x="8027988" y="3751263"/>
          <p14:tracePt t="103157" x="7983538" y="3751263"/>
          <p14:tracePt t="103167" x="7947025" y="3751263"/>
          <p14:tracePt t="103184" x="7823200" y="3714750"/>
          <p14:tracePt t="103201" x="7634288" y="3652838"/>
          <p14:tracePt t="103217" x="7466013" y="3598863"/>
          <p14:tracePt t="103250" x="7259638" y="3473450"/>
          <p14:tracePt t="103284" x="7188200" y="3429000"/>
          <p14:tracePt t="103300" x="7180263" y="3411538"/>
          <p14:tracePt t="103317" x="7170738" y="3402013"/>
          <p14:tracePt t="103350" x="7170738" y="3384550"/>
          <p14:tracePt t="103385" x="7170738" y="3394075"/>
          <p14:tracePt t="103400" x="7180263" y="3411538"/>
          <p14:tracePt t="103621" x="7188200" y="3411538"/>
          <p14:tracePt t="103625" x="7188200" y="3402013"/>
          <p14:tracePt t="103633" x="7188200" y="3384550"/>
          <p14:tracePt t="103650" x="7197725" y="3367088"/>
          <p14:tracePt t="103667" x="7205663" y="3357563"/>
          <p14:tracePt t="103684" x="7215188" y="3357563"/>
          <p14:tracePt t="103700" x="7242175" y="3348038"/>
          <p14:tracePt t="103717" x="7251700" y="3340100"/>
          <p14:tracePt t="103733" x="7259638" y="3330575"/>
          <p14:tracePt t="103750" x="7269163" y="3322638"/>
          <p14:tracePt t="103797" x="7269163" y="3313113"/>
          <p14:tracePt t="103931" x="7277100" y="3313113"/>
          <p14:tracePt t="104071" x="7286625" y="3322638"/>
          <p14:tracePt t="104088" x="7296150" y="3330575"/>
          <p14:tracePt t="104104" x="7304088" y="3340100"/>
          <p14:tracePt t="104111" x="7313613" y="3340100"/>
          <p14:tracePt t="104134" x="7313613" y="3357563"/>
          <p14:tracePt t="104759" x="7277100" y="3384550"/>
          <p14:tracePt t="104767" x="7197725" y="3411538"/>
          <p14:tracePt t="104773" x="7116763" y="3446463"/>
          <p14:tracePt t="104784" x="7018338" y="3465513"/>
          <p14:tracePt t="104800" x="6724650" y="3465513"/>
          <p14:tracePt t="104817" x="6313488" y="3419475"/>
          <p14:tracePt t="104833" x="5786438" y="3303588"/>
          <p14:tracePt t="104867" x="5295900" y="3089275"/>
          <p14:tracePt t="104901" x="5268913" y="3000375"/>
          <p14:tracePt t="104916" x="5303838" y="2919413"/>
          <p14:tracePt t="104934" x="5384800" y="2813050"/>
          <p14:tracePt t="104950" x="5537200" y="2697163"/>
          <p14:tracePt t="104967" x="5776913" y="2581275"/>
          <p14:tracePt t="104983" x="6089650" y="2465388"/>
          <p14:tracePt t="105000" x="6384925" y="2374900"/>
          <p14:tracePt t="105002" x="6527800" y="2339975"/>
          <p14:tracePt t="105017" x="6777038" y="2295525"/>
          <p14:tracePt t="105033" x="6956425" y="2286000"/>
          <p14:tracePt t="105050" x="7099300" y="2330450"/>
          <p14:tracePt t="105066" x="7188200" y="2411413"/>
          <p14:tracePt t="105083" x="7251700" y="2517775"/>
          <p14:tracePt t="105100" x="7277100" y="2652713"/>
          <p14:tracePt t="105116" x="7232650" y="2901950"/>
          <p14:tracePt t="105133" x="7116763" y="3044825"/>
          <p14:tracePt t="105150" x="6956425" y="3160713"/>
          <p14:tracePt t="105166" x="6777038" y="3232150"/>
          <p14:tracePt t="105183" x="6626225" y="3241675"/>
          <p14:tracePt t="105200" x="6500813" y="3224213"/>
          <p14:tracePt t="105216" x="6419850" y="3160713"/>
          <p14:tracePt t="105233" x="6384925" y="3071813"/>
          <p14:tracePt t="105250" x="6367463" y="2919413"/>
          <p14:tracePt t="105267" x="6402388" y="2714625"/>
          <p14:tracePt t="105284" x="6465888" y="2608263"/>
          <p14:tracePt t="105300" x="6527800" y="2544763"/>
          <p14:tracePt t="105316" x="6589713" y="2517775"/>
          <p14:tracePt t="105333" x="6643688" y="2509838"/>
          <p14:tracePt t="105350" x="6680200" y="2509838"/>
          <p14:tracePt t="105366" x="6715125" y="2571750"/>
          <p14:tracePt t="105383" x="6724650" y="2633663"/>
          <p14:tracePt t="105400" x="6732588" y="2732088"/>
          <p14:tracePt t="105416" x="6732588" y="2840038"/>
          <p14:tracePt t="105433" x="6697663" y="2938463"/>
          <p14:tracePt t="105450" x="6670675" y="3017838"/>
          <p14:tracePt t="105466" x="6653213" y="3071813"/>
          <p14:tracePt t="105483" x="6626225" y="3098800"/>
          <p14:tracePt t="105500" x="6616700" y="3108325"/>
          <p14:tracePt t="106102" x="6616700" y="3098800"/>
          <p14:tracePt t="106117" x="6616700" y="3089275"/>
          <p14:tracePt t="106125" x="6616700" y="3062288"/>
          <p14:tracePt t="106135" x="6616700" y="3036888"/>
          <p14:tracePt t="106150" x="6661150" y="2973388"/>
          <p14:tracePt t="106167" x="6732588" y="2894013"/>
          <p14:tracePt t="106183" x="6848475" y="2822575"/>
          <p14:tracePt t="106216" x="7126288" y="2751138"/>
          <p14:tracePt t="106250" x="7232650" y="2751138"/>
          <p14:tracePt t="106266" x="7242175" y="2803525"/>
          <p14:tracePt t="106283" x="7242175" y="2867025"/>
          <p14:tracePt t="106299" x="7205663" y="2965450"/>
          <p14:tracePt t="106316" x="7143750" y="3054350"/>
          <p14:tracePt t="106333" x="7018338" y="3133725"/>
          <p14:tracePt t="106349" x="6894513" y="3197225"/>
          <p14:tracePt t="106367" x="6769100" y="3224213"/>
          <p14:tracePt t="106383" x="6715125" y="3224213"/>
          <p14:tracePt t="106399" x="6688138" y="3187700"/>
          <p14:tracePt t="106416" x="6680200" y="3116263"/>
          <p14:tracePt t="106433" x="6670675" y="3009900"/>
          <p14:tracePt t="106449" x="6697663" y="2919413"/>
          <p14:tracePt t="106467" x="6742113" y="2857500"/>
          <p14:tracePt t="106483" x="6796088" y="2813050"/>
          <p14:tracePt t="106499" x="6848475" y="2795588"/>
          <p14:tracePt t="106502" x="6884988" y="2786063"/>
          <p14:tracePt t="106516" x="6946900" y="2786063"/>
          <p14:tracePt t="106533" x="7018338" y="2803525"/>
          <p14:tracePt t="106549" x="7072313" y="2840038"/>
          <p14:tracePt t="106566" x="7081838" y="2874963"/>
          <p14:tracePt t="106583" x="7089775" y="2911475"/>
          <p14:tracePt t="106599" x="7089775" y="2955925"/>
          <p14:tracePt t="106617" x="7027863" y="3017838"/>
          <p14:tracePt t="106633" x="6965950" y="3044825"/>
          <p14:tracePt t="106649" x="6911975" y="3071813"/>
          <p14:tracePt t="106666" x="6858000" y="3089275"/>
          <p14:tracePt t="106683" x="6831013" y="3098800"/>
          <p14:tracePt t="106699" x="6823075" y="3098800"/>
          <p14:tracePt t="106821" x="6813550" y="3108325"/>
          <p14:tracePt t="106827" x="6777038" y="3116263"/>
          <p14:tracePt t="106836" x="6759575" y="3125788"/>
          <p14:tracePt t="106849" x="6742113" y="3143250"/>
          <p14:tracePt t="106867" x="6680200" y="3170238"/>
          <p14:tracePt t="106883" x="6634163" y="3197225"/>
          <p14:tracePt t="106899" x="6581775" y="3224213"/>
          <p14:tracePt t="106916" x="6554788" y="3241675"/>
          <p14:tracePt t="107313" x="6554788" y="3224213"/>
          <p14:tracePt t="107322" x="6554788" y="3214688"/>
          <p14:tracePt t="107333" x="6554788" y="3197225"/>
          <p14:tracePt t="107349" x="6562725" y="3160713"/>
          <p14:tracePt t="107367" x="6581775" y="3116263"/>
          <p14:tracePt t="107383" x="6599238" y="3089275"/>
          <p14:tracePt t="107416" x="6608763" y="3081338"/>
          <p14:tracePt t="109970" x="6608763" y="3071813"/>
          <p14:tracePt t="109978" x="6608763" y="3054350"/>
          <p14:tracePt t="109983" x="6599238" y="3044825"/>
          <p14:tracePt t="109999" x="6589713" y="3027363"/>
          <p14:tracePt t="110016" x="6589713" y="3017838"/>
          <p14:tracePt t="110109" x="6581775" y="3017838"/>
          <p14:tracePt t="110118" x="6562725" y="3017838"/>
          <p14:tracePt t="110132" x="6545263" y="3027363"/>
          <p14:tracePt t="110149" x="6456363" y="3044825"/>
          <p14:tracePt t="110165" x="6357938" y="3044825"/>
          <p14:tracePt t="110182" x="6242050" y="3044825"/>
          <p14:tracePt t="110198" x="6108700" y="2990850"/>
          <p14:tracePt t="110215" x="5973763" y="2911475"/>
          <p14:tracePt t="110232" x="5867400" y="2803525"/>
          <p14:tracePt t="110248" x="5751513" y="2571750"/>
          <p14:tracePt t="110265" x="5724525" y="2401888"/>
          <p14:tracePt t="110282" x="5741988" y="2232025"/>
          <p14:tracePt t="110298" x="5776913" y="2071688"/>
          <p14:tracePt t="110315" x="5848350" y="1928813"/>
          <p14:tracePt t="110332" x="5929313" y="1812925"/>
          <p14:tracePt t="110348" x="6045200" y="1731963"/>
          <p14:tracePt t="110365" x="6161088" y="1697038"/>
          <p14:tracePt t="110383" x="6323013" y="1724025"/>
          <p14:tracePt t="110398" x="6419850" y="1785938"/>
          <p14:tracePt t="110415" x="6500813" y="1884363"/>
          <p14:tracePt t="110432" x="6562725" y="1990725"/>
          <p14:tracePt t="110448" x="6589713" y="2089150"/>
          <p14:tracePt t="110465" x="6589713" y="2197100"/>
          <p14:tracePt t="110482" x="6545263" y="2303463"/>
          <p14:tracePt t="110498" x="6411913" y="2401888"/>
          <p14:tracePt t="110515" x="6296025" y="2411413"/>
          <p14:tracePt t="110532" x="6188075" y="2357438"/>
          <p14:tracePt t="110548" x="6089650" y="2259013"/>
          <p14:tracePt t="110565" x="6037263" y="2125663"/>
          <p14:tracePt t="110582" x="6027738" y="1990725"/>
          <p14:tracePt t="110598" x="6045200" y="1857375"/>
          <p14:tracePt t="110616" x="6108700" y="1751013"/>
          <p14:tracePt t="110632" x="6215063" y="1687513"/>
          <p14:tracePt t="110648" x="6330950" y="1687513"/>
          <p14:tracePt t="110665" x="6473825" y="1741488"/>
          <p14:tracePt t="110682" x="6616700" y="1839913"/>
          <p14:tracePt t="110698" x="6732588" y="1938338"/>
          <p14:tracePt t="110715" x="6777038" y="2044700"/>
          <p14:tracePt t="110732" x="6786563" y="2143125"/>
          <p14:tracePt t="110749" x="6769100" y="2268538"/>
          <p14:tracePt t="110765" x="6724650" y="2322513"/>
          <p14:tracePt t="110782" x="6688138" y="2366963"/>
          <p14:tracePt t="110798" x="6670675" y="2374900"/>
          <p14:tracePt t="111031" x="6661150" y="2384425"/>
          <p14:tracePt t="111040" x="6653213" y="2384425"/>
          <p14:tracePt t="111049" x="6653213" y="2393950"/>
          <p14:tracePt t="111065" x="6643688" y="2393950"/>
          <p14:tracePt t="111082" x="6634163" y="2401888"/>
          <p14:tracePt t="111976" x="6653213" y="2384425"/>
          <p14:tracePt t="111983" x="6680200" y="2374900"/>
          <p14:tracePt t="111992" x="6697663" y="2357438"/>
          <p14:tracePt t="112000" x="6724650" y="2357438"/>
          <p14:tracePt t="112015" x="6769100" y="2330450"/>
          <p14:tracePt t="112031" x="6813550" y="2322513"/>
          <p14:tracePt t="112048" x="6831013" y="2312988"/>
          <p14:tracePt t="112438" x="6840538" y="2312988"/>
          <p14:tracePt t="112446" x="6902450" y="2347913"/>
          <p14:tracePt t="112451" x="7000875" y="2393950"/>
          <p14:tracePt t="112465" x="7116763" y="2455863"/>
          <p14:tracePt t="112482" x="7456488" y="2608263"/>
          <p14:tracePt t="112498" x="7947025" y="2786063"/>
          <p14:tracePt t="112531" x="9340850" y="3616325"/>
          <p14:tracePt t="112565" x="10010775" y="4429125"/>
          <p14:tracePt t="112581" x="10134600" y="4776788"/>
          <p14:tracePt t="112598" x="10225088" y="5081588"/>
          <p14:tracePt t="112615" x="10323513" y="5322888"/>
          <p14:tracePt t="112631" x="10348913" y="5394325"/>
          <p14:tracePt t="112648" x="10375900" y="5438775"/>
          <p14:tracePt t="112664" x="10402888" y="5465763"/>
          <p14:tracePt t="112681" x="10429875" y="5483225"/>
          <p14:tracePt t="112698" x="10447338" y="5483225"/>
          <p14:tracePt t="112715" x="10447338" y="5491163"/>
          <p14:tracePt t="112731" x="10456863" y="5491163"/>
          <p14:tracePt t="112748" x="10491788" y="5527675"/>
          <p14:tracePt t="112764" x="10572750" y="5589588"/>
          <p14:tracePt t="112781" x="10582275" y="5589588"/>
        </p14:tracePtLst>
      </p14:laserTraceLst>
    </p:ext>
  </p:extLs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el 1"/>
          <p:cNvSpPr>
            <a:spLocks noGrp="1"/>
          </p:cNvSpPr>
          <p:nvPr>
            <p:ph type="title"/>
          </p:nvPr>
        </p:nvSpPr>
        <p:spPr/>
        <p:txBody>
          <a:bodyPr/>
          <a:lstStyle/>
          <a:p>
            <a:r>
              <a:rPr lang="en-US" altLang="nl-BE" dirty="0" err="1"/>
              <a:t>Meten</a:t>
            </a:r>
            <a:r>
              <a:rPr lang="en-US" altLang="nl-BE" dirty="0"/>
              <a:t> van de </a:t>
            </a:r>
            <a:r>
              <a:rPr lang="en-US" altLang="nl-BE" dirty="0" err="1"/>
              <a:t>patiëntendosis</a:t>
            </a:r>
            <a:endParaRPr lang="en-US" altLang="nl-BE" dirty="0"/>
          </a:p>
        </p:txBody>
      </p:sp>
      <p:sp>
        <p:nvSpPr>
          <p:cNvPr id="26627" name="Tijdelijke aanduiding voor inhoud 2"/>
          <p:cNvSpPr>
            <a:spLocks noGrp="1"/>
          </p:cNvSpPr>
          <p:nvPr>
            <p:ph idx="1"/>
          </p:nvPr>
        </p:nvSpPr>
        <p:spPr>
          <a:xfrm>
            <a:off x="990600" y="1633538"/>
            <a:ext cx="9486900" cy="4946650"/>
          </a:xfrm>
        </p:spPr>
        <p:txBody>
          <a:bodyPr/>
          <a:lstStyle/>
          <a:p>
            <a:r>
              <a:rPr lang="en-US" altLang="nl-BE" dirty="0"/>
              <a:t>TLD : </a:t>
            </a:r>
            <a:r>
              <a:rPr lang="en-US" altLang="nl-BE" dirty="0" err="1"/>
              <a:t>thermoluminescente</a:t>
            </a:r>
            <a:r>
              <a:rPr lang="en-US" altLang="nl-BE" dirty="0"/>
              <a:t> </a:t>
            </a:r>
            <a:r>
              <a:rPr lang="en-US" altLang="nl-BE" dirty="0" err="1"/>
              <a:t>dosimetrie</a:t>
            </a:r>
            <a:endParaRPr lang="en-US" altLang="nl-BE" dirty="0"/>
          </a:p>
          <a:p>
            <a:r>
              <a:rPr lang="en-US" altLang="nl-BE" dirty="0" err="1"/>
              <a:t>Uitlezing</a:t>
            </a:r>
            <a:r>
              <a:rPr lang="en-US" altLang="nl-BE" dirty="0"/>
              <a:t> van TLDs </a:t>
            </a:r>
            <a:r>
              <a:rPr lang="en-US" altLang="nl-BE" dirty="0" err="1"/>
              <a:t>achteraf</a:t>
            </a:r>
            <a:r>
              <a:rPr lang="en-US" altLang="nl-BE" dirty="0"/>
              <a:t>: extreme </a:t>
            </a:r>
            <a:r>
              <a:rPr lang="en-US" altLang="nl-BE" dirty="0" err="1"/>
              <a:t>tijdrovend</a:t>
            </a:r>
            <a:r>
              <a:rPr lang="en-US" altLang="nl-BE" dirty="0"/>
              <a:t> </a:t>
            </a:r>
            <a:r>
              <a:rPr lang="en-US" altLang="nl-BE" dirty="0" err="1"/>
              <a:t>en</a:t>
            </a:r>
            <a:r>
              <a:rPr lang="en-US" altLang="nl-BE" dirty="0"/>
              <a:t> </a:t>
            </a:r>
            <a:r>
              <a:rPr lang="en-US" altLang="nl-BE" dirty="0" err="1"/>
              <a:t>tijdsgap</a:t>
            </a:r>
            <a:r>
              <a:rPr lang="en-US" altLang="nl-BE" dirty="0"/>
              <a:t> !</a:t>
            </a:r>
          </a:p>
        </p:txBody>
      </p:sp>
      <p:pic>
        <p:nvPicPr>
          <p:cNvPr id="26628" name="Picture 3" descr="TIPS doek ru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888" y="3312484"/>
            <a:ext cx="1990725"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0" name="Tekstvak 9"/>
          <p:cNvSpPr txBox="1">
            <a:spLocks noChangeArrowheads="1"/>
          </p:cNvSpPr>
          <p:nvPr/>
        </p:nvSpPr>
        <p:spPr bwMode="auto">
          <a:xfrm>
            <a:off x="3768727" y="6118225"/>
            <a:ext cx="3997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spcBef>
                <a:spcPct val="0"/>
              </a:spcBef>
              <a:buClrTx/>
              <a:buFontTx/>
              <a:buNone/>
            </a:pPr>
            <a:r>
              <a:rPr lang="en-US" altLang="nl-BE" b="0" dirty="0" err="1">
                <a:solidFill>
                  <a:schemeClr val="tx1"/>
                </a:solidFill>
                <a:latin typeface="Times New Roman" panose="02020603050405020304" pitchFamily="18" charset="0"/>
              </a:rPr>
              <a:t>Voorbeeld</a:t>
            </a:r>
            <a:r>
              <a:rPr lang="en-US" altLang="nl-BE" b="0" dirty="0">
                <a:solidFill>
                  <a:schemeClr val="tx1"/>
                </a:solidFill>
                <a:latin typeface="Times New Roman" panose="02020603050405020304" pitchFamily="18" charset="0"/>
              </a:rPr>
              <a:t> </a:t>
            </a:r>
            <a:r>
              <a:rPr lang="en-US" altLang="nl-BE" b="0" dirty="0" err="1">
                <a:solidFill>
                  <a:schemeClr val="tx1"/>
                </a:solidFill>
                <a:latin typeface="Times New Roman" panose="02020603050405020304" pitchFamily="18" charset="0"/>
              </a:rPr>
              <a:t>uit</a:t>
            </a:r>
            <a:r>
              <a:rPr lang="en-US" altLang="nl-BE" b="0" dirty="0">
                <a:solidFill>
                  <a:schemeClr val="tx1"/>
                </a:solidFill>
                <a:latin typeface="Times New Roman" panose="02020603050405020304" pitchFamily="18" charset="0"/>
              </a:rPr>
              <a:t> het TRIR project</a:t>
            </a:r>
          </a:p>
        </p:txBody>
      </p:sp>
      <p:pic>
        <p:nvPicPr>
          <p:cNvPr id="8" name="Afbeelding 7"/>
          <p:cNvPicPr>
            <a:picLocks noChangeAspect="1"/>
          </p:cNvPicPr>
          <p:nvPr/>
        </p:nvPicPr>
        <p:blipFill rotWithShape="1">
          <a:blip r:embed="rId5"/>
          <a:srcRect l="34583" t="28816" r="21000" b="27184"/>
          <a:stretch/>
        </p:blipFill>
        <p:spPr>
          <a:xfrm>
            <a:off x="4287838" y="3290093"/>
            <a:ext cx="4798540" cy="2675104"/>
          </a:xfrm>
          <a:prstGeom prst="rect">
            <a:avLst/>
          </a:prstGeom>
          <a:ln>
            <a:noFill/>
          </a:ln>
          <a:effectLst>
            <a:outerShdw blurRad="292100" dist="139700" dir="2700000" algn="tl" rotWithShape="0">
              <a:srgbClr val="333333">
                <a:alpha val="65000"/>
              </a:srgbClr>
            </a:outerShdw>
          </a:effec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39094328"/>
      </p:ext>
    </p:extLst>
  </p:cSld>
  <p:clrMapOvr>
    <a:masterClrMapping/>
  </p:clrMapOvr>
  <mc:AlternateContent xmlns:mc="http://schemas.openxmlformats.org/markup-compatibility/2006" xmlns:p14="http://schemas.microsoft.com/office/powerpoint/2010/main">
    <mc:Choice Requires="p14">
      <p:transition spd="slow" p14:dur="2000" advTm="64485"/>
    </mc:Choice>
    <mc:Fallback xmlns="">
      <p:transition spd="slow" advTm="64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8315" x="10563225" y="5608638"/>
          <p14:tracePt t="8323" x="10367963" y="5680075"/>
          <p14:tracePt t="8332" x="10082213" y="5803900"/>
          <p14:tracePt t="8348" x="9474200" y="6089650"/>
          <p14:tracePt t="8365" x="9170988" y="6205538"/>
          <p14:tracePt t="8381" x="9045575" y="6224588"/>
          <p14:tracePt t="8415" x="9028113" y="6224588"/>
          <p14:tracePt t="8495" x="8991600" y="6188075"/>
          <p14:tracePt t="8503" x="8840788" y="6081713"/>
          <p14:tracePt t="8515" x="8661400" y="5929313"/>
          <p14:tracePt t="8531" x="8054975" y="5545138"/>
          <p14:tracePt t="8548" x="7010400" y="4991100"/>
          <p14:tracePt t="8565" x="6269038" y="4652963"/>
          <p14:tracePt t="8581" x="5599113" y="4286250"/>
          <p14:tracePt t="8598" x="4991100" y="3965575"/>
          <p14:tracePt t="8615" x="4429125" y="3679825"/>
          <p14:tracePt t="8631" x="4037013" y="3429000"/>
          <p14:tracePt t="8648" x="3822700" y="3259138"/>
          <p14:tracePt t="8665" x="3652838" y="3108325"/>
          <p14:tracePt t="8681" x="3170238" y="2751138"/>
          <p14:tracePt t="8698" x="2286000" y="2268538"/>
          <p14:tracePt t="8716" x="1017588" y="1687513"/>
          <p14:tracePt t="8731" x="465138" y="1536700"/>
          <p14:tracePt t="8748" x="133350" y="1465263"/>
          <p14:tracePt t="8765" x="0" y="1374775"/>
          <p14:tracePt t="8781" x="0" y="1285875"/>
          <p14:tracePt t="8798" x="0" y="1223963"/>
          <p14:tracePt t="8814" x="0" y="1214438"/>
          <p14:tracePt t="8901" x="9525" y="1214438"/>
          <p14:tracePt t="8909" x="36513" y="1204913"/>
          <p14:tracePt t="8917" x="107950" y="1196975"/>
          <p14:tracePt t="8931" x="204788" y="1187450"/>
          <p14:tracePt t="8948" x="633413" y="1179513"/>
          <p14:tracePt t="8964" x="1054100" y="1187450"/>
          <p14:tracePt t="8981" x="1527175" y="1187450"/>
          <p14:tracePt t="8998" x="1822450" y="1187450"/>
          <p14:tracePt t="9015" x="2062163" y="1223963"/>
          <p14:tracePt t="9031" x="2357438" y="1295400"/>
          <p14:tracePt t="9048" x="2670175" y="1393825"/>
          <p14:tracePt t="9064" x="3160713" y="1571625"/>
          <p14:tracePt t="9081" x="3330575" y="1643063"/>
          <p14:tracePt t="9098" x="3402013" y="1660525"/>
          <p14:tracePt t="9115" x="3429000" y="1670050"/>
          <p14:tracePt t="9131" x="3446463" y="1679575"/>
          <p14:tracePt t="9222" x="3429000" y="1697038"/>
          <p14:tracePt t="9230" x="3384550" y="1704975"/>
          <p14:tracePt t="9237" x="3340100" y="1714500"/>
          <p14:tracePt t="9248" x="3286125" y="1741488"/>
          <p14:tracePt t="9264" x="3197225" y="1785938"/>
          <p14:tracePt t="9281" x="3143250" y="1822450"/>
          <p14:tracePt t="9298" x="3125788" y="1830388"/>
          <p14:tracePt t="9356" x="3170238" y="1830388"/>
          <p14:tracePt t="9361" x="3251200" y="1830388"/>
          <p14:tracePt t="9369" x="3340100" y="1830388"/>
          <p14:tracePt t="9381" x="3446463" y="1830388"/>
          <p14:tracePt t="9398" x="3660775" y="1812925"/>
          <p14:tracePt t="9414" x="3919538" y="1803400"/>
          <p14:tracePt t="9431" x="4411663" y="1803400"/>
          <p14:tracePt t="9448" x="4732338" y="1803400"/>
          <p14:tracePt t="9465" x="4956175" y="1795463"/>
          <p14:tracePt t="9481" x="5116513" y="1785938"/>
          <p14:tracePt t="9498" x="5232400" y="1776413"/>
          <p14:tracePt t="9514" x="5276850" y="1768475"/>
          <p14:tracePt t="9531" x="5276850" y="1758950"/>
          <p14:tracePt t="9660" x="5286375" y="1758950"/>
          <p14:tracePt t="9669" x="5330825" y="1785938"/>
          <p14:tracePt t="9675" x="5357813" y="1795463"/>
          <p14:tracePt t="9683" x="5394325" y="1803400"/>
          <p14:tracePt t="9698" x="5465763" y="1839913"/>
          <p14:tracePt t="9714" x="5545138" y="1874838"/>
          <p14:tracePt t="9731" x="5643563" y="1911350"/>
          <p14:tracePt t="9748" x="5688013" y="1928813"/>
          <p14:tracePt t="9764" x="5705475" y="1928813"/>
          <p14:tracePt t="10003" x="5705475" y="1955800"/>
          <p14:tracePt t="10009" x="5688013" y="2009775"/>
          <p14:tracePt t="10018" x="5634038" y="2062163"/>
          <p14:tracePt t="10031" x="5545138" y="2116138"/>
          <p14:tracePt t="10048" x="5153025" y="2187575"/>
          <p14:tracePt t="10064" x="4116388" y="2152650"/>
          <p14:tracePt t="10081" x="3527425" y="1982788"/>
          <p14:tracePt t="10245" x="3517900" y="1990725"/>
          <p14:tracePt t="10254" x="3517900" y="2009775"/>
          <p14:tracePt t="10264" x="3517900" y="2036763"/>
          <p14:tracePt t="10281" x="3554413" y="2152650"/>
          <p14:tracePt t="10297" x="3608388" y="2330450"/>
          <p14:tracePt t="10315" x="3679825" y="2633663"/>
          <p14:tracePt t="10331" x="3724275" y="2776538"/>
          <p14:tracePt t="10347" x="3786188" y="3000375"/>
          <p14:tracePt t="10364" x="3840163" y="3205163"/>
          <p14:tracePt t="10381" x="3894138" y="3367088"/>
          <p14:tracePt t="10397" x="3911600" y="3473450"/>
          <p14:tracePt t="10414" x="3919538" y="3527425"/>
          <p14:tracePt t="10431" x="3929063" y="3544888"/>
          <p14:tracePt t="10525" x="3929063" y="3536950"/>
          <p14:tracePt t="10533" x="3919538" y="3527425"/>
          <p14:tracePt t="10541" x="3902075" y="3509963"/>
          <p14:tracePt t="10549" x="3875088" y="3482975"/>
          <p14:tracePt t="10564" x="3786188" y="3455988"/>
          <p14:tracePt t="10581" x="3705225" y="3455988"/>
          <p14:tracePt t="10597" x="3571875" y="3455988"/>
          <p14:tracePt t="10614" x="3438525" y="3490913"/>
          <p14:tracePt t="10631" x="3322638" y="3536950"/>
          <p14:tracePt t="10647" x="3224213" y="3581400"/>
          <p14:tracePt t="10665" x="3116263" y="3679825"/>
          <p14:tracePt t="10681" x="3044825" y="3751263"/>
          <p14:tracePt t="10697" x="2982913" y="3813175"/>
          <p14:tracePt t="10714" x="2955925" y="3857625"/>
          <p14:tracePt t="10731" x="2938463" y="3875088"/>
          <p14:tracePt t="10747" x="2928938" y="3884613"/>
          <p14:tracePt t="10764" x="2919413" y="3902075"/>
          <p14:tracePt t="10781" x="2911475" y="3911600"/>
          <p14:tracePt t="10797" x="2901950" y="3919538"/>
          <p14:tracePt t="10814" x="2884488" y="3919538"/>
          <p14:tracePt t="10847" x="2867025" y="3919538"/>
          <p14:tracePt t="10864" x="2830513" y="3911600"/>
          <p14:tracePt t="10881" x="2786063" y="3911600"/>
          <p14:tracePt t="10897" x="2751138" y="3911600"/>
          <p14:tracePt t="10914" x="2714625" y="3929063"/>
          <p14:tracePt t="10931" x="2697163" y="3938588"/>
          <p14:tracePt t="10947" x="2679700" y="3956050"/>
          <p14:tracePt t="10964" x="2643188" y="3990975"/>
          <p14:tracePt t="10981" x="2625725" y="4027488"/>
          <p14:tracePt t="10997" x="2616200" y="4044950"/>
          <p14:tracePt t="11041" x="2625725" y="4027488"/>
          <p14:tracePt t="11049" x="2625725" y="4010025"/>
          <p14:tracePt t="11065" x="2643188" y="3983038"/>
          <p14:tracePt t="11081" x="2660650" y="3965575"/>
          <p14:tracePt t="11097" x="2670175" y="3956050"/>
          <p14:tracePt t="11115" x="2687638" y="3956050"/>
          <p14:tracePt t="11131" x="2705100" y="3965575"/>
          <p14:tracePt t="11147" x="2732088" y="4010025"/>
          <p14:tracePt t="11165" x="2759075" y="4071938"/>
          <p14:tracePt t="11181" x="2776538" y="4108450"/>
          <p14:tracePt t="11214" x="2786063" y="4108450"/>
          <p14:tracePt t="11231" x="2822575" y="4081463"/>
          <p14:tracePt t="11247" x="2857500" y="4037013"/>
          <p14:tracePt t="11264" x="2874963" y="4010025"/>
          <p14:tracePt t="11281" x="2894013" y="4000500"/>
          <p14:tracePt t="11315" x="2911475" y="4010025"/>
          <p14:tracePt t="11331" x="2946400" y="4044950"/>
          <p14:tracePt t="11347" x="2955925" y="4062413"/>
          <p14:tracePt t="11364" x="2965450" y="4071938"/>
          <p14:tracePt t="11381" x="2973388" y="4071938"/>
          <p14:tracePt t="11397" x="3009900" y="4071938"/>
          <p14:tracePt t="11414" x="3062288" y="4054475"/>
          <p14:tracePt t="11431" x="3143250" y="4037013"/>
          <p14:tracePt t="11447" x="3187700" y="4027488"/>
          <p14:tracePt t="11464" x="3224213" y="4027488"/>
          <p14:tracePt t="11481" x="3259138" y="4044950"/>
          <p14:tracePt t="11497" x="3286125" y="4081463"/>
          <p14:tracePt t="11514" x="3303588" y="4108450"/>
          <p14:tracePt t="11530" x="3313113" y="4125913"/>
          <p14:tracePt t="11547" x="3322638" y="4133850"/>
          <p14:tracePt t="11564" x="3340100" y="4133850"/>
          <p14:tracePt t="11580" x="3367088" y="4116388"/>
          <p14:tracePt t="11597" x="3384550" y="4108450"/>
          <p14:tracePt t="11614" x="3402013" y="4089400"/>
          <p14:tracePt t="11631" x="3411538" y="4089400"/>
          <p14:tracePt t="11647" x="3419475" y="4089400"/>
          <p14:tracePt t="11664" x="3438525" y="4089400"/>
          <p14:tracePt t="11680" x="3473450" y="4133850"/>
          <p14:tracePt t="11697" x="3490913" y="4160838"/>
          <p14:tracePt t="11714" x="3500438" y="4179888"/>
          <p14:tracePt t="11730" x="3517900" y="4179888"/>
          <p14:tracePt t="11747" x="3544888" y="4187825"/>
          <p14:tracePt t="11764" x="3571875" y="4179888"/>
          <p14:tracePt t="11780" x="3598863" y="4170363"/>
          <p14:tracePt t="11797" x="3616325" y="4160838"/>
          <p14:tracePt t="11814" x="3633788" y="4143375"/>
          <p14:tracePt t="11885" x="3643313" y="4143375"/>
          <p14:tracePt t="11908" x="3652838" y="4152900"/>
          <p14:tracePt t="11965" x="3652838" y="4143375"/>
          <p14:tracePt t="11977" x="3652838" y="4133850"/>
          <p14:tracePt t="11985" x="3652838" y="4125913"/>
          <p14:tracePt t="12001" x="3652838" y="4116388"/>
          <p14:tracePt t="12027" x="3643313" y="4116388"/>
          <p14:tracePt t="12033" x="3625850" y="4116388"/>
          <p14:tracePt t="12047" x="3616325" y="4116388"/>
          <p14:tracePt t="12064" x="3554413" y="4125913"/>
          <p14:tracePt t="12080" x="3490913" y="4143375"/>
          <p14:tracePt t="12097" x="3419475" y="4143375"/>
          <p14:tracePt t="12114" x="3322638" y="4143375"/>
          <p14:tracePt t="12130" x="3179763" y="4160838"/>
          <p14:tracePt t="12147" x="3071813" y="4187825"/>
          <p14:tracePt t="12164" x="3000375" y="4214813"/>
          <p14:tracePt t="12181" x="2884488" y="4251325"/>
          <p14:tracePt t="12197" x="2847975" y="4276725"/>
          <p14:tracePt t="12214" x="2813050" y="4295775"/>
          <p14:tracePt t="12230" x="2776538" y="4313238"/>
          <p14:tracePt t="12247" x="2732088" y="4330700"/>
          <p14:tracePt t="12264" x="2679700" y="4357688"/>
          <p14:tracePt t="12280" x="2633663" y="4402138"/>
          <p14:tracePt t="12297" x="2581275" y="4446588"/>
          <p14:tracePt t="12314" x="2536825" y="4465638"/>
          <p14:tracePt t="12330" x="2509838" y="4483100"/>
          <p14:tracePt t="12347" x="2509838" y="4491038"/>
          <p14:tracePt t="12364" x="2500313" y="4510088"/>
          <p14:tracePt t="12380" x="2500313" y="4554538"/>
          <p14:tracePt t="12397" x="2544763" y="4598988"/>
          <p14:tracePt t="12414" x="2633663" y="4633913"/>
          <p14:tracePt t="12430" x="2867025" y="4660900"/>
          <p14:tracePt t="12447" x="2982913" y="4660900"/>
          <p14:tracePt t="12464" x="3036888" y="4660900"/>
          <p14:tracePt t="12481" x="3054350" y="4670425"/>
          <p14:tracePt t="12514" x="3054350" y="4679950"/>
          <p14:tracePt t="12530" x="3062288" y="4687888"/>
          <p14:tracePt t="12547" x="3116263" y="4714875"/>
          <p14:tracePt t="12564" x="3170238" y="4732338"/>
          <p14:tracePt t="12580" x="3276600" y="4751388"/>
          <p14:tracePt t="12597" x="3375025" y="4768850"/>
          <p14:tracePt t="12614" x="3446463" y="4768850"/>
          <p14:tracePt t="12630" x="3500438" y="4776788"/>
          <p14:tracePt t="12647" x="3536950" y="4776788"/>
          <p14:tracePt t="12664" x="3544888" y="4776788"/>
          <p14:tracePt t="12697" x="3544888" y="4768850"/>
          <p14:tracePt t="12714" x="3544888" y="4759325"/>
          <p14:tracePt t="12745" x="3544888" y="4751388"/>
          <p14:tracePt t="13166" x="3554413" y="4741863"/>
          <p14:tracePt t="13174" x="3571875" y="4732338"/>
          <p14:tracePt t="13181" x="3608388" y="4714875"/>
          <p14:tracePt t="13213" x="3786188" y="4660900"/>
          <p14:tracePt t="13247" x="4143375" y="4625975"/>
          <p14:tracePt t="13263" x="4357688" y="4633913"/>
          <p14:tracePt t="13280" x="4572000" y="4652963"/>
          <p14:tracePt t="13297" x="4911725" y="4660900"/>
          <p14:tracePt t="13313" x="5081588" y="4660900"/>
          <p14:tracePt t="13330" x="5241925" y="4660900"/>
          <p14:tracePt t="13347" x="5357813" y="4660900"/>
          <p14:tracePt t="13363" x="5438775" y="4652963"/>
          <p14:tracePt t="13380" x="5446713" y="4652963"/>
          <p14:tracePt t="13605" x="5438775" y="4652963"/>
          <p14:tracePt t="13609" x="5411788" y="4643438"/>
          <p14:tracePt t="13617" x="5375275" y="4643438"/>
          <p14:tracePt t="13630" x="5348288" y="4633913"/>
          <p14:tracePt t="13647" x="5313363" y="4616450"/>
          <p14:tracePt t="13666" x="5303838" y="4616450"/>
          <p14:tracePt t="13720" x="5303838" y="4608513"/>
          <p14:tracePt t="13752" x="5303838" y="4598988"/>
          <p14:tracePt t="13760" x="5313363" y="4598988"/>
          <p14:tracePt t="13767" x="5330825" y="4589463"/>
          <p14:tracePt t="13780" x="5340350" y="4581525"/>
          <p14:tracePt t="13797" x="5384800" y="4562475"/>
          <p14:tracePt t="13813" x="5438775" y="4554538"/>
          <p14:tracePt t="13830" x="5527675" y="4554538"/>
          <p14:tracePt t="13847" x="5634038" y="4554538"/>
          <p14:tracePt t="13863" x="5751513" y="4554538"/>
          <p14:tracePt t="13880" x="5867400" y="4562475"/>
          <p14:tracePt t="13897" x="5965825" y="4572000"/>
          <p14:tracePt t="13913" x="6062663" y="4589463"/>
          <p14:tracePt t="13930" x="6153150" y="4608513"/>
          <p14:tracePt t="13946" x="6224588" y="4625975"/>
          <p14:tracePt t="13963" x="6232525" y="4625975"/>
          <p14:tracePt t="14322" x="6232525" y="4616450"/>
          <p14:tracePt t="14736" x="6232525" y="4598988"/>
          <p14:tracePt t="14743" x="6232525" y="4581525"/>
          <p14:tracePt t="14751" x="6232525" y="4562475"/>
          <p14:tracePt t="14763" x="6224588" y="4554538"/>
          <p14:tracePt t="14781" x="6197600" y="4483100"/>
          <p14:tracePt t="14797" x="6170613" y="4429125"/>
          <p14:tracePt t="14813" x="6126163" y="4375150"/>
          <p14:tracePt t="14846" x="6099175" y="4340225"/>
          <p14:tracePt t="14937" x="6089650" y="4367213"/>
          <p14:tracePt t="14945" x="6089650" y="4394200"/>
          <p14:tracePt t="14953" x="6089650" y="4438650"/>
          <p14:tracePt t="14963" x="6089650" y="4473575"/>
          <p14:tracePt t="14980" x="6089650" y="4518025"/>
          <p14:tracePt t="14996" x="6089650" y="4537075"/>
          <p14:tracePt t="15039" x="6081713" y="4527550"/>
          <p14:tracePt t="15047" x="6045200" y="4491038"/>
          <p14:tracePt t="15063" x="5973763" y="4429125"/>
          <p14:tracePt t="15080" x="5884863" y="4367213"/>
          <p14:tracePt t="15096" x="5840413" y="4340225"/>
          <p14:tracePt t="15113" x="5822950" y="4330700"/>
          <p14:tracePt t="15116" x="5813425" y="4330700"/>
          <p14:tracePt t="15147" x="5795963" y="4348163"/>
          <p14:tracePt t="15163" x="5768975" y="4402138"/>
          <p14:tracePt t="15180" x="5724525" y="4465638"/>
          <p14:tracePt t="15196" x="5680075" y="4491038"/>
          <p14:tracePt t="15213" x="5643563" y="4500563"/>
          <p14:tracePt t="15230" x="5589588" y="4510088"/>
          <p14:tracePt t="15246" x="5527675" y="4510088"/>
          <p14:tracePt t="15263" x="5438775" y="4500563"/>
          <p14:tracePt t="15280" x="5330825" y="4491038"/>
          <p14:tracePt t="15296" x="5160963" y="4483100"/>
          <p14:tracePt t="15313" x="5072063" y="4483100"/>
          <p14:tracePt t="15330" x="5027613" y="4483100"/>
          <p14:tracePt t="15346" x="4991100" y="4491038"/>
          <p14:tracePt t="15363" x="4965700" y="4510088"/>
          <p14:tracePt t="15380" x="4956175" y="4518025"/>
          <p14:tracePt t="15396" x="4938713" y="4527550"/>
          <p14:tracePt t="15413" x="4929188" y="4527550"/>
          <p14:tracePt t="15430" x="4902200" y="4537075"/>
          <p14:tracePt t="15446" x="4884738" y="4545013"/>
          <p14:tracePt t="15463" x="4867275" y="4545013"/>
          <p14:tracePt t="15481" x="4857750" y="4545013"/>
          <p14:tracePt t="15496" x="4848225" y="4545013"/>
          <p14:tracePt t="15609" x="4857750" y="4545013"/>
          <p14:tracePt t="15618" x="4867275" y="4537075"/>
          <p14:tracePt t="15625" x="4875213" y="4537075"/>
          <p14:tracePt t="15633" x="4884738" y="4537075"/>
          <p14:tracePt t="15646" x="4911725" y="4527550"/>
          <p14:tracePt t="15663" x="4956175" y="4527550"/>
          <p14:tracePt t="15679" x="5143500" y="4554538"/>
          <p14:tracePt t="15696" x="5286375" y="4581525"/>
          <p14:tracePt t="15713" x="5456238" y="4608513"/>
          <p14:tracePt t="15729" x="5616575" y="4643438"/>
          <p14:tracePt t="15746" x="5759450" y="4670425"/>
          <p14:tracePt t="15763" x="5911850" y="4687888"/>
          <p14:tracePt t="15780" x="6062663" y="4705350"/>
          <p14:tracePt t="15797" x="6215063" y="4724400"/>
          <p14:tracePt t="15813" x="6242050" y="4724400"/>
          <p14:tracePt t="15829" x="6242050" y="4714875"/>
          <p14:tracePt t="15846" x="6242050" y="4705350"/>
          <p14:tracePt t="15863" x="6242050" y="4670425"/>
          <p14:tracePt t="15879" x="6251575" y="4616450"/>
          <p14:tracePt t="15896" x="6259513" y="4554538"/>
          <p14:tracePt t="15913" x="6269038" y="4500563"/>
          <p14:tracePt t="15929" x="6276975" y="4491038"/>
          <p14:tracePt t="15946" x="6276975" y="4483100"/>
          <p14:tracePt t="16227" x="6276975" y="4465638"/>
          <p14:tracePt t="16235" x="6251575" y="4429125"/>
          <p14:tracePt t="16246" x="6224588" y="4402138"/>
          <p14:tracePt t="16263" x="6180138" y="4367213"/>
          <p14:tracePt t="16280" x="6126163" y="4322763"/>
          <p14:tracePt t="16297" x="6027738" y="4295775"/>
          <p14:tracePt t="16313" x="5983288" y="4286250"/>
          <p14:tracePt t="16346" x="5884863" y="4286250"/>
          <p14:tracePt t="16379" x="5759450" y="4286250"/>
          <p14:tracePt t="16396" x="5653088" y="4286250"/>
          <p14:tracePt t="16412" x="5446713" y="4276725"/>
          <p14:tracePt t="16429" x="5303838" y="4276725"/>
          <p14:tracePt t="16446" x="5160963" y="4276725"/>
          <p14:tracePt t="16462" x="5062538" y="4276725"/>
          <p14:tracePt t="16479" x="4991100" y="4286250"/>
          <p14:tracePt t="16496" x="4956175" y="4295775"/>
          <p14:tracePt t="16513" x="4919663" y="4303713"/>
          <p14:tracePt t="16529" x="4884738" y="4322763"/>
          <p14:tracePt t="16547" x="4857750" y="4340225"/>
          <p14:tracePt t="16562" x="4848225" y="4348163"/>
          <p14:tracePt t="16580" x="4830763" y="4357688"/>
          <p14:tracePt t="16596" x="4822825" y="4367213"/>
          <p14:tracePt t="16613" x="4813300" y="4394200"/>
          <p14:tracePt t="16629" x="4795838" y="4429125"/>
          <p14:tracePt t="16646" x="4776788" y="4483100"/>
          <p14:tracePt t="16663" x="4759325" y="4572000"/>
          <p14:tracePt t="16679" x="4751388" y="4633913"/>
          <p14:tracePt t="16696" x="4741863" y="4687888"/>
          <p14:tracePt t="16712" x="4741863" y="4732338"/>
          <p14:tracePt t="16729" x="4741863" y="4768850"/>
          <p14:tracePt t="16746" x="4759325" y="4830763"/>
          <p14:tracePt t="16763" x="4795838" y="4884738"/>
          <p14:tracePt t="16779" x="4813300" y="4946650"/>
          <p14:tracePt t="16796" x="4867275" y="5037138"/>
          <p14:tracePt t="16812" x="4946650" y="5187950"/>
          <p14:tracePt t="16829" x="4991100" y="5268913"/>
          <p14:tracePt t="16846" x="5045075" y="5348288"/>
          <p14:tracePt t="16863" x="5116513" y="5446713"/>
          <p14:tracePt t="16879" x="5187950" y="5545138"/>
          <p14:tracePt t="16896" x="5241925" y="5616575"/>
          <p14:tracePt t="16913" x="5394325" y="5732463"/>
          <p14:tracePt t="16929" x="5465763" y="5795963"/>
          <p14:tracePt t="16946" x="5545138" y="5857875"/>
          <p14:tracePt t="16962" x="5608638" y="5902325"/>
          <p14:tracePt t="16979" x="5670550" y="5929313"/>
          <p14:tracePt t="16996" x="5715000" y="5938838"/>
          <p14:tracePt t="17012" x="5751513" y="5938838"/>
          <p14:tracePt t="17029" x="5786438" y="5919788"/>
          <p14:tracePt t="17046" x="5803900" y="5884863"/>
          <p14:tracePt t="17063" x="5840413" y="5822950"/>
          <p14:tracePt t="17079" x="5857875" y="5776913"/>
          <p14:tracePt t="17096" x="5894388" y="5697538"/>
          <p14:tracePt t="17112" x="5929313" y="5608638"/>
          <p14:tracePt t="17129" x="5946775" y="5491163"/>
          <p14:tracePt t="17147" x="5956300" y="5276850"/>
          <p14:tracePt t="17162" x="5956300" y="5089525"/>
          <p14:tracePt t="17179" x="5894388" y="4867275"/>
          <p14:tracePt t="17196" x="5875338" y="4714875"/>
          <p14:tracePt t="17213" x="5848350" y="4598988"/>
          <p14:tracePt t="17229" x="5786438" y="4491038"/>
          <p14:tracePt t="17246" x="5715000" y="4384675"/>
          <p14:tracePt t="17262" x="5653088" y="4313238"/>
          <p14:tracePt t="17279" x="5589588" y="4251325"/>
          <p14:tracePt t="17296" x="5518150" y="4232275"/>
          <p14:tracePt t="17312" x="5402263" y="4205288"/>
          <p14:tracePt t="17329" x="5303838" y="4197350"/>
          <p14:tracePt t="17346" x="5205413" y="4197350"/>
          <p14:tracePt t="17362" x="5126038" y="4197350"/>
          <p14:tracePt t="17379" x="5054600" y="4214813"/>
          <p14:tracePt t="17396" x="5010150" y="4224338"/>
          <p14:tracePt t="17412" x="4929188" y="4303713"/>
          <p14:tracePt t="17429" x="4884738" y="4384675"/>
          <p14:tracePt t="17446" x="4840288" y="4491038"/>
          <p14:tracePt t="17462" x="4813300" y="4589463"/>
          <p14:tracePt t="17479" x="4803775" y="4724400"/>
          <p14:tracePt t="17496" x="4803775" y="4875213"/>
          <p14:tracePt t="17512" x="4848225" y="5037138"/>
          <p14:tracePt t="17529" x="4884738" y="5187950"/>
          <p14:tracePt t="17546" x="4956175" y="5340350"/>
          <p14:tracePt t="17562" x="5116513" y="5572125"/>
          <p14:tracePt t="17579" x="5241925" y="5680075"/>
          <p14:tracePt t="17596" x="5348288" y="5751513"/>
          <p14:tracePt t="17612" x="5465763" y="5822950"/>
          <p14:tracePt t="17629" x="5589588" y="5867400"/>
          <p14:tracePt t="17646" x="5715000" y="5875338"/>
          <p14:tracePt t="17662" x="5875338" y="5857875"/>
          <p14:tracePt t="17679" x="5946775" y="5803900"/>
          <p14:tracePt t="17696" x="6000750" y="5741988"/>
          <p14:tracePt t="17712" x="6062663" y="5680075"/>
          <p14:tracePt t="17729" x="6116638" y="5572125"/>
          <p14:tracePt t="17746" x="6180138" y="5456238"/>
          <p14:tracePt t="17762" x="6224588" y="5330825"/>
          <p14:tracePt t="17779" x="6251575" y="5197475"/>
          <p14:tracePt t="17796" x="6251575" y="5037138"/>
          <p14:tracePt t="17812" x="6170613" y="4724400"/>
          <p14:tracePt t="17829" x="6089650" y="4554538"/>
          <p14:tracePt t="17846" x="6045200" y="4456113"/>
          <p14:tracePt t="17862" x="6000750" y="4411663"/>
          <p14:tracePt t="17879" x="5938838" y="4367213"/>
          <p14:tracePt t="17896" x="5840413" y="4322763"/>
          <p14:tracePt t="17913" x="5724525" y="4295775"/>
          <p14:tracePt t="17929" x="5670550" y="4295775"/>
          <p14:tracePt t="17946" x="5616575" y="4295775"/>
          <p14:tracePt t="17962" x="5545138" y="4295775"/>
          <p14:tracePt t="17979" x="5491163" y="4313238"/>
          <p14:tracePt t="17996" x="5429250" y="4330700"/>
          <p14:tracePt t="18012" x="5384800" y="4367213"/>
          <p14:tracePt t="18029" x="5330825" y="4402138"/>
          <p14:tracePt t="18045" x="5251450" y="4500563"/>
          <p14:tracePt t="18062" x="5205413" y="4598988"/>
          <p14:tracePt t="18079" x="5160963" y="4714875"/>
          <p14:tracePt t="18096" x="5108575" y="4857750"/>
          <p14:tracePt t="18112" x="5081588" y="5018088"/>
          <p14:tracePt t="18115" x="5072063" y="5089525"/>
          <p14:tracePt t="18129" x="5054600" y="5170488"/>
          <p14:tracePt t="18146" x="5045075" y="5276850"/>
          <p14:tracePt t="18163" x="5045075" y="5446713"/>
          <p14:tracePt t="18180" x="5054600" y="5554663"/>
          <p14:tracePt t="18195" x="5108575" y="5661025"/>
          <p14:tracePt t="18212" x="5153025" y="5759450"/>
          <p14:tracePt t="18229" x="5205413" y="5822950"/>
          <p14:tracePt t="18246" x="5241925" y="5848350"/>
          <p14:tracePt t="18262" x="5276850" y="5867400"/>
          <p14:tracePt t="18484" x="5276850" y="5857875"/>
          <p14:tracePt t="20319" x="5313363" y="5830888"/>
          <p14:tracePt t="20327" x="5394325" y="5786438"/>
          <p14:tracePt t="20335" x="5465763" y="5751513"/>
          <p14:tracePt t="20345" x="5554663" y="5697538"/>
          <p14:tracePt t="20362" x="5670550" y="5608638"/>
          <p14:tracePt t="20378" x="5768975" y="5500688"/>
          <p14:tracePt t="20412" x="5776913" y="5419725"/>
          <p14:tracePt t="20461" x="5732463" y="5394325"/>
          <p14:tracePt t="20478" x="5688013" y="5348288"/>
          <p14:tracePt t="20495" x="5634038" y="5268913"/>
          <p14:tracePt t="20511" x="5572125" y="5232400"/>
          <p14:tracePt t="20545" x="5554663" y="5205413"/>
          <p14:tracePt t="20561" x="5545138" y="5170488"/>
          <p14:tracePt t="20578" x="5554663" y="5126038"/>
          <p14:tracePt t="20595" x="5599113" y="5081588"/>
          <p14:tracePt t="20611" x="5634038" y="5045075"/>
          <p14:tracePt t="20628" x="5661025" y="5018088"/>
          <p14:tracePt t="20645" x="5670550" y="4991100"/>
          <p14:tracePt t="20661" x="5680075" y="4983163"/>
          <p14:tracePt t="20679" x="5688013" y="4973638"/>
          <p14:tracePt t="20695" x="5688013" y="4965700"/>
          <p14:tracePt t="20711" x="5697538" y="4956175"/>
          <p14:tracePt t="20728" x="5705475" y="4946650"/>
          <p14:tracePt t="20745" x="5724525" y="4929188"/>
          <p14:tracePt t="20762" x="5732463" y="4902200"/>
          <p14:tracePt t="20779" x="5751513" y="4857750"/>
          <p14:tracePt t="20795" x="5759450" y="4840288"/>
          <p14:tracePt t="20811" x="5768975" y="4830763"/>
          <p14:tracePt t="20828" x="5776913" y="4795838"/>
          <p14:tracePt t="20845" x="5795963" y="4751388"/>
          <p14:tracePt t="20861" x="5795963" y="4724400"/>
          <p14:tracePt t="20878" x="5803900" y="4679950"/>
          <p14:tracePt t="20895" x="5813425" y="4643438"/>
          <p14:tracePt t="20911" x="5822950" y="4608513"/>
          <p14:tracePt t="20929" x="5822950" y="4598988"/>
          <p14:tracePt t="20945" x="5822950" y="4589463"/>
          <p14:tracePt t="20961" x="5830888" y="4572000"/>
          <p14:tracePt t="20978" x="5830888" y="4554538"/>
          <p14:tracePt t="20995" x="5830888" y="4527550"/>
          <p14:tracePt t="21011" x="5830888" y="4500563"/>
          <p14:tracePt t="21028" x="5822950" y="4438650"/>
          <p14:tracePt t="21045" x="5813425" y="4429125"/>
          <p14:tracePt t="21061" x="5803900" y="4411663"/>
          <p14:tracePt t="21116" x="5795963" y="4411663"/>
          <p14:tracePt t="21132" x="5786438" y="4411663"/>
          <p14:tracePt t="21147" x="5776913" y="4411663"/>
          <p14:tracePt t="21155" x="5776913" y="4419600"/>
          <p14:tracePt t="21164" x="5768975" y="4419600"/>
          <p14:tracePt t="21178" x="5759450" y="4419600"/>
          <p14:tracePt t="21195" x="5751513" y="4429125"/>
          <p14:tracePt t="21321" x="5751513" y="4438650"/>
          <p14:tracePt t="22039" x="5732463" y="4446588"/>
          <p14:tracePt t="22045" x="5680075" y="4446588"/>
          <p14:tracePt t="22054" x="5626100" y="4456113"/>
          <p14:tracePt t="22061" x="5589588" y="4465638"/>
          <p14:tracePt t="22078" x="5491163" y="4473575"/>
          <p14:tracePt t="22095" x="5429250" y="4473575"/>
          <p14:tracePt t="22111" x="5357813" y="4473575"/>
          <p14:tracePt t="22145" x="5303838" y="4473575"/>
          <p14:tracePt t="22225" x="5295900" y="4473575"/>
          <p14:tracePt t="22233" x="5295900" y="4465638"/>
          <p14:tracePt t="22244" x="5295900" y="4456113"/>
          <p14:tracePt t="22261" x="5295900" y="4429125"/>
          <p14:tracePt t="22278" x="5330825" y="4384675"/>
          <p14:tracePt t="22294" x="5438775" y="4313238"/>
          <p14:tracePt t="22311" x="5554663" y="4276725"/>
          <p14:tracePt t="22328" x="5705475" y="4251325"/>
          <p14:tracePt t="22344" x="5857875" y="4241800"/>
          <p14:tracePt t="22361" x="5983288" y="4241800"/>
          <p14:tracePt t="22378" x="6089650" y="4259263"/>
          <p14:tracePt t="22394" x="6153150" y="4303713"/>
          <p14:tracePt t="22411" x="6224588" y="4367213"/>
          <p14:tracePt t="22428" x="6323013" y="4518025"/>
          <p14:tracePt t="22444" x="6394450" y="4625975"/>
          <p14:tracePt t="22461" x="6446838" y="4705350"/>
          <p14:tracePt t="22478" x="6500813" y="4768850"/>
          <p14:tracePt t="22494" x="6527800" y="4830763"/>
          <p14:tracePt t="22511" x="6545263" y="4919663"/>
          <p14:tracePt t="22528" x="6572250" y="5054600"/>
          <p14:tracePt t="22544" x="6589713" y="5340350"/>
          <p14:tracePt t="22561" x="6589713" y="5510213"/>
          <p14:tracePt t="22578" x="6589713" y="5626100"/>
          <p14:tracePt t="22594" x="6572250" y="5705475"/>
          <p14:tracePt t="22611" x="6562725" y="5751513"/>
          <p14:tracePt t="22628" x="6545263" y="5776913"/>
          <p14:tracePt t="22644" x="6545263" y="5786438"/>
          <p14:tracePt t="22661" x="6545263" y="5795963"/>
          <p14:tracePt t="22764" x="6537325" y="5795963"/>
          <p14:tracePt t="22779" x="6518275" y="5813425"/>
          <p14:tracePt t="22787" x="6510338" y="5840413"/>
          <p14:tracePt t="22795" x="6500813" y="5857875"/>
          <p14:tracePt t="22811" x="6483350" y="5894388"/>
          <p14:tracePt t="22828" x="6446838" y="5946775"/>
          <p14:tracePt t="22844" x="6402388" y="5983288"/>
          <p14:tracePt t="22861" x="6375400" y="6018213"/>
          <p14:tracePt t="22877" x="6357938" y="6027738"/>
          <p14:tracePt t="23247" x="6348413" y="6027738"/>
          <p14:tracePt t="23256" x="6340475" y="6010275"/>
          <p14:tracePt t="23264" x="6330950" y="6000750"/>
          <p14:tracePt t="23278" x="6323013" y="5991225"/>
          <p14:tracePt t="23295" x="6296025" y="5983288"/>
          <p14:tracePt t="23311" x="6251575" y="5973763"/>
          <p14:tracePt t="23327" x="6180138" y="5956300"/>
          <p14:tracePt t="23361" x="6018213" y="5911850"/>
          <p14:tracePt t="23395" x="5634038" y="5643563"/>
          <p14:tracePt t="23411" x="5375275" y="5384800"/>
          <p14:tracePt t="23428" x="5214938" y="5133975"/>
          <p14:tracePt t="23444" x="5126038" y="4956175"/>
          <p14:tracePt t="23461" x="5089525" y="4803775"/>
          <p14:tracePt t="23477" x="5072063" y="4705350"/>
          <p14:tracePt t="23495" x="5072063" y="4643438"/>
          <p14:tracePt t="23511" x="5108575" y="4581525"/>
          <p14:tracePt t="23527" x="5160963" y="4527550"/>
          <p14:tracePt t="23544" x="5286375" y="4438650"/>
          <p14:tracePt t="23561" x="5446713" y="4429125"/>
          <p14:tracePt t="23577" x="5608638" y="4429125"/>
          <p14:tracePt t="23595" x="5768975" y="4491038"/>
          <p14:tracePt t="23612" x="5902325" y="4562475"/>
          <p14:tracePt t="23627" x="5983288" y="4670425"/>
          <p14:tracePt t="23645" x="6045200" y="4884738"/>
          <p14:tracePt t="23661" x="6037263" y="5027613"/>
          <p14:tracePt t="23677" x="5983288" y="5197475"/>
          <p14:tracePt t="23694" x="5894388" y="5375275"/>
          <p14:tracePt t="23711" x="5803900" y="5527675"/>
          <p14:tracePt t="23728" x="5724525" y="5626100"/>
          <p14:tracePt t="23744" x="5670550" y="5680075"/>
          <p14:tracePt t="23761" x="5661025" y="5688013"/>
          <p14:tracePt t="23818" x="5661025" y="5680075"/>
          <p14:tracePt t="23841" x="5661025" y="5670550"/>
          <p14:tracePt t="23849" x="5653088" y="5670550"/>
          <p14:tracePt t="23861" x="5653088" y="5661025"/>
          <p14:tracePt t="23877" x="5653088" y="5643563"/>
          <p14:tracePt t="23895" x="5643563" y="5626100"/>
          <p14:tracePt t="23911" x="5643563" y="5616575"/>
          <p14:tracePt t="24169" x="5643563" y="5608638"/>
          <p14:tracePt t="24177" x="5653088" y="5608638"/>
          <p14:tracePt t="24185" x="5661025" y="5599113"/>
          <p14:tracePt t="24194" x="5670550" y="5589588"/>
          <p14:tracePt t="24211" x="5705475" y="5581650"/>
          <p14:tracePt t="24244" x="5840413" y="5554663"/>
          <p14:tracePt t="24277" x="6134100" y="5545138"/>
          <p14:tracePt t="24294" x="6456363" y="5562600"/>
          <p14:tracePt t="24311" x="6670675" y="5562600"/>
          <p14:tracePt t="24327" x="6929438" y="5581650"/>
          <p14:tracePt t="24344" x="7170738" y="5599113"/>
          <p14:tracePt t="24361" x="7375525" y="5626100"/>
          <p14:tracePt t="24377" x="7518400" y="5626100"/>
          <p14:tracePt t="24394" x="7643813" y="5626100"/>
          <p14:tracePt t="24411" x="7661275" y="5626100"/>
          <p14:tracePt t="24427" x="7670800" y="5616575"/>
          <p14:tracePt t="24444" x="7688263" y="5616575"/>
          <p14:tracePt t="24460" x="7688263" y="5608638"/>
          <p14:tracePt t="24477" x="7697788" y="5599113"/>
          <p14:tracePt t="24494" x="7715250" y="5581650"/>
          <p14:tracePt t="24510" x="7732713" y="5554663"/>
          <p14:tracePt t="24527" x="7759700" y="5510213"/>
          <p14:tracePt t="24545" x="7804150" y="5446713"/>
          <p14:tracePt t="24561" x="7813675" y="5367338"/>
          <p14:tracePt t="24577" x="7804150" y="5276850"/>
          <p14:tracePt t="24594" x="7724775" y="5170488"/>
          <p14:tracePt t="24610" x="7608888" y="5081588"/>
          <p14:tracePt t="24627" x="7562850" y="5054600"/>
          <p14:tracePt t="24629" x="7545388" y="5054600"/>
          <p14:tracePt t="24646" x="7537450" y="5054600"/>
          <p14:tracePt t="24670" x="7527925" y="5054600"/>
          <p14:tracePt t="24677" x="7527925" y="5072063"/>
          <p14:tracePt t="24694" x="7518400" y="5133975"/>
          <p14:tracePt t="24710" x="7510463" y="5232400"/>
          <p14:tracePt t="24727" x="7510463" y="5340350"/>
          <p14:tracePt t="24744" x="7527925" y="5456238"/>
          <p14:tracePt t="24760" x="7562850" y="5518150"/>
          <p14:tracePt t="24777" x="7608888" y="5545138"/>
          <p14:tracePt t="24794" x="7697788" y="5572125"/>
          <p14:tracePt t="24810" x="7848600" y="5581650"/>
          <p14:tracePt t="24827" x="8010525" y="5581650"/>
          <p14:tracePt t="24844" x="8161338" y="5527675"/>
          <p14:tracePt t="24862" x="8304213" y="5465763"/>
          <p14:tracePt t="24877" x="8429625" y="5384800"/>
          <p14:tracePt t="24894" x="8545513" y="5268913"/>
          <p14:tracePt t="24910" x="8653463" y="5089525"/>
          <p14:tracePt t="24927" x="8680450" y="4965700"/>
          <p14:tracePt t="24944" x="8688388" y="4822825"/>
          <p14:tracePt t="24960" x="8661400" y="4660900"/>
          <p14:tracePt t="24977" x="8599488" y="4491038"/>
          <p14:tracePt t="24994" x="8528050" y="4313238"/>
          <p14:tracePt t="25010" x="8385175" y="4133850"/>
          <p14:tracePt t="25027" x="8161338" y="3929063"/>
          <p14:tracePt t="25044" x="8037513" y="3848100"/>
          <p14:tracePt t="25060" x="7939088" y="3795713"/>
          <p14:tracePt t="25077" x="7831138" y="3759200"/>
          <p14:tracePt t="25094" x="7769225" y="3751263"/>
          <p14:tracePt t="25110" x="7715250" y="3751263"/>
          <p14:tracePt t="25127" x="7680325" y="3751263"/>
          <p14:tracePt t="25129" x="7661275" y="3751263"/>
          <p14:tracePt t="25144" x="7626350" y="3768725"/>
          <p14:tracePt t="25161" x="7562850" y="3840163"/>
          <p14:tracePt t="25177" x="7518400" y="3884613"/>
          <p14:tracePt t="25194" x="7466013" y="3946525"/>
          <p14:tracePt t="25210" x="7419975" y="4017963"/>
          <p14:tracePt t="25227" x="7358063" y="4098925"/>
          <p14:tracePt t="25244" x="7304088" y="4205288"/>
          <p14:tracePt t="25260" x="7269163" y="4330700"/>
          <p14:tracePt t="25277" x="7251700" y="4545013"/>
          <p14:tracePt t="25294" x="7259638" y="4697413"/>
          <p14:tracePt t="25310" x="7304088" y="4840288"/>
          <p14:tracePt t="25327" x="7385050" y="4991100"/>
          <p14:tracePt t="25344" x="7500938" y="5143500"/>
          <p14:tracePt t="25360" x="7680325" y="5251450"/>
          <p14:tracePt t="25377" x="7848600" y="5313363"/>
          <p14:tracePt t="25394" x="8010525" y="5340350"/>
          <p14:tracePt t="25410" x="8269288" y="5375275"/>
          <p14:tracePt t="25427" x="8501063" y="5367338"/>
          <p14:tracePt t="25444" x="8724900" y="5340350"/>
          <p14:tracePt t="25460" x="8912225" y="5276850"/>
          <p14:tracePt t="25477" x="9045575" y="5160963"/>
          <p14:tracePt t="25494" x="9117013" y="5000625"/>
          <p14:tracePt t="25510" x="9134475" y="4795838"/>
          <p14:tracePt t="25527" x="9090025" y="4429125"/>
          <p14:tracePt t="25544" x="9018588" y="4214813"/>
          <p14:tracePt t="25560" x="8939213" y="4037013"/>
          <p14:tracePt t="25577" x="8840788" y="3884613"/>
          <p14:tracePt t="25594" x="8705850" y="3741738"/>
          <p14:tracePt t="25610" x="8555038" y="3625850"/>
          <p14:tracePt t="25627" x="8375650" y="3554413"/>
          <p14:tracePt t="25629" x="8304213" y="3536950"/>
          <p14:tracePt t="25644" x="8242300" y="3527425"/>
          <p14:tracePt t="25660" x="8089900" y="3527425"/>
          <p14:tracePt t="25677" x="8018463" y="3536950"/>
          <p14:tracePt t="25694" x="7966075" y="3554413"/>
          <p14:tracePt t="25710" x="7912100" y="3598863"/>
          <p14:tracePt t="25727" x="7848600" y="3660775"/>
          <p14:tracePt t="25744" x="7786688" y="3768725"/>
          <p14:tracePt t="25760" x="7724775" y="3902075"/>
          <p14:tracePt t="25777" x="7599363" y="4152900"/>
          <p14:tracePt t="25794" x="7527925" y="4348163"/>
          <p14:tracePt t="25810" x="7466013" y="4562475"/>
          <p14:tracePt t="25827" x="7446963" y="4741863"/>
          <p14:tracePt t="25843" x="7446963" y="4919663"/>
          <p14:tracePt t="25860" x="7473950" y="5089525"/>
          <p14:tracePt t="25877" x="7537450" y="5268913"/>
          <p14:tracePt t="25893" x="7634288" y="5429250"/>
          <p14:tracePt t="25911" x="7813675" y="5634038"/>
          <p14:tracePt t="25927" x="7956550" y="5715000"/>
          <p14:tracePt t="25944" x="8089900" y="5776913"/>
          <p14:tracePt t="25960" x="8232775" y="5830888"/>
          <p14:tracePt t="25977" x="8340725" y="5840413"/>
          <p14:tracePt t="25993" x="8412163" y="5840413"/>
          <p14:tracePt t="26011" x="8447088" y="5830888"/>
          <p14:tracePt t="26027" x="8456613" y="5822950"/>
          <p14:tracePt t="26043" x="8456613" y="5803900"/>
          <p14:tracePt t="26060" x="8466138" y="5795963"/>
          <p14:tracePt t="26077" x="8474075" y="5786438"/>
          <p14:tracePt t="26093" x="8483600" y="5776913"/>
          <p14:tracePt t="26110" x="8491538" y="5768975"/>
          <p14:tracePt t="26112" x="8501063" y="5759450"/>
          <p14:tracePt t="26127" x="8510588" y="5759450"/>
          <p14:tracePt t="26144" x="8510588" y="5751513"/>
          <p14:tracePt t="26160" x="8510588" y="5741988"/>
          <p14:tracePt t="27654" x="8510588" y="5732463"/>
          <p14:tracePt t="27669" x="8528050" y="5680075"/>
          <p14:tracePt t="27675" x="8555038" y="5572125"/>
          <p14:tracePt t="27683" x="8582025" y="5473700"/>
          <p14:tracePt t="27693" x="8616950" y="5384800"/>
          <p14:tracePt t="27710" x="8670925" y="5214938"/>
          <p14:tracePt t="27727" x="8724900" y="5045075"/>
          <p14:tracePt t="27760" x="8759825" y="4608513"/>
          <p14:tracePt t="27793" x="8626475" y="4098925"/>
          <p14:tracePt t="27810" x="8562975" y="3990975"/>
          <p14:tracePt t="27826" x="8510588" y="3929063"/>
          <p14:tracePt t="27843" x="8447088" y="3875088"/>
          <p14:tracePt t="27860" x="8375650" y="3830638"/>
          <p14:tracePt t="27876" x="8304213" y="3795713"/>
          <p14:tracePt t="27893" x="8251825" y="3786188"/>
          <p14:tracePt t="27910" x="8197850" y="3786188"/>
          <p14:tracePt t="27926" x="8134350" y="3786188"/>
          <p14:tracePt t="27943" x="8099425" y="3795713"/>
          <p14:tracePt t="27960" x="8062913" y="3813175"/>
          <p14:tracePt t="27976" x="8018463" y="3848100"/>
          <p14:tracePt t="27993" x="7966075" y="3911600"/>
          <p14:tracePt t="28010" x="7912100" y="3990975"/>
          <p14:tracePt t="28026" x="7823200" y="4170363"/>
          <p14:tracePt t="28043" x="7759700" y="4340225"/>
          <p14:tracePt t="28060" x="7742238" y="4518025"/>
          <p14:tracePt t="28076" x="7742238" y="4705350"/>
          <p14:tracePt t="28093" x="7742238" y="4884738"/>
          <p14:tracePt t="28110" x="7759700" y="5045075"/>
          <p14:tracePt t="28126" x="7796213" y="5180013"/>
          <p14:tracePt t="28143" x="7848600" y="5295900"/>
          <p14:tracePt t="28159" x="7939088" y="5438775"/>
          <p14:tracePt t="28176" x="8027988" y="5500688"/>
          <p14:tracePt t="28193" x="8134350" y="5562600"/>
          <p14:tracePt t="28209" x="8242300" y="5599113"/>
          <p14:tracePt t="28226" x="8323263" y="5616575"/>
          <p14:tracePt t="28243" x="8412163" y="5626100"/>
          <p14:tracePt t="28260" x="8510588" y="5616575"/>
          <p14:tracePt t="28277" x="8626475" y="5554663"/>
          <p14:tracePt t="28293" x="8680450" y="5500688"/>
          <p14:tracePt t="28310" x="8724900" y="5429250"/>
          <p14:tracePt t="28326" x="8751888" y="5348288"/>
          <p14:tracePt t="28343" x="8769350" y="5268913"/>
          <p14:tracePt t="28359" x="8786813" y="5187950"/>
          <p14:tracePt t="28376" x="8796338" y="5143500"/>
          <p14:tracePt t="28393" x="8796338" y="5126038"/>
          <p14:tracePt t="29356" x="8796338" y="5116513"/>
          <p14:tracePt t="29372" x="8777288" y="5099050"/>
          <p14:tracePt t="29379" x="8742363" y="5072063"/>
          <p14:tracePt t="29387" x="8715375" y="5054600"/>
          <p14:tracePt t="29393" x="8680450" y="5027613"/>
          <p14:tracePt t="29410" x="8616950" y="4983163"/>
          <p14:tracePt t="29427" x="8555038" y="4938713"/>
          <p14:tracePt t="29459" x="8466138" y="4857750"/>
          <p14:tracePt t="29492" x="8412163" y="4768850"/>
          <p14:tracePt t="29509" x="8348663" y="4652963"/>
          <p14:tracePt t="29528" x="8224838" y="4411663"/>
          <p14:tracePt t="29543" x="8143875" y="4259263"/>
          <p14:tracePt t="29559" x="8108950" y="4133850"/>
          <p14:tracePt t="29576" x="8108950" y="4054475"/>
          <p14:tracePt t="29592" x="8108950" y="4000500"/>
          <p14:tracePt t="29609" x="8126413" y="3946525"/>
          <p14:tracePt t="29626" x="8170863" y="3894138"/>
          <p14:tracePt t="29643" x="8232775" y="3848100"/>
          <p14:tracePt t="29659" x="8269288" y="3830638"/>
          <p14:tracePt t="29676" x="8313738" y="3830638"/>
          <p14:tracePt t="29692" x="8375650" y="3857625"/>
          <p14:tracePt t="29709" x="8439150" y="3911600"/>
          <p14:tracePt t="29726" x="8510588" y="4010025"/>
          <p14:tracePt t="29743" x="8572500" y="4143375"/>
          <p14:tracePt t="29759" x="8626475" y="4322763"/>
          <p14:tracePt t="29776" x="8680450" y="4491038"/>
          <p14:tracePt t="29792" x="8715375" y="4705350"/>
          <p14:tracePt t="29809" x="8724900" y="4813300"/>
          <p14:tracePt t="29826" x="8732838" y="4875213"/>
          <p14:tracePt t="29843" x="8742363" y="4929188"/>
          <p14:tracePt t="29859" x="8742363" y="4973638"/>
          <p14:tracePt t="29876" x="8742363" y="5010150"/>
          <p14:tracePt t="29892" x="8742363" y="5027613"/>
          <p14:tracePt t="29909" x="8742363" y="5037138"/>
          <p14:tracePt t="29926" x="8742363" y="5062538"/>
          <p14:tracePt t="29943" x="8742363" y="5089525"/>
          <p14:tracePt t="29959" x="8742363" y="5133975"/>
          <p14:tracePt t="29976" x="8742363" y="5170488"/>
          <p14:tracePt t="29996" x="8742363" y="5214938"/>
          <p14:tracePt t="30009" x="8742363" y="5224463"/>
          <p14:tracePt t="30026" x="8742363" y="5241925"/>
          <p14:tracePt t="30042" x="8732838" y="5259388"/>
          <p14:tracePt t="30059" x="8732838" y="5268913"/>
          <p14:tracePt t="30076" x="8732838" y="5276850"/>
          <p14:tracePt t="32043" x="8732838" y="5259388"/>
          <p14:tracePt t="32049" x="8732838" y="5241925"/>
          <p14:tracePt t="32059" x="8732838" y="5232400"/>
          <p14:tracePt t="32076" x="8732838" y="5224463"/>
          <p14:tracePt t="32092" x="8742363" y="5187950"/>
          <p14:tracePt t="32109" x="8769350" y="5133975"/>
          <p14:tracePt t="32126" x="8813800" y="5081588"/>
          <p14:tracePt t="32158" x="8867775" y="4973638"/>
          <p14:tracePt t="32192" x="8902700" y="4884738"/>
          <p14:tracePt t="32208" x="8912225" y="4875213"/>
          <p14:tracePt t="32285" x="8912225" y="4911725"/>
          <p14:tracePt t="32293" x="8912225" y="4956175"/>
          <p14:tracePt t="32300" x="8912225" y="5037138"/>
          <p14:tracePt t="32309" x="8894763" y="5108575"/>
          <p14:tracePt t="32325" x="8831263" y="5259388"/>
          <p14:tracePt t="32342" x="8769350" y="5340350"/>
          <p14:tracePt t="32358" x="8705850" y="5384800"/>
          <p14:tracePt t="32375" x="8670925" y="5384800"/>
          <p14:tracePt t="32393" x="8609013" y="5384800"/>
          <p14:tracePt t="32408" x="8572500" y="5367338"/>
          <p14:tracePt t="32425" x="8510588" y="5322888"/>
          <p14:tracePt t="32442" x="8412163" y="5187950"/>
          <p14:tracePt t="32458" x="8304213" y="4991100"/>
          <p14:tracePt t="32475" x="8188325" y="4732338"/>
          <p14:tracePt t="32492" x="8116888" y="4473575"/>
          <p14:tracePt t="32508" x="8099425" y="4259263"/>
          <p14:tracePt t="32525" x="8099425" y="4081463"/>
          <p14:tracePt t="32542" x="8170863" y="3867150"/>
          <p14:tracePt t="32558" x="8224838" y="3795713"/>
          <p14:tracePt t="32575" x="8286750" y="3741738"/>
          <p14:tracePt t="32592" x="8340725" y="3732213"/>
          <p14:tracePt t="32608" x="8447088" y="3751263"/>
          <p14:tracePt t="32611" x="8501063" y="3776663"/>
          <p14:tracePt t="32625" x="8572500" y="3822700"/>
          <p14:tracePt t="32642" x="8697913" y="3938588"/>
          <p14:tracePt t="32658" x="8831263" y="4160838"/>
          <p14:tracePt t="32675" x="8894763" y="4340225"/>
          <p14:tracePt t="32692" x="8929688" y="4527550"/>
          <p14:tracePt t="32708" x="8929688" y="4687888"/>
          <p14:tracePt t="32725" x="8867775" y="4840288"/>
          <p14:tracePt t="32742" x="8777288" y="4956175"/>
          <p14:tracePt t="32758" x="8670925" y="5027613"/>
          <p14:tracePt t="32775" x="8439150" y="5062538"/>
          <p14:tracePt t="32792" x="8269288" y="5037138"/>
          <p14:tracePt t="32808" x="8081963" y="4938713"/>
          <p14:tracePt t="32825" x="7912100" y="4803775"/>
          <p14:tracePt t="32842" x="7796213" y="4643438"/>
          <p14:tracePt t="32858" x="7742238" y="4473575"/>
          <p14:tracePt t="32875" x="7742238" y="4313238"/>
          <p14:tracePt t="32892" x="7796213" y="4179888"/>
          <p14:tracePt t="32908" x="7939088" y="4054475"/>
          <p14:tracePt t="32925" x="8062913" y="4017963"/>
          <p14:tracePt t="32942" x="8232775" y="4010025"/>
          <p14:tracePt t="32958" x="8412163" y="4054475"/>
          <p14:tracePt t="32975" x="8589963" y="4143375"/>
          <p14:tracePt t="32992" x="8724900" y="4268788"/>
          <p14:tracePt t="33008" x="8786813" y="4384675"/>
          <p14:tracePt t="33025" x="8813800" y="4562475"/>
          <p14:tracePt t="33042" x="8759825" y="4705350"/>
          <p14:tracePt t="33058" x="8661400" y="4875213"/>
          <p14:tracePt t="33075" x="8491538" y="5010150"/>
          <p14:tracePt t="33092" x="8232775" y="5116513"/>
          <p14:tracePt t="33108" x="7991475" y="5170488"/>
          <p14:tracePt t="33111" x="7875588" y="5180013"/>
          <p14:tracePt t="33126" x="7751763" y="5180013"/>
          <p14:tracePt t="33142" x="7581900" y="5108575"/>
          <p14:tracePt t="33158" x="7439025" y="4938713"/>
          <p14:tracePt t="33175" x="7419975" y="4786313"/>
          <p14:tracePt t="33192" x="7456488" y="4633913"/>
          <p14:tracePt t="33209" x="7581900" y="4491038"/>
          <p14:tracePt t="33225" x="7724775" y="4411663"/>
          <p14:tracePt t="33242" x="7894638" y="4384675"/>
          <p14:tracePt t="33258" x="8099425" y="4384675"/>
          <p14:tracePt t="33275" x="8323263" y="4491038"/>
          <p14:tracePt t="33292" x="8456613" y="4598988"/>
          <p14:tracePt t="33308" x="8528050" y="4751388"/>
          <p14:tracePt t="33325" x="8545513" y="4894263"/>
          <p14:tracePt t="33342" x="8537575" y="5045075"/>
          <p14:tracePt t="33358" x="8491538" y="5160963"/>
          <p14:tracePt t="33375" x="8420100" y="5241925"/>
          <p14:tracePt t="33392" x="8367713" y="5276850"/>
          <p14:tracePt t="33408" x="8340725" y="5295900"/>
          <p14:tracePt t="35853" x="8323263" y="5303838"/>
          <p14:tracePt t="35861" x="8269288" y="5330825"/>
          <p14:tracePt t="35869" x="8188325" y="5367338"/>
          <p14:tracePt t="35877" x="8116888" y="5394325"/>
          <p14:tracePt t="35891" x="8027988" y="5419725"/>
          <p14:tracePt t="35908" x="7823200" y="5465763"/>
          <p14:tracePt t="35941" x="6946900" y="5429250"/>
          <p14:tracePt t="35974" x="6545263" y="5411788"/>
          <p14:tracePt t="35991" x="6446838" y="5394325"/>
          <p14:tracePt t="36007" x="6340475" y="5367338"/>
          <p14:tracePt t="36025" x="6232525" y="5322888"/>
          <p14:tracePt t="36041" x="6205538" y="5313363"/>
          <p14:tracePt t="36057" x="6180138" y="5295900"/>
          <p14:tracePt t="36074" x="6153150" y="5241925"/>
          <p14:tracePt t="36091" x="6081713" y="5116513"/>
          <p14:tracePt t="36107" x="6018213" y="4973638"/>
          <p14:tracePt t="36124" x="5929313" y="4830763"/>
          <p14:tracePt t="36141" x="5857875" y="4697413"/>
          <p14:tracePt t="36157" x="5813425" y="4616450"/>
          <p14:tracePt t="36174" x="5803900" y="4572000"/>
          <p14:tracePt t="36191" x="5822950" y="4527550"/>
          <p14:tracePt t="36208" x="5875338" y="4473575"/>
          <p14:tracePt t="36224" x="6000750" y="4402138"/>
          <p14:tracePt t="36241" x="6170613" y="4340225"/>
          <p14:tracePt t="36257" x="6384925" y="4313238"/>
          <p14:tracePt t="36274" x="6929438" y="4330700"/>
          <p14:tracePt t="36291" x="7331075" y="4357688"/>
          <p14:tracePt t="36307" x="7732713" y="4384675"/>
          <p14:tracePt t="36324" x="8108950" y="4411663"/>
          <p14:tracePt t="36341" x="8340725" y="4438650"/>
          <p14:tracePt t="36357" x="8466138" y="4456113"/>
          <p14:tracePt t="36374" x="8518525" y="4465638"/>
          <p14:tracePt t="36391" x="8528050" y="4465638"/>
          <p14:tracePt t="36534" x="8545513" y="4465638"/>
          <p14:tracePt t="36541" x="8562975" y="4465638"/>
          <p14:tracePt t="36549" x="8589963" y="4473575"/>
          <p14:tracePt t="36557" x="8626475" y="4483100"/>
          <p14:tracePt t="36574" x="8688388" y="4545013"/>
          <p14:tracePt t="36591" x="8786813" y="4633913"/>
          <p14:tracePt t="36607" x="8875713" y="4776788"/>
          <p14:tracePt t="36624" x="8966200" y="4991100"/>
          <p14:tracePt t="36641" x="9037638" y="5224463"/>
          <p14:tracePt t="36657" x="9082088" y="5394325"/>
          <p14:tracePt t="36674" x="9090025" y="5483225"/>
          <p14:tracePt t="36691" x="9090025" y="5500688"/>
          <p14:tracePt t="36707" x="9099550" y="5500688"/>
          <p14:tracePt t="36724" x="9099550" y="5510213"/>
          <p14:tracePt t="36757" x="9144000" y="5518150"/>
          <p14:tracePt t="36775" x="9286875" y="5518150"/>
          <p14:tracePt t="36791" x="9385300" y="5500688"/>
          <p14:tracePt t="36807" x="9491663" y="5473700"/>
          <p14:tracePt t="36824" x="9582150" y="5446713"/>
          <p14:tracePt t="36840" x="9644063" y="5419725"/>
          <p14:tracePt t="36857" x="9705975" y="5411788"/>
          <p14:tracePt t="36874" x="9759950" y="5411788"/>
          <p14:tracePt t="36890" x="9813925" y="5402263"/>
          <p14:tracePt t="36907" x="9858375" y="5394325"/>
          <p14:tracePt t="42197" x="9777413" y="5384800"/>
          <p14:tracePt t="42205" x="9555163" y="5348288"/>
          <p14:tracePt t="42214" x="9242425" y="5268913"/>
          <p14:tracePt t="42239" x="8153400" y="4830763"/>
          <p14:tracePt t="42273" x="7786688" y="4679950"/>
          <p14:tracePt t="42289" x="7724775" y="4643438"/>
          <p14:tracePt t="42306" x="7394575" y="4518025"/>
          <p14:tracePt t="42323" x="6840538" y="4367213"/>
          <p14:tracePt t="42339" x="6180138" y="4259263"/>
          <p14:tracePt t="42356" x="5589588" y="4170363"/>
          <p14:tracePt t="42373" x="5116513" y="4071938"/>
          <p14:tracePt t="42389" x="4768850" y="3956050"/>
          <p14:tracePt t="42406" x="4438650" y="3822700"/>
          <p14:tracePt t="42422" x="4313238" y="3768725"/>
          <p14:tracePt t="42439" x="4286250" y="3751263"/>
          <p14:tracePt t="42635" x="4286250" y="3759200"/>
          <p14:tracePt t="42641" x="4295775" y="3822700"/>
          <p14:tracePt t="42649" x="4330700" y="3938588"/>
          <p14:tracePt t="42657" x="4367213" y="4071938"/>
          <p14:tracePt t="42672" x="4456113" y="4438650"/>
          <p14:tracePt t="42689" x="4537075" y="4830763"/>
          <p14:tracePt t="42706" x="4608513" y="5187950"/>
          <p14:tracePt t="42722" x="4697413" y="5572125"/>
          <p14:tracePt t="42739" x="4857750" y="5929313"/>
          <p14:tracePt t="42756" x="5099050" y="6232525"/>
          <p14:tracePt t="42774" x="5322888" y="6446838"/>
          <p14:tracePt t="42789" x="5616575" y="6680200"/>
          <p14:tracePt t="42806" x="5840413" y="6769100"/>
          <p14:tracePt t="42822" x="6027738" y="6804025"/>
          <p14:tracePt t="42839" x="6188075" y="6796088"/>
          <p14:tracePt t="42856" x="6303963" y="6724650"/>
          <p14:tracePt t="42872" x="6402388" y="6626225"/>
          <p14:tracePt t="42889" x="6473825" y="6483350"/>
          <p14:tracePt t="42906" x="6527800" y="6296025"/>
          <p14:tracePt t="42922" x="6572250" y="5965825"/>
          <p14:tracePt t="42939" x="6537325" y="5705475"/>
          <p14:tracePt t="42956" x="6465888" y="5438775"/>
          <p14:tracePt t="42972" x="6367463" y="5241925"/>
          <p14:tracePt t="42989" x="6259513" y="5108575"/>
          <p14:tracePt t="43006" x="6170613" y="5037138"/>
          <p14:tracePt t="43022" x="6108700" y="5018088"/>
          <p14:tracePt t="43039" x="6000750" y="5000625"/>
          <p14:tracePt t="43056" x="5919788" y="5010150"/>
          <p14:tracePt t="43072" x="5848350" y="5018088"/>
          <p14:tracePt t="43089" x="5786438" y="5054600"/>
          <p14:tracePt t="43106" x="5741988" y="5089525"/>
          <p14:tracePt t="43122" x="5688013" y="5133975"/>
          <p14:tracePt t="43124" x="5661025" y="5160963"/>
          <p14:tracePt t="43139" x="5643563" y="5205413"/>
          <p14:tracePt t="43157" x="5572125" y="5330825"/>
          <p14:tracePt t="43172" x="5518150" y="5429250"/>
          <p14:tracePt t="43189" x="5473700" y="5572125"/>
          <p14:tracePt t="43206" x="5456238" y="5680075"/>
          <p14:tracePt t="43222" x="5456238" y="5786438"/>
          <p14:tracePt t="43239" x="5473700" y="5884863"/>
          <p14:tracePt t="43256" x="5500688" y="5938838"/>
          <p14:tracePt t="43272" x="5537200" y="5991225"/>
          <p14:tracePt t="43289" x="5608638" y="6072188"/>
          <p14:tracePt t="43306" x="5670550" y="6116638"/>
          <p14:tracePt t="43322" x="5751513" y="6143625"/>
          <p14:tracePt t="43339" x="5813425" y="6153150"/>
          <p14:tracePt t="43356" x="5875338" y="6153150"/>
          <p14:tracePt t="43372" x="5919788" y="6153150"/>
          <p14:tracePt t="43389" x="5938838" y="6143625"/>
          <p14:tracePt t="43407" x="5946775" y="6126163"/>
          <p14:tracePt t="43439" x="5946775" y="6116638"/>
          <p14:tracePt t="43875" x="5946775" y="6108700"/>
          <p14:tracePt t="43883" x="5973763" y="6081713"/>
          <p14:tracePt t="43891" x="6010275" y="6054725"/>
          <p14:tracePt t="43906" x="6062663" y="6000750"/>
          <p14:tracePt t="43924" x="6340475" y="5759450"/>
          <p14:tracePt t="43939" x="6680200" y="5554663"/>
          <p14:tracePt t="43955" x="7045325" y="5384800"/>
          <p14:tracePt t="43989" x="7500938" y="5241925"/>
          <p14:tracePt t="44022" x="7724775" y="5241925"/>
          <p14:tracePt t="44039" x="7804150" y="5268913"/>
          <p14:tracePt t="44055" x="7840663" y="5295900"/>
          <p14:tracePt t="44072" x="7885113" y="5313363"/>
          <p14:tracePt t="44089" x="7902575" y="5322888"/>
          <p14:tracePt t="44105" x="7920038" y="5330825"/>
          <p14:tracePt t="44122" x="7939088" y="5330825"/>
          <p14:tracePt t="44125" x="7956550" y="5340350"/>
          <p14:tracePt t="44139" x="7983538" y="5348288"/>
          <p14:tracePt t="44156" x="8054975" y="5367338"/>
          <p14:tracePt t="44173" x="8215313" y="5394325"/>
          <p14:tracePt t="44189" x="8323263" y="5411788"/>
          <p14:tracePt t="44205" x="8447088" y="5411788"/>
          <p14:tracePt t="44222" x="8545513" y="5411788"/>
          <p14:tracePt t="44239" x="8626475" y="5394325"/>
          <p14:tracePt t="44255" x="8670925" y="5384800"/>
          <p14:tracePt t="44273" x="8688388" y="5367338"/>
          <p14:tracePt t="44289" x="8705850" y="5357813"/>
          <p14:tracePt t="44305" x="8705850" y="5348288"/>
          <p14:tracePt t="44322" x="8705850" y="5340350"/>
          <p14:tracePt t="44510" x="8705850" y="5330825"/>
          <p14:tracePt t="44515" x="8715375" y="5330825"/>
          <p14:tracePt t="44524" x="8715375" y="5313363"/>
          <p14:tracePt t="44539" x="8724900" y="5259388"/>
          <p14:tracePt t="44555" x="8742363" y="5205413"/>
          <p14:tracePt t="44572" x="8742363" y="5153025"/>
          <p14:tracePt t="44589" x="8742363" y="5108575"/>
          <p14:tracePt t="44605" x="8742363" y="5072063"/>
          <p14:tracePt t="44622" x="8742363" y="5045075"/>
          <p14:tracePt t="44624" x="8732838" y="5027613"/>
          <p14:tracePt t="44638" x="8732838" y="5018088"/>
          <p14:tracePt t="44655" x="8705850" y="4973638"/>
          <p14:tracePt t="44672" x="8626475" y="4911725"/>
          <p14:tracePt t="44688" x="8420100" y="4795838"/>
          <p14:tracePt t="44705" x="8259763" y="4732338"/>
          <p14:tracePt t="44722" x="8108950" y="4679950"/>
          <p14:tracePt t="44739" x="7947025" y="4616450"/>
          <p14:tracePt t="44755" x="7804150" y="4562475"/>
          <p14:tracePt t="44772" x="7653338" y="4527550"/>
          <p14:tracePt t="44789" x="7491413" y="4483100"/>
          <p14:tracePt t="44805" x="7375525" y="4465638"/>
          <p14:tracePt t="44822" x="7286625" y="4446588"/>
          <p14:tracePt t="44839" x="7224713" y="4429125"/>
          <p14:tracePt t="44855" x="7170738" y="4419600"/>
          <p14:tracePt t="44872" x="7134225" y="4411663"/>
          <p14:tracePt t="44888" x="7116763" y="4411663"/>
          <p14:tracePt t="44905" x="7099300" y="4411663"/>
          <p14:tracePt t="44922" x="7045325" y="4411663"/>
          <p14:tracePt t="44938" x="7010400" y="4411663"/>
          <p14:tracePt t="44955" x="6956425" y="4429125"/>
          <p14:tracePt t="44972" x="6867525" y="4429125"/>
          <p14:tracePt t="44988" x="6751638" y="4446588"/>
          <p14:tracePt t="45005" x="6643688" y="4465638"/>
          <p14:tracePt t="45022" x="6589713" y="4473575"/>
          <p14:tracePt t="45038" x="6537325" y="4473575"/>
          <p14:tracePt t="45055" x="6518275" y="4473575"/>
          <p14:tracePt t="45072" x="6518275" y="4465638"/>
          <p14:tracePt t="45088" x="6518275" y="4446588"/>
          <p14:tracePt t="45105" x="6518275" y="4438650"/>
          <p14:tracePt t="45122" x="6518275" y="4419600"/>
          <p14:tracePt t="45139" x="6518275" y="4411663"/>
          <p14:tracePt t="45203" x="6510338" y="4411663"/>
          <p14:tracePt t="45211" x="6500813" y="4411663"/>
          <p14:tracePt t="45222" x="6438900" y="4402138"/>
          <p14:tracePt t="45238" x="6205538" y="4384675"/>
          <p14:tracePt t="45255" x="5929313" y="4375150"/>
          <p14:tracePt t="45272" x="5608638" y="4367213"/>
          <p14:tracePt t="45288" x="5251450" y="4348163"/>
          <p14:tracePt t="45305" x="5116513" y="4330700"/>
          <p14:tracePt t="45323" x="5081588" y="4322763"/>
          <p14:tracePt t="45359" x="5081588" y="4313238"/>
          <p14:tracePt t="45372" x="5099050" y="4313238"/>
          <p14:tracePt t="45388" x="5143500" y="4313238"/>
          <p14:tracePt t="45405" x="5241925" y="4313238"/>
          <p14:tracePt t="45422" x="5446713" y="4340225"/>
          <p14:tracePt t="45438" x="5608638" y="4367213"/>
          <p14:tracePt t="45455" x="5741988" y="4394200"/>
          <p14:tracePt t="45472" x="5813425" y="4411663"/>
          <p14:tracePt t="45488" x="5840413" y="4419600"/>
          <p14:tracePt t="45505" x="5840413" y="4438650"/>
          <p14:tracePt t="45522" x="5795963" y="4465638"/>
          <p14:tracePt t="45538" x="5643563" y="4527550"/>
          <p14:tracePt t="45555" x="5562600" y="4581525"/>
          <p14:tracePt t="45572" x="5518150" y="4616450"/>
          <p14:tracePt t="45588" x="5510213" y="4633913"/>
          <p14:tracePt t="45622" x="5545138" y="4652963"/>
          <p14:tracePt t="45638" x="5697538" y="4679950"/>
          <p14:tracePt t="45655" x="5919788" y="4714875"/>
          <p14:tracePt t="45672" x="6224588" y="4786313"/>
          <p14:tracePt t="45688" x="6375400" y="4857750"/>
          <p14:tracePt t="45705" x="6456363" y="4938713"/>
          <p14:tracePt t="45722" x="6473825" y="5000625"/>
          <p14:tracePt t="45738" x="6473825" y="5099050"/>
          <p14:tracePt t="45755" x="6438900" y="5224463"/>
          <p14:tracePt t="45772" x="6375400" y="5357813"/>
          <p14:tracePt t="45789" x="6296025" y="5537200"/>
          <p14:tracePt t="45807" x="6276975" y="5626100"/>
          <p14:tracePt t="45822" x="6269038" y="5680075"/>
          <p14:tracePt t="45838" x="6269038" y="5715000"/>
          <p14:tracePt t="45855" x="6286500" y="5732463"/>
          <p14:tracePt t="45872" x="6330950" y="5759450"/>
          <p14:tracePt t="45888" x="6411913" y="5768975"/>
          <p14:tracePt t="45905" x="6537325" y="5786438"/>
          <p14:tracePt t="45922" x="6769100" y="5830888"/>
          <p14:tracePt t="45938" x="6938963" y="5848350"/>
          <p14:tracePt t="45955" x="7108825" y="5875338"/>
          <p14:tracePt t="45972" x="7296150" y="5884863"/>
          <p14:tracePt t="45988" x="7491413" y="5884863"/>
          <p14:tracePt t="46005" x="7697788" y="5875338"/>
          <p14:tracePt t="46022" x="7885113" y="5822950"/>
          <p14:tracePt t="46039" x="8153400" y="5715000"/>
          <p14:tracePt t="46055" x="8331200" y="5643563"/>
          <p14:tracePt t="46072" x="8491538" y="5581650"/>
          <p14:tracePt t="46088" x="8653463" y="5527675"/>
          <p14:tracePt t="46105" x="8751888" y="5483225"/>
          <p14:tracePt t="46122" x="8840788" y="5446713"/>
          <p14:tracePt t="46138" x="8894763" y="5429250"/>
          <p14:tracePt t="46155" x="8956675" y="5411788"/>
          <p14:tracePt t="46171" x="9001125" y="5394325"/>
          <p14:tracePt t="46188" x="9055100" y="5384800"/>
          <p14:tracePt t="46205" x="9153525" y="5367338"/>
          <p14:tracePt t="46221" x="9251950" y="5348288"/>
          <p14:tracePt t="46238" x="9358313" y="5313363"/>
          <p14:tracePt t="46255" x="9447213" y="5295900"/>
          <p14:tracePt t="46271" x="9501188" y="5268913"/>
          <p14:tracePt t="46289" x="9572625" y="5224463"/>
          <p14:tracePt t="46305" x="9609138" y="5205413"/>
          <p14:tracePt t="46321" x="9617075" y="5197475"/>
          <p14:tracePt t="46338" x="9626600" y="5187950"/>
          <p14:tracePt t="46355" x="9626600" y="5180013"/>
          <p14:tracePt t="54631" x="9609138" y="5187950"/>
          <p14:tracePt t="54640" x="9545638" y="5197475"/>
          <p14:tracePt t="54647" x="9420225" y="5205413"/>
          <p14:tracePt t="54655" x="9277350" y="5205413"/>
          <p14:tracePt t="54670" x="9117013" y="5180013"/>
          <p14:tracePt t="54688" x="8555038" y="5010150"/>
          <p14:tracePt t="54703" x="8180388" y="4884738"/>
          <p14:tracePt t="54736" x="7616825" y="4724400"/>
          <p14:tracePt t="54769" x="7348538" y="4687888"/>
          <p14:tracePt t="54786" x="7251700" y="4687888"/>
          <p14:tracePt t="54802" x="7126288" y="4705350"/>
          <p14:tracePt t="54819" x="7010400" y="4732338"/>
          <p14:tracePt t="54836" x="6858000" y="4776788"/>
          <p14:tracePt t="54853" x="6705600" y="4830763"/>
          <p14:tracePt t="54869" x="6608763" y="4875213"/>
          <p14:tracePt t="54886" x="6500813" y="4911725"/>
          <p14:tracePt t="54902" x="6375400" y="4929188"/>
          <p14:tracePt t="54919" x="6269038" y="4938713"/>
          <p14:tracePt t="54936" x="6161088" y="4938713"/>
          <p14:tracePt t="54952" x="6018213" y="4911725"/>
          <p14:tracePt t="54969" x="5938838" y="4867275"/>
          <p14:tracePt t="54986" x="5830888" y="4813300"/>
          <p14:tracePt t="55002" x="5680075" y="4724400"/>
          <p14:tracePt t="55019" x="5500688" y="4633913"/>
          <p14:tracePt t="55036" x="5367338" y="4589463"/>
          <p14:tracePt t="55053" x="5268913" y="4572000"/>
          <p14:tracePt t="55069" x="5232400" y="4554538"/>
          <p14:tracePt t="55086" x="5205413" y="4545013"/>
          <p14:tracePt t="55102" x="5180013" y="4537075"/>
          <p14:tracePt t="55119" x="5143500" y="4537075"/>
          <p14:tracePt t="55136" x="5133975" y="4537075"/>
          <p14:tracePt t="55209" x="5126038" y="4537075"/>
          <p14:tracePt t="55217" x="5116513" y="4537075"/>
          <p14:tracePt t="55225" x="5089525" y="4537075"/>
          <p14:tracePt t="55236" x="5062538" y="4537075"/>
          <p14:tracePt t="55252" x="5010150" y="4537075"/>
          <p14:tracePt t="55269" x="4965700" y="4537075"/>
          <p14:tracePt t="55286" x="4919663" y="4554538"/>
          <p14:tracePt t="55302" x="4911725" y="4554538"/>
          <p14:tracePt t="55357" x="4929188" y="4554538"/>
          <p14:tracePt t="55365" x="4991100" y="4537075"/>
          <p14:tracePt t="55373" x="5072063" y="4527550"/>
          <p14:tracePt t="55386" x="5160963" y="4518025"/>
          <p14:tracePt t="55402" x="5375275" y="4500563"/>
          <p14:tracePt t="55419" x="5608638" y="4483100"/>
          <p14:tracePt t="55436" x="5956300" y="4446588"/>
          <p14:tracePt t="55452" x="6161088" y="4429125"/>
          <p14:tracePt t="55469" x="6340475" y="4411663"/>
          <p14:tracePt t="55486" x="6500813" y="4402138"/>
          <p14:tracePt t="55502" x="6581775" y="4394200"/>
          <p14:tracePt t="55519" x="6626225" y="4394200"/>
          <p14:tracePt t="55536" x="6643688" y="4394200"/>
          <p14:tracePt t="55591" x="6626225" y="4402138"/>
          <p14:tracePt t="55599" x="6572250" y="4411663"/>
          <p14:tracePt t="55607" x="6473825" y="4429125"/>
          <p14:tracePt t="55619" x="6348413" y="4438650"/>
          <p14:tracePt t="55636" x="6027738" y="4473575"/>
          <p14:tracePt t="55638" x="5840413" y="4510088"/>
          <p14:tracePt t="55652" x="5670550" y="4545013"/>
          <p14:tracePt t="55669" x="5384800" y="4598988"/>
          <p14:tracePt t="55686" x="5153025" y="4643438"/>
          <p14:tracePt t="55702" x="5133975" y="4643438"/>
          <p14:tracePt t="55736" x="5187950" y="4643438"/>
          <p14:tracePt t="55752" x="5375275" y="4643438"/>
          <p14:tracePt t="55769" x="5616575" y="4652963"/>
          <p14:tracePt t="55786" x="5830888" y="4679950"/>
          <p14:tracePt t="55802" x="5956300" y="4751388"/>
          <p14:tracePt t="55819" x="5973763" y="4795838"/>
          <p14:tracePt t="55836" x="5973763" y="4848225"/>
          <p14:tracePt t="55852" x="5911850" y="4965700"/>
          <p14:tracePt t="55869" x="5840413" y="5089525"/>
          <p14:tracePt t="55886" x="5776913" y="5205413"/>
          <p14:tracePt t="55902" x="5741988" y="5313363"/>
          <p14:tracePt t="55919" x="5741988" y="5357813"/>
          <p14:tracePt t="55936" x="5768975" y="5438775"/>
          <p14:tracePt t="55952" x="5840413" y="5500688"/>
          <p14:tracePt t="55969" x="5902325" y="5562600"/>
          <p14:tracePt t="55986" x="5965825" y="5626100"/>
          <p14:tracePt t="56002" x="6018213" y="5697538"/>
          <p14:tracePt t="56019" x="6045200" y="5732463"/>
          <p14:tracePt t="56036" x="6045200" y="5768975"/>
          <p14:tracePt t="56052" x="6037263" y="5803900"/>
          <p14:tracePt t="56069" x="6027738" y="5813425"/>
          <p14:tracePt t="56086" x="6010275" y="5822950"/>
          <p14:tracePt t="56102" x="5956300" y="5822950"/>
          <p14:tracePt t="56119" x="5867400" y="5759450"/>
          <p14:tracePt t="56135" x="5697538" y="5616575"/>
          <p14:tracePt t="56152" x="5483225" y="5419725"/>
          <p14:tracePt t="56169" x="5295900" y="5197475"/>
          <p14:tracePt t="56186" x="5133975" y="4991100"/>
          <p14:tracePt t="56202" x="5081588" y="4884738"/>
          <p14:tracePt t="56219" x="5062538" y="4786313"/>
          <p14:tracePt t="56235" x="5062538" y="4697413"/>
          <p14:tracePt t="56252" x="5081588" y="4633913"/>
          <p14:tracePt t="56269" x="5126038" y="4572000"/>
          <p14:tracePt t="56285" x="5153025" y="4527550"/>
          <p14:tracePt t="56341" x="5126038" y="4537075"/>
          <p14:tracePt t="56349" x="5099050" y="4562475"/>
          <p14:tracePt t="56357" x="5045075" y="4589463"/>
          <p14:tracePt t="56369" x="4991100" y="4616450"/>
          <p14:tracePt t="56385" x="4919663" y="4633913"/>
          <p14:tracePt t="56402" x="4857750" y="4652963"/>
          <p14:tracePt t="56419" x="4830763" y="4652963"/>
          <p14:tracePt t="56435" x="4822825" y="4652963"/>
          <p14:tracePt t="56452" x="4822825" y="4608513"/>
          <p14:tracePt t="56469" x="4822825" y="4562475"/>
          <p14:tracePt t="56485" x="4830763" y="4518025"/>
          <p14:tracePt t="56502" x="4848225" y="4491038"/>
          <p14:tracePt t="56519" x="4857750" y="4483100"/>
          <p14:tracePt t="56535" x="4867275" y="4465638"/>
          <p14:tracePt t="56552" x="4875213" y="4465638"/>
          <p14:tracePt t="56592" x="4894263" y="4518025"/>
          <p14:tracePt t="56599" x="4929188" y="4589463"/>
          <p14:tracePt t="56607" x="4956175" y="4679950"/>
          <p14:tracePt t="56619" x="4991100" y="4786313"/>
          <p14:tracePt t="56635" x="5072063" y="5072063"/>
          <p14:tracePt t="56652" x="5160963" y="5446713"/>
          <p14:tracePt t="56669" x="5205413" y="5581650"/>
          <p14:tracePt t="56685" x="5214938" y="5661025"/>
          <p14:tracePt t="56702" x="5224463" y="5680075"/>
          <p14:tracePt t="56739" x="5224463" y="5653088"/>
          <p14:tracePt t="56752" x="5214938" y="5589588"/>
          <p14:tracePt t="56769" x="5160963" y="5411788"/>
          <p14:tracePt t="56785" x="5153025" y="5214938"/>
          <p14:tracePt t="56804" x="5160963" y="4956175"/>
          <p14:tracePt t="56819" x="5205413" y="4830763"/>
          <p14:tracePt t="56835" x="5251450" y="4741863"/>
          <p14:tracePt t="56852" x="5295900" y="4705350"/>
          <p14:tracePt t="56869" x="5340350" y="4705350"/>
          <p14:tracePt t="56885" x="5429250" y="4751388"/>
          <p14:tracePt t="56903" x="5589588" y="4983163"/>
          <p14:tracePt t="56919" x="5643563" y="5170488"/>
          <p14:tracePt t="56935" x="5670550" y="5348288"/>
          <p14:tracePt t="56952" x="5670550" y="5446713"/>
          <p14:tracePt t="56969" x="5643563" y="5500688"/>
          <p14:tracePt t="57002" x="5634038" y="5500688"/>
          <p14:tracePt t="57019" x="5626100" y="5411788"/>
          <p14:tracePt t="57035" x="5626100" y="5232400"/>
          <p14:tracePt t="57053" x="5697538" y="4956175"/>
          <p14:tracePt t="57069" x="5786438" y="4803775"/>
          <p14:tracePt t="57085" x="5894388" y="4705350"/>
          <p14:tracePt t="57102" x="5973763" y="4679950"/>
          <p14:tracePt t="57119" x="6054725" y="4697413"/>
          <p14:tracePt t="57135" x="6116638" y="4803775"/>
          <p14:tracePt t="57153" x="6170613" y="5072063"/>
          <p14:tracePt t="57169" x="6170613" y="5276850"/>
          <p14:tracePt t="57185" x="6126163" y="5438775"/>
          <p14:tracePt t="57202" x="6072188" y="5545138"/>
          <p14:tracePt t="57219" x="6018213" y="5608638"/>
          <p14:tracePt t="57235" x="5991225" y="5616575"/>
          <p14:tracePt t="57254" x="5983288" y="5616575"/>
          <p14:tracePt t="57269" x="5965825" y="5518150"/>
          <p14:tracePt t="57285" x="5956300" y="5303838"/>
          <p14:tracePt t="57302" x="6000750" y="5010150"/>
          <p14:tracePt t="57319" x="6045200" y="4884738"/>
          <p14:tracePt t="57335" x="6081713" y="4840288"/>
          <p14:tracePt t="57352" x="6099175" y="4840288"/>
          <p14:tracePt t="57368" x="6116638" y="4875213"/>
          <p14:tracePt t="57385" x="6153150" y="5027613"/>
          <p14:tracePt t="57402" x="6180138" y="5251450"/>
          <p14:tracePt t="57419" x="6197600" y="5572125"/>
          <p14:tracePt t="57435" x="6197600" y="5715000"/>
          <p14:tracePt t="57452" x="6188075" y="5795963"/>
          <p14:tracePt t="57468" x="6180138" y="5830888"/>
          <p14:tracePt t="57485" x="6180138" y="5840413"/>
          <p14:tracePt t="57553" x="6170613" y="5840413"/>
          <p14:tracePt t="58466" x="6143625" y="5822950"/>
          <p14:tracePt t="58473" x="6062663" y="5741988"/>
          <p14:tracePt t="58485" x="5938838" y="5643563"/>
          <p14:tracePt t="58502" x="5634038" y="5384800"/>
          <p14:tracePt t="58519" x="5286375" y="5143500"/>
          <p14:tracePt t="58552" x="4759325" y="4714875"/>
          <p14:tracePt t="58585" x="4705350" y="4643438"/>
          <p14:tracePt t="58618" x="4724400" y="4625975"/>
          <p14:tracePt t="58635" x="4776788" y="4589463"/>
          <p14:tracePt t="58652" x="4857750" y="4572000"/>
          <p14:tracePt t="58654" x="4911725" y="4562475"/>
          <p14:tracePt t="58668" x="5037138" y="4554538"/>
          <p14:tracePt t="58685" x="5205413" y="4554538"/>
          <p14:tracePt t="58702" x="5367338" y="4554538"/>
          <p14:tracePt t="58718" x="5518150" y="4598988"/>
          <p14:tracePt t="58735" x="5653088" y="4643438"/>
          <p14:tracePt t="58752" x="5724525" y="4679950"/>
          <p14:tracePt t="58769" x="5724525" y="4697413"/>
          <p14:tracePt t="58786" x="5715000" y="4741863"/>
          <p14:tracePt t="58801" x="5554663" y="4884738"/>
          <p14:tracePt t="58818" x="5276850" y="5018088"/>
          <p14:tracePt t="58835" x="4983163" y="5160963"/>
          <p14:tracePt t="58852" x="4795838" y="5241925"/>
          <p14:tracePt t="58868" x="4724400" y="5313363"/>
          <p14:tracePt t="58885" x="4724400" y="5340350"/>
          <p14:tracePt t="58901" x="4776788" y="5375275"/>
          <p14:tracePt t="58918" x="5295900" y="5456238"/>
          <p14:tracePt t="58935" x="5902325" y="5527675"/>
          <p14:tracePt t="58952" x="6510338" y="5634038"/>
          <p14:tracePt t="58968" x="6848475" y="5724525"/>
          <p14:tracePt t="58985" x="6956425" y="5786438"/>
          <p14:tracePt t="59001" x="6965950" y="5822950"/>
          <p14:tracePt t="59018" x="6938963" y="5911850"/>
          <p14:tracePt t="59035" x="6823075" y="6108700"/>
          <p14:tracePt t="59051" x="6705600" y="6215063"/>
          <p14:tracePt t="59068" x="6653213" y="6269038"/>
          <p14:tracePt t="59085" x="6634163" y="6313488"/>
          <p14:tracePt t="59101" x="6634163" y="6323013"/>
          <p14:tracePt t="59395" x="6634163" y="6313488"/>
          <p14:tracePt t="59575" x="6634163" y="6303963"/>
          <p14:tracePt t="59691" x="6634163" y="6296025"/>
          <p14:tracePt t="60060" x="6626225" y="6276975"/>
        </p14:tracePtLst>
      </p14:laserTraceLst>
    </p:ext>
  </p:extLs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el 1"/>
          <p:cNvSpPr>
            <a:spLocks noGrp="1"/>
          </p:cNvSpPr>
          <p:nvPr>
            <p:ph type="title"/>
          </p:nvPr>
        </p:nvSpPr>
        <p:spPr/>
        <p:txBody>
          <a:bodyPr/>
          <a:lstStyle/>
          <a:p>
            <a:r>
              <a:rPr lang="nl-BE" altLang="nl-BE" dirty="0"/>
              <a:t>Voor praktisch gebruik (in lijn met NCRP 168)</a:t>
            </a:r>
          </a:p>
        </p:txBody>
      </p:sp>
      <p:sp>
        <p:nvSpPr>
          <p:cNvPr id="3" name="Tijdelijke aanduiding voor inhoud 2"/>
          <p:cNvSpPr>
            <a:spLocks noGrp="1"/>
          </p:cNvSpPr>
          <p:nvPr>
            <p:ph idx="1"/>
          </p:nvPr>
        </p:nvSpPr>
        <p:spPr>
          <a:xfrm>
            <a:off x="2057401" y="5438776"/>
            <a:ext cx="7974013" cy="962025"/>
          </a:xfrm>
          <a:solidFill>
            <a:schemeClr val="bg1"/>
          </a:solidFill>
        </p:spPr>
        <p:txBody>
          <a:bodyPr>
            <a:normAutofit lnSpcReduction="10000"/>
          </a:bodyPr>
          <a:lstStyle/>
          <a:p>
            <a:pPr marL="0" indent="0">
              <a:buNone/>
              <a:defRPr/>
            </a:pPr>
            <a:r>
              <a:rPr lang="nl-BE" sz="1200" dirty="0">
                <a:hlinkClick r:id="rId4"/>
              </a:rPr>
              <a:t>Establishment of trigger levels </a:t>
            </a:r>
            <a:r>
              <a:rPr lang="nl-BE" sz="1200" dirty="0" err="1">
                <a:hlinkClick r:id="rId4"/>
              </a:rPr>
              <a:t>to</a:t>
            </a:r>
            <a:r>
              <a:rPr lang="nl-BE" sz="1200" dirty="0">
                <a:hlinkClick r:id="rId4"/>
              </a:rPr>
              <a:t> </a:t>
            </a:r>
            <a:r>
              <a:rPr lang="nl-BE" sz="1200" dirty="0" err="1">
                <a:hlinkClick r:id="rId4"/>
              </a:rPr>
              <a:t>steer</a:t>
            </a:r>
            <a:r>
              <a:rPr lang="nl-BE" sz="1200" dirty="0">
                <a:hlinkClick r:id="rId4"/>
              </a:rPr>
              <a:t> the follow-up of </a:t>
            </a:r>
            <a:r>
              <a:rPr lang="nl-BE" sz="1200" dirty="0" err="1">
                <a:hlinkClick r:id="rId4"/>
              </a:rPr>
              <a:t>radiation</a:t>
            </a:r>
            <a:r>
              <a:rPr lang="nl-BE" sz="1200" dirty="0">
                <a:hlinkClick r:id="rId4"/>
              </a:rPr>
              <a:t> </a:t>
            </a:r>
            <a:r>
              <a:rPr lang="nl-BE" sz="1200" dirty="0" err="1">
                <a:hlinkClick r:id="rId4"/>
              </a:rPr>
              <a:t>effects</a:t>
            </a:r>
            <a:r>
              <a:rPr lang="nl-BE" sz="1200" dirty="0">
                <a:hlinkClick r:id="rId4"/>
              </a:rPr>
              <a:t> in </a:t>
            </a:r>
            <a:r>
              <a:rPr lang="nl-BE" sz="1200" dirty="0" err="1">
                <a:hlinkClick r:id="rId4"/>
              </a:rPr>
              <a:t>patients</a:t>
            </a:r>
            <a:r>
              <a:rPr lang="nl-BE" sz="1200" dirty="0">
                <a:hlinkClick r:id="rId4"/>
              </a:rPr>
              <a:t> </a:t>
            </a:r>
            <a:r>
              <a:rPr lang="nl-BE" sz="1200" dirty="0" err="1">
                <a:hlinkClick r:id="rId4"/>
              </a:rPr>
              <a:t>undergoing</a:t>
            </a:r>
            <a:r>
              <a:rPr lang="nl-BE" sz="1200" dirty="0">
                <a:hlinkClick r:id="rId4"/>
              </a:rPr>
              <a:t> </a:t>
            </a:r>
            <a:r>
              <a:rPr lang="nl-BE" sz="1200" dirty="0" err="1">
                <a:hlinkClick r:id="rId4"/>
              </a:rPr>
              <a:t>fluoroscopically-guided</a:t>
            </a:r>
            <a:r>
              <a:rPr lang="nl-BE" sz="1200" dirty="0">
                <a:hlinkClick r:id="rId4"/>
              </a:rPr>
              <a:t> </a:t>
            </a:r>
            <a:r>
              <a:rPr lang="nl-BE" sz="1200" dirty="0" err="1">
                <a:hlinkClick r:id="rId4"/>
              </a:rPr>
              <a:t>interventional</a:t>
            </a:r>
            <a:r>
              <a:rPr lang="nl-BE" sz="1200" dirty="0">
                <a:hlinkClick r:id="rId4"/>
              </a:rPr>
              <a:t> procedures in Belgium.</a:t>
            </a:r>
            <a:endParaRPr lang="nl-BE" sz="1200" dirty="0"/>
          </a:p>
          <a:p>
            <a:pPr marL="0" indent="0">
              <a:buNone/>
              <a:defRPr/>
            </a:pPr>
            <a:r>
              <a:rPr lang="nl-BE" sz="1200" dirty="0" err="1"/>
              <a:t>Struelens</a:t>
            </a:r>
            <a:r>
              <a:rPr lang="nl-BE" sz="1200" dirty="0"/>
              <a:t> L, </a:t>
            </a:r>
            <a:r>
              <a:rPr lang="nl-BE" sz="1200" dirty="0" err="1"/>
              <a:t>Bacher</a:t>
            </a:r>
            <a:r>
              <a:rPr lang="nl-BE" sz="1200" dirty="0"/>
              <a:t> K, Bosmans H, </a:t>
            </a:r>
            <a:r>
              <a:rPr lang="nl-BE" sz="1200" dirty="0" err="1"/>
              <a:t>Bleeser</a:t>
            </a:r>
            <a:r>
              <a:rPr lang="nl-BE" sz="1200" dirty="0"/>
              <a:t> F, </a:t>
            </a:r>
            <a:r>
              <a:rPr lang="nl-BE" sz="1200" dirty="0" err="1"/>
              <a:t>Hoornaert</a:t>
            </a:r>
            <a:r>
              <a:rPr lang="nl-BE" sz="1200" dirty="0"/>
              <a:t> MT, </a:t>
            </a:r>
            <a:r>
              <a:rPr lang="nl-BE" sz="1200" dirty="0" err="1"/>
              <a:t>Malchair</a:t>
            </a:r>
            <a:r>
              <a:rPr lang="nl-BE" sz="1200" dirty="0"/>
              <a:t> F, </a:t>
            </a:r>
            <a:r>
              <a:rPr lang="nl-BE" sz="1200" dirty="0" err="1"/>
              <a:t>Balter</a:t>
            </a:r>
            <a:r>
              <a:rPr lang="nl-BE" sz="1200" dirty="0"/>
              <a:t> S.</a:t>
            </a:r>
          </a:p>
          <a:p>
            <a:pPr marL="0" indent="0">
              <a:buNone/>
              <a:defRPr/>
            </a:pPr>
            <a:r>
              <a:rPr lang="nl-BE" sz="1200" dirty="0" err="1"/>
              <a:t>Phys</a:t>
            </a:r>
            <a:r>
              <a:rPr lang="nl-BE" sz="1200" dirty="0"/>
              <a:t> </a:t>
            </a:r>
            <a:r>
              <a:rPr lang="nl-BE" sz="1200" dirty="0" err="1"/>
              <a:t>Med</a:t>
            </a:r>
            <a:r>
              <a:rPr lang="nl-BE" sz="1200" dirty="0"/>
              <a:t>. 2014 Dec;30(8):934-40</a:t>
            </a:r>
          </a:p>
          <a:p>
            <a:pPr>
              <a:defRPr/>
            </a:pPr>
            <a:endParaRPr lang="nl-BE" dirty="0"/>
          </a:p>
        </p:txBody>
      </p:sp>
      <p:pic>
        <p:nvPicPr>
          <p:cNvPr id="33796" name="Afbeelding 3"/>
          <p:cNvPicPr>
            <a:picLocks noChangeAspect="1"/>
          </p:cNvPicPr>
          <p:nvPr/>
        </p:nvPicPr>
        <p:blipFill>
          <a:blip r:embed="rId5">
            <a:extLst>
              <a:ext uri="{28A0092B-C50C-407E-A947-70E740481C1C}">
                <a14:useLocalDpi xmlns:a14="http://schemas.microsoft.com/office/drawing/2010/main" val="0"/>
              </a:ext>
            </a:extLst>
          </a:blip>
          <a:srcRect l="31927" t="32143" r="7582" b="19643"/>
          <a:stretch>
            <a:fillRect/>
          </a:stretch>
        </p:blipFill>
        <p:spPr bwMode="auto">
          <a:xfrm>
            <a:off x="2160589" y="1327483"/>
            <a:ext cx="7870825" cy="35274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7551778"/>
      </p:ext>
    </p:extLst>
  </p:cSld>
  <p:clrMapOvr>
    <a:masterClrMapping/>
  </p:clrMapOvr>
  <mc:AlternateContent xmlns:mc="http://schemas.openxmlformats.org/markup-compatibility/2006" xmlns:p14="http://schemas.microsoft.com/office/powerpoint/2010/main">
    <mc:Choice Requires="p14">
      <p:transition spd="slow" p14:dur="2000" advTm="110809"/>
    </mc:Choice>
    <mc:Fallback xmlns="">
      <p:transition spd="slow" advTm="110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26645" x="6500813" y="6045200"/>
          <p14:tracePt t="26652" x="6375400" y="5518150"/>
          <p14:tracePt t="26659" x="6269038" y="4973638"/>
          <p14:tracePt t="26676" x="6251575" y="4000500"/>
          <p14:tracePt t="26692" x="6340475" y="3205163"/>
          <p14:tracePt t="26708" x="6446838" y="2517775"/>
          <p14:tracePt t="26741" x="6680200" y="1731963"/>
          <p14:tracePt t="26775" x="6751638" y="1608138"/>
          <p14:tracePt t="26791" x="6751638" y="1616075"/>
          <p14:tracePt t="26808" x="6715125" y="1670050"/>
          <p14:tracePt t="26824" x="6653213" y="1741488"/>
          <p14:tracePt t="26841" x="6554788" y="1795463"/>
          <p14:tracePt t="26858" x="6259513" y="1768475"/>
          <p14:tracePt t="26874" x="5697538" y="1562100"/>
          <p14:tracePt t="26891" x="5259388" y="1438275"/>
          <p14:tracePt t="27120" x="5259388" y="1366838"/>
          <p14:tracePt t="27128" x="5268913" y="1366838"/>
          <p14:tracePt t="27136" x="5303838" y="1366838"/>
          <p14:tracePt t="27144" x="5357813" y="1393825"/>
          <p14:tracePt t="27158" x="5394325" y="1446213"/>
          <p14:tracePt t="27175" x="5402263" y="1660525"/>
          <p14:tracePt t="27191" x="5313363" y="2027238"/>
          <p14:tracePt t="27208" x="5276850" y="2197100"/>
          <p14:tracePt t="27224" x="5268913" y="2322513"/>
          <p14:tracePt t="27241" x="5268913" y="2419350"/>
          <p14:tracePt t="27258" x="5276850" y="2517775"/>
          <p14:tracePt t="27274" x="5322888" y="2633663"/>
          <p14:tracePt t="27291" x="5402263" y="2847975"/>
          <p14:tracePt t="27308" x="5483225" y="3009900"/>
          <p14:tracePt t="27324" x="5608638" y="3187700"/>
          <p14:tracePt t="27341" x="5732463" y="3340100"/>
          <p14:tracePt t="27358" x="5848350" y="3482975"/>
          <p14:tracePt t="27374" x="5956300" y="3616325"/>
          <p14:tracePt t="27391" x="6089650" y="3732213"/>
          <p14:tracePt t="27408" x="6242050" y="3830638"/>
          <p14:tracePt t="27424" x="6394450" y="3894138"/>
          <p14:tracePt t="27441" x="6643688" y="3956050"/>
          <p14:tracePt t="27458" x="6786563" y="3956050"/>
          <p14:tracePt t="27474" x="6919913" y="3946525"/>
          <p14:tracePt t="27491" x="7081838" y="3884613"/>
          <p14:tracePt t="27508" x="7215188" y="3830638"/>
          <p14:tracePt t="27524" x="7340600" y="3751263"/>
          <p14:tracePt t="27542" x="7446963" y="3616325"/>
          <p14:tracePt t="27558" x="7491413" y="3509963"/>
          <p14:tracePt t="27574" x="7518400" y="3375025"/>
          <p14:tracePt t="27591" x="7518400" y="3276600"/>
          <p14:tracePt t="27608" x="7510463" y="3179763"/>
          <p14:tracePt t="27624" x="7500938" y="3125788"/>
          <p14:tracePt t="27641" x="7456488" y="3071813"/>
          <p14:tracePt t="27658" x="7402513" y="3027363"/>
          <p14:tracePt t="27674" x="7358063" y="3009900"/>
          <p14:tracePt t="27691" x="7323138" y="3000375"/>
          <p14:tracePt t="27708" x="7313613" y="3000375"/>
          <p14:tracePt t="27725" x="7304088" y="3000375"/>
          <p14:tracePt t="27741" x="7296150" y="3009900"/>
          <p14:tracePt t="27758" x="7259638" y="3044825"/>
          <p14:tracePt t="27774" x="7224713" y="3089275"/>
          <p14:tracePt t="27792" x="7134225" y="3205163"/>
          <p14:tracePt t="27808" x="7062788" y="3313113"/>
          <p14:tracePt t="27824" x="6983413" y="3411538"/>
          <p14:tracePt t="27841" x="6911975" y="3517900"/>
          <p14:tracePt t="27858" x="6858000" y="3625850"/>
          <p14:tracePt t="27874" x="6858000" y="3679825"/>
          <p14:tracePt t="27891" x="6858000" y="3687763"/>
          <p14:tracePt t="27932" x="6867525" y="3679825"/>
          <p14:tracePt t="27941" x="6884988" y="3660775"/>
          <p14:tracePt t="27958" x="6902450" y="3616325"/>
          <p14:tracePt t="27974" x="6919913" y="3517900"/>
          <p14:tracePt t="27991" x="6929438" y="3394075"/>
          <p14:tracePt t="28008" x="6894513" y="3268663"/>
          <p14:tracePt t="28024" x="6823075" y="3160713"/>
          <p14:tracePt t="28042" x="6705600" y="3036888"/>
          <p14:tracePt t="28058" x="6653213" y="3000375"/>
          <p14:tracePt t="28074" x="6599238" y="2982913"/>
          <p14:tracePt t="28091" x="6581775" y="2973388"/>
          <p14:tracePt t="28175" x="6581775" y="2965450"/>
          <p14:tracePt t="28182" x="6589713" y="2965450"/>
          <p14:tracePt t="28191" x="6589713" y="2955925"/>
          <p14:tracePt t="28208" x="6608763" y="2928938"/>
          <p14:tracePt t="28224" x="6616700" y="2911475"/>
          <p14:tracePt t="28241" x="6626225" y="2894013"/>
          <p14:tracePt t="28258" x="6634163" y="2884488"/>
          <p14:tracePt t="28274" x="6634163" y="2874963"/>
          <p14:tracePt t="28348" x="6634163" y="2884488"/>
          <p14:tracePt t="28353" x="6634163" y="2928938"/>
          <p14:tracePt t="28362" x="6634163" y="2990850"/>
          <p14:tracePt t="28374" x="6634163" y="3062288"/>
          <p14:tracePt t="28391" x="6634163" y="3268663"/>
          <p14:tracePt t="28407" x="6616700" y="3482975"/>
          <p14:tracePt t="28424" x="6608763" y="3813175"/>
          <p14:tracePt t="28441" x="6608763" y="4037013"/>
          <p14:tracePt t="28457" x="6626225" y="4251325"/>
          <p14:tracePt t="28474" x="6653213" y="4438650"/>
          <p14:tracePt t="28491" x="6670675" y="4545013"/>
          <p14:tracePt t="28508" x="6688138" y="4608513"/>
          <p14:tracePt t="28558" x="6688138" y="4598988"/>
          <p14:tracePt t="28566" x="6688138" y="4562475"/>
          <p14:tracePt t="28574" x="6680200" y="4491038"/>
          <p14:tracePt t="28592" x="6616700" y="4295775"/>
          <p14:tracePt t="28608" x="6562725" y="4081463"/>
          <p14:tracePt t="28624" x="6500813" y="3857625"/>
          <p14:tracePt t="28641" x="6384925" y="3660775"/>
          <p14:tracePt t="28657" x="6242050" y="3490913"/>
          <p14:tracePt t="28674" x="6072188" y="3348038"/>
          <p14:tracePt t="28691" x="5919788" y="3276600"/>
          <p14:tracePt t="28707" x="5768975" y="3232150"/>
          <p14:tracePt t="28725" x="5616575" y="3197225"/>
          <p14:tracePt t="28741" x="5473700" y="3179763"/>
          <p14:tracePt t="28758" x="5313363" y="3160713"/>
          <p14:tracePt t="28775" x="5133975" y="3152775"/>
          <p14:tracePt t="28792" x="4911725" y="3152775"/>
          <p14:tracePt t="28807" x="4795838" y="3152775"/>
          <p14:tracePt t="28824" x="4660900" y="3143250"/>
          <p14:tracePt t="28841" x="4537075" y="3133725"/>
          <p14:tracePt t="28858" x="4402138" y="3133725"/>
          <p14:tracePt t="28874" x="4330700" y="3133725"/>
          <p14:tracePt t="28891" x="4295775" y="3133725"/>
          <p14:tracePt t="28907" x="4286250" y="3133725"/>
          <p14:tracePt t="28924" x="4276725" y="3160713"/>
          <p14:tracePt t="28941" x="4268788" y="3214688"/>
          <p14:tracePt t="28959" x="4224338" y="3322638"/>
          <p14:tracePt t="28974" x="4179888" y="3465513"/>
          <p14:tracePt t="28991" x="4116388" y="3652838"/>
          <p14:tracePt t="29007" x="4062413" y="3884613"/>
          <p14:tracePt t="29024" x="4037013" y="4143375"/>
          <p14:tracePt t="29042" x="4044950" y="4438650"/>
          <p14:tracePt t="29057" x="4071938" y="4598988"/>
          <p14:tracePt t="29074" x="4081463" y="4687888"/>
          <p14:tracePt t="29091" x="4089400" y="4714875"/>
          <p14:tracePt t="29124" x="4098925" y="4705350"/>
          <p14:tracePt t="29141" x="4098925" y="4581525"/>
          <p14:tracePt t="29157" x="4054475" y="4224338"/>
          <p14:tracePt t="29174" x="4054475" y="3929063"/>
          <p14:tracePt t="29191" x="4081463" y="3616325"/>
          <p14:tracePt t="29207" x="4133850" y="3367088"/>
          <p14:tracePt t="29224" x="4152900" y="3187700"/>
          <p14:tracePt t="29241" x="4170363" y="3108325"/>
          <p14:tracePt t="29258" x="4170363" y="3089275"/>
          <p14:tracePt t="29292" x="4170363" y="3116263"/>
          <p14:tracePt t="29307" x="4170363" y="3224213"/>
          <p14:tracePt t="29324" x="4170363" y="3411538"/>
          <p14:tracePt t="29341" x="4170363" y="3616325"/>
          <p14:tracePt t="29357" x="4160838" y="3830638"/>
          <p14:tracePt t="29374" x="4143375" y="4027488"/>
          <p14:tracePt t="29391" x="4133850" y="4197350"/>
          <p14:tracePt t="29407" x="4133850" y="4367213"/>
          <p14:tracePt t="29426" x="4133850" y="4394200"/>
          <p14:tracePt t="29464" x="4125913" y="4367213"/>
          <p14:tracePt t="29474" x="4116388" y="4313238"/>
          <p14:tracePt t="29491" x="4089400" y="4143375"/>
          <p14:tracePt t="29507" x="4089400" y="3973513"/>
          <p14:tracePt t="29524" x="4108450" y="3822700"/>
          <p14:tracePt t="29541" x="4133850" y="3705225"/>
          <p14:tracePt t="29557" x="4160838" y="3608388"/>
          <p14:tracePt t="29636" x="4160838" y="3616325"/>
          <p14:tracePt t="29650" x="4160838" y="3625850"/>
          <p14:tracePt t="29667" x="4160838" y="3633788"/>
          <p14:tracePt t="30182" x="4160838" y="3643313"/>
          <p14:tracePt t="30190" x="4160838" y="3687763"/>
          <p14:tracePt t="30198" x="4160838" y="3741738"/>
          <p14:tracePt t="30207" x="4160838" y="3786188"/>
          <p14:tracePt t="30224" x="4160838" y="3884613"/>
          <p14:tracePt t="30240" x="4160838" y="3956050"/>
          <p14:tracePt t="30274" x="4160838" y="4062413"/>
          <p14:tracePt t="30307" x="4197350" y="4133850"/>
          <p14:tracePt t="30340" x="4205288" y="4133850"/>
          <p14:tracePt t="30357" x="4232275" y="4108450"/>
          <p14:tracePt t="30374" x="4295775" y="4037013"/>
          <p14:tracePt t="30390" x="4429125" y="3929063"/>
          <p14:tracePt t="30407" x="4751388" y="3697288"/>
          <p14:tracePt t="30424" x="5037138" y="3527425"/>
          <p14:tracePt t="30440" x="5375275" y="3375025"/>
          <p14:tracePt t="30457" x="5724525" y="3251200"/>
          <p14:tracePt t="30474" x="6018213" y="3170238"/>
          <p14:tracePt t="30490" x="6205538" y="3108325"/>
          <p14:tracePt t="30507" x="6394450" y="3071813"/>
          <p14:tracePt t="30524" x="6545263" y="3054350"/>
          <p14:tracePt t="30540" x="6670675" y="3044825"/>
          <p14:tracePt t="30557" x="6724650" y="3044825"/>
          <p14:tracePt t="30574" x="6732588" y="3044825"/>
          <p14:tracePt t="30683" x="6742113" y="3044825"/>
          <p14:tracePt t="30698" x="6751638" y="3054350"/>
          <p14:tracePt t="30706" x="6759575" y="3062288"/>
          <p14:tracePt t="30716" x="6769100" y="3062288"/>
          <p14:tracePt t="30723" x="6769100" y="3071813"/>
          <p14:tracePt t="30740" x="6777038" y="3071813"/>
          <p14:tracePt t="30838" x="6777038" y="3062288"/>
          <p14:tracePt t="30846" x="6769100" y="3054350"/>
          <p14:tracePt t="30857" x="6751638" y="3036888"/>
          <p14:tracePt t="30874" x="6715125" y="3027363"/>
          <p14:tracePt t="30890" x="6670675" y="3009900"/>
          <p14:tracePt t="30908" x="6653213" y="3000375"/>
          <p14:tracePt t="30924" x="6643688" y="3000375"/>
          <p14:tracePt t="30978" x="6634163" y="3000375"/>
          <p14:tracePt t="30986" x="6616700" y="3027363"/>
          <p14:tracePt t="30994" x="6589713" y="3054350"/>
          <p14:tracePt t="31007" x="6572250" y="3098800"/>
          <p14:tracePt t="31023" x="6518275" y="3214688"/>
          <p14:tracePt t="31040" x="6438900" y="3367088"/>
          <p14:tracePt t="31057" x="6340475" y="3598863"/>
          <p14:tracePt t="31074" x="6323013" y="3751263"/>
          <p14:tracePt t="31090" x="6323013" y="3902075"/>
          <p14:tracePt t="31107" x="6323013" y="4044950"/>
          <p14:tracePt t="31124" x="6340475" y="4205288"/>
          <p14:tracePt t="31140" x="6384925" y="4375150"/>
          <p14:tracePt t="31157" x="6446838" y="4633913"/>
          <p14:tracePt t="31173" x="6500813" y="4759325"/>
          <p14:tracePt t="31190" x="6545263" y="4830763"/>
          <p14:tracePt t="31207" x="6581775" y="4867275"/>
          <p14:tracePt t="31223" x="6589713" y="4867275"/>
          <p14:tracePt t="31283" x="6616700" y="4813300"/>
          <p14:tracePt t="31290" x="6643688" y="4732338"/>
          <p14:tracePt t="31298" x="6670675" y="4616450"/>
          <p14:tracePt t="31307" x="6715125" y="4510088"/>
          <p14:tracePt t="31323" x="6786563" y="4224338"/>
          <p14:tracePt t="31340" x="6831013" y="3965575"/>
          <p14:tracePt t="31357" x="6831013" y="3714750"/>
          <p14:tracePt t="31374" x="6831013" y="3473450"/>
          <p14:tracePt t="31390" x="6823075" y="3232150"/>
          <p14:tracePt t="31407" x="6769100" y="3062288"/>
          <p14:tracePt t="31423" x="6697663" y="2911475"/>
          <p14:tracePt t="31440" x="6661150" y="2884488"/>
          <p14:tracePt t="31457" x="6643688" y="2874963"/>
          <p14:tracePt t="31490" x="6626225" y="2884488"/>
          <p14:tracePt t="31507" x="6599238" y="2919413"/>
          <p14:tracePt t="31523" x="6554788" y="2990850"/>
          <p14:tracePt t="31540" x="6446838" y="3179763"/>
          <p14:tracePt t="31558" x="6367463" y="3330575"/>
          <p14:tracePt t="31573" x="6303963" y="3490913"/>
          <p14:tracePt t="31590" x="6276975" y="3660775"/>
          <p14:tracePt t="31607" x="6269038" y="3830638"/>
          <p14:tracePt t="31623" x="6276975" y="4017963"/>
          <p14:tracePt t="31641" x="6303963" y="4241800"/>
          <p14:tracePt t="31657" x="6367463" y="4429125"/>
          <p14:tracePt t="31673" x="6465888" y="4670425"/>
          <p14:tracePt t="31690" x="6545263" y="4803775"/>
          <p14:tracePt t="31707" x="6626225" y="4911725"/>
          <p14:tracePt t="31723" x="6705600" y="4965700"/>
          <p14:tracePt t="31740" x="6786563" y="4991100"/>
          <p14:tracePt t="31757" x="6831013" y="4991100"/>
          <p14:tracePt t="31773" x="6867525" y="4965700"/>
          <p14:tracePt t="31790" x="6946900" y="4803775"/>
          <p14:tracePt t="31807" x="7010400" y="4608513"/>
          <p14:tracePt t="31823" x="7054850" y="4340225"/>
          <p14:tracePt t="31840" x="7126288" y="3983038"/>
          <p14:tracePt t="31858" x="7153275" y="3670300"/>
          <p14:tracePt t="31873" x="7153275" y="3419475"/>
          <p14:tracePt t="31890" x="7116763" y="3214688"/>
          <p14:tracePt t="31907" x="7054850" y="3089275"/>
          <p14:tracePt t="31923" x="6956425" y="3000375"/>
          <p14:tracePt t="31940" x="6911975" y="2982913"/>
          <p14:tracePt t="31957" x="6875463" y="2982913"/>
          <p14:tracePt t="31973" x="6823075" y="2990850"/>
          <p14:tracePt t="31990" x="6786563" y="3027363"/>
          <p14:tracePt t="32007" x="6732588" y="3089275"/>
          <p14:tracePt t="32023" x="6680200" y="3187700"/>
          <p14:tracePt t="32040" x="6562725" y="3394075"/>
          <p14:tracePt t="32057" x="6510338" y="3581400"/>
          <p14:tracePt t="32073" x="6446838" y="3786188"/>
          <p14:tracePt t="32090" x="6419850" y="4000500"/>
          <p14:tracePt t="32106" x="6402388" y="4214813"/>
          <p14:tracePt t="32123" x="6411913" y="4429125"/>
          <p14:tracePt t="32140" x="6438900" y="4608513"/>
          <p14:tracePt t="32157" x="6510338" y="4768850"/>
          <p14:tracePt t="32174" x="6626225" y="4919663"/>
          <p14:tracePt t="32190" x="6697663" y="4973638"/>
          <p14:tracePt t="32207" x="6751638" y="4983163"/>
          <p14:tracePt t="32223" x="6796088" y="4956175"/>
          <p14:tracePt t="32240" x="6867525" y="4867275"/>
          <p14:tracePt t="32257" x="6938963" y="4714875"/>
          <p14:tracePt t="32273" x="7010400" y="4357688"/>
          <p14:tracePt t="32290" x="7037388" y="4054475"/>
          <p14:tracePt t="32306" x="7045325" y="3768725"/>
          <p14:tracePt t="32323" x="7027863" y="3500438"/>
          <p14:tracePt t="32340" x="6973888" y="3286125"/>
          <p14:tracePt t="32357" x="6919913" y="3133725"/>
          <p14:tracePt t="32373" x="6867525" y="3054350"/>
          <p14:tracePt t="32390" x="6823075" y="3036888"/>
          <p14:tracePt t="32406" x="6777038" y="3036888"/>
          <p14:tracePt t="32423" x="6697663" y="3062288"/>
          <p14:tracePt t="32440" x="6634163" y="3125788"/>
          <p14:tracePt t="32456" x="6545263" y="3232150"/>
          <p14:tracePt t="32473" x="6473825" y="3348038"/>
          <p14:tracePt t="32490" x="6411913" y="3500438"/>
          <p14:tracePt t="32507" x="6340475" y="3660775"/>
          <p14:tracePt t="32523" x="6296025" y="3956050"/>
          <p14:tracePt t="32540" x="6286500" y="4179888"/>
          <p14:tracePt t="32556" x="6313488" y="4394200"/>
          <p14:tracePt t="32573" x="6367463" y="4554538"/>
          <p14:tracePt t="32590" x="6429375" y="4697413"/>
          <p14:tracePt t="32606" x="6510338" y="4795838"/>
          <p14:tracePt t="32623" x="6589713" y="4848225"/>
          <p14:tracePt t="32640" x="6670675" y="4867275"/>
          <p14:tracePt t="32656" x="6732588" y="4848225"/>
          <p14:tracePt t="32673" x="6831013" y="4705350"/>
          <p14:tracePt t="32690" x="6894513" y="4537075"/>
          <p14:tracePt t="32706" x="6938963" y="4276725"/>
          <p14:tracePt t="32723" x="6983413" y="3965575"/>
          <p14:tracePt t="32740" x="7000875" y="3679825"/>
          <p14:tracePt t="32756" x="7000875" y="3419475"/>
          <p14:tracePt t="32773" x="6956425" y="3116263"/>
          <p14:tracePt t="32790" x="6911975" y="2990850"/>
          <p14:tracePt t="32806" x="6867525" y="2919413"/>
          <p14:tracePt t="32823" x="6823075" y="2901950"/>
          <p14:tracePt t="32840" x="6796088" y="2901950"/>
          <p14:tracePt t="32856" x="6759575" y="2901950"/>
          <p14:tracePt t="32873" x="6705600" y="2955925"/>
          <p14:tracePt t="32890" x="6608763" y="3062288"/>
          <p14:tracePt t="32906" x="6518275" y="3214688"/>
          <p14:tracePt t="32923" x="6402388" y="3482975"/>
          <p14:tracePt t="32940" x="6340475" y="3652838"/>
          <p14:tracePt t="32956" x="6323013" y="3830638"/>
          <p14:tracePt t="32973" x="6303963" y="4037013"/>
          <p14:tracePt t="32990" x="6303963" y="4214813"/>
          <p14:tracePt t="33006" x="6348413" y="4384675"/>
          <p14:tracePt t="33023" x="6465888" y="4625975"/>
          <p14:tracePt t="33040" x="6572250" y="4741863"/>
          <p14:tracePt t="33056" x="6680200" y="4840288"/>
          <p14:tracePt t="33073" x="6786563" y="4894263"/>
          <p14:tracePt t="33090" x="6894513" y="4902200"/>
          <p14:tracePt t="33106" x="6973888" y="4884738"/>
          <p14:tracePt t="33123" x="7037388" y="4830763"/>
          <p14:tracePt t="33140" x="7099300" y="4714875"/>
          <p14:tracePt t="33156" x="7134225" y="4518025"/>
          <p14:tracePt t="33173" x="7170738" y="4116388"/>
          <p14:tracePt t="33190" x="7170738" y="3857625"/>
          <p14:tracePt t="33206" x="7143750" y="3633788"/>
          <p14:tracePt t="33223" x="7099300" y="3446463"/>
          <p14:tracePt t="33240" x="7037388" y="3322638"/>
          <p14:tracePt t="33256" x="6965950" y="3232150"/>
          <p14:tracePt t="33274" x="6894513" y="3197225"/>
          <p14:tracePt t="33290" x="6875463" y="3197225"/>
          <p14:tracePt t="33306" x="6823075" y="3214688"/>
          <p14:tracePt t="33323" x="6759575" y="3303588"/>
          <p14:tracePt t="33340" x="6680200" y="3446463"/>
          <p14:tracePt t="33356" x="6616700" y="3616325"/>
          <p14:tracePt t="33373" x="6545263" y="3813175"/>
          <p14:tracePt t="33390" x="6473825" y="4062413"/>
          <p14:tracePt t="33406" x="6456363" y="4322763"/>
          <p14:tracePt t="33423" x="6446838" y="4660900"/>
          <p14:tracePt t="33440" x="6483350" y="4848225"/>
          <p14:tracePt t="33456" x="6537325" y="4973638"/>
          <p14:tracePt t="33473" x="6626225" y="5062538"/>
          <p14:tracePt t="33489" x="6688138" y="5089525"/>
          <p14:tracePt t="33506" x="6742113" y="5089525"/>
          <p14:tracePt t="33524" x="6875463" y="4956175"/>
          <p14:tracePt t="33539" x="6991350" y="4751388"/>
          <p14:tracePt t="33556" x="7089775" y="4429125"/>
          <p14:tracePt t="33573" x="7134225" y="4062413"/>
          <p14:tracePt t="33590" x="7126288" y="3687763"/>
          <p14:tracePt t="33606" x="7081838" y="3419475"/>
          <p14:tracePt t="33623" x="7000875" y="3241675"/>
          <p14:tracePt t="33639" x="6902450" y="3133725"/>
          <p14:tracePt t="33656" x="6804025" y="3081338"/>
          <p14:tracePt t="33673" x="6661150" y="3071813"/>
          <p14:tracePt t="33689" x="6562725" y="3125788"/>
          <p14:tracePt t="33706" x="6483350" y="3214688"/>
          <p14:tracePt t="33723" x="6411913" y="3367088"/>
          <p14:tracePt t="33739" x="6357938" y="3536950"/>
          <p14:tracePt t="33756" x="6296025" y="3741738"/>
          <p14:tracePt t="33774" x="6259513" y="4081463"/>
          <p14:tracePt t="33789" x="6259513" y="4276725"/>
          <p14:tracePt t="33806" x="6296025" y="4438650"/>
          <p14:tracePt t="33823" x="6375400" y="4562475"/>
          <p14:tracePt t="33839" x="6473825" y="4625975"/>
          <p14:tracePt t="33856" x="6572250" y="4625975"/>
          <p14:tracePt t="33873" x="6697663" y="4589463"/>
          <p14:tracePt t="33889" x="6813550" y="4500563"/>
          <p14:tracePt t="33906" x="6929438" y="4348163"/>
          <p14:tracePt t="33923" x="7027863" y="3956050"/>
          <p14:tracePt t="33939" x="7045325" y="3625850"/>
          <p14:tracePt t="33956" x="7045325" y="3367088"/>
          <p14:tracePt t="33973" x="6973888" y="3133725"/>
          <p14:tracePt t="33989" x="6894513" y="2982913"/>
          <p14:tracePt t="34006" x="6813550" y="2928938"/>
          <p14:tracePt t="34023" x="6769100" y="2919413"/>
          <p14:tracePt t="34039" x="6680200" y="2965450"/>
          <p14:tracePt t="34056" x="6608763" y="3098800"/>
          <p14:tracePt t="34073" x="6527800" y="3276600"/>
          <p14:tracePt t="34089" x="6465888" y="3500438"/>
          <p14:tracePt t="34106" x="6375400" y="3813175"/>
          <p14:tracePt t="34123" x="6330950" y="4108450"/>
          <p14:tracePt t="34139" x="6323013" y="4438650"/>
          <p14:tracePt t="34156" x="6394450" y="4633913"/>
          <p14:tracePt t="34173" x="6465888" y="4795838"/>
          <p14:tracePt t="34189" x="6589713" y="4884738"/>
          <p14:tracePt t="34206" x="6732588" y="4894263"/>
          <p14:tracePt t="34223" x="6875463" y="4840288"/>
          <p14:tracePt t="34239" x="7000875" y="4705350"/>
          <p14:tracePt t="34256" x="7081838" y="4518025"/>
          <p14:tracePt t="34273" x="7126288" y="4268788"/>
          <p14:tracePt t="34290" x="7099300" y="3803650"/>
          <p14:tracePt t="34307" x="7027863" y="3554413"/>
          <p14:tracePt t="34323" x="6911975" y="3384550"/>
          <p14:tracePt t="34339" x="6796088" y="3295650"/>
          <p14:tracePt t="34356" x="6697663" y="3259138"/>
          <p14:tracePt t="34373" x="6643688" y="3259138"/>
          <p14:tracePt t="34389" x="6545263" y="3367088"/>
          <p14:tracePt t="34406" x="6491288" y="3509963"/>
          <p14:tracePt t="34423" x="6429375" y="3687763"/>
          <p14:tracePt t="34439" x="6402388" y="3902075"/>
          <p14:tracePt t="34456" x="6384925" y="4116388"/>
          <p14:tracePt t="34473" x="6384925" y="4330700"/>
          <p14:tracePt t="34489" x="6438900" y="4554538"/>
          <p14:tracePt t="34506" x="6510338" y="4724400"/>
          <p14:tracePt t="34523" x="6634163" y="4840288"/>
          <p14:tracePt t="34539" x="6786563" y="4875213"/>
          <p14:tracePt t="34556" x="6858000" y="4803775"/>
          <p14:tracePt t="34573" x="6946900" y="4633913"/>
          <p14:tracePt t="34589" x="7037388" y="4357688"/>
          <p14:tracePt t="34606" x="7081838" y="4037013"/>
          <p14:tracePt t="34622" x="7081838" y="3741738"/>
          <p14:tracePt t="34639" x="7010400" y="3394075"/>
          <p14:tracePt t="34656" x="6929438" y="3224213"/>
          <p14:tracePt t="34673" x="6848475" y="3108325"/>
          <p14:tracePt t="34689" x="6777038" y="3062288"/>
          <p14:tracePt t="34706" x="6742113" y="3062288"/>
          <p14:tracePt t="34723" x="6705600" y="3071813"/>
          <p14:tracePt t="34739" x="6670675" y="3152775"/>
          <p14:tracePt t="34756" x="6608763" y="3286125"/>
          <p14:tracePt t="34773" x="6554788" y="3500438"/>
          <p14:tracePt t="34789" x="6500813" y="3884613"/>
          <p14:tracePt t="34806" x="6483350" y="4133850"/>
          <p14:tracePt t="34822" x="6483350" y="4384675"/>
          <p14:tracePt t="34839" x="6500813" y="4625975"/>
          <p14:tracePt t="34856" x="6562725" y="4803775"/>
          <p14:tracePt t="34873" x="6653213" y="4938713"/>
          <p14:tracePt t="34889" x="6813550" y="5010150"/>
          <p14:tracePt t="34906" x="6894513" y="5010150"/>
          <p14:tracePt t="34923" x="6983413" y="4946650"/>
          <p14:tracePt t="34939" x="7054850" y="4830763"/>
          <p14:tracePt t="34956" x="7134225" y="4643438"/>
          <p14:tracePt t="34972" x="7180263" y="4419600"/>
          <p14:tracePt t="34989" x="7215188" y="4133850"/>
          <p14:tracePt t="35006" x="7215188" y="3884613"/>
          <p14:tracePt t="35022" x="7161213" y="3670300"/>
          <p14:tracePt t="35039" x="7081838" y="3455988"/>
          <p14:tracePt t="35056" x="7010400" y="3375025"/>
          <p14:tracePt t="35072" x="6965950" y="3348038"/>
          <p14:tracePt t="35089" x="6946900" y="3348038"/>
          <p14:tracePt t="35106" x="6919913" y="3357563"/>
          <p14:tracePt t="35122" x="6894513" y="3394075"/>
          <p14:tracePt t="35139" x="6858000" y="3473450"/>
          <p14:tracePt t="35156" x="6848475" y="3517900"/>
          <p14:tracePt t="35172" x="6831013" y="3554413"/>
          <p14:tracePt t="35189" x="6823075" y="3581400"/>
          <p14:tracePt t="35222" x="6823075" y="3589338"/>
          <p14:tracePt t="35923" x="6823075" y="3571875"/>
          <p14:tracePt t="35930" x="6831013" y="3554413"/>
          <p14:tracePt t="35939" x="6840538" y="3527425"/>
          <p14:tracePt t="35956" x="6858000" y="3429000"/>
          <p14:tracePt t="35972" x="6884988" y="3322638"/>
          <p14:tracePt t="35989" x="6902450" y="3259138"/>
          <p14:tracePt t="36022" x="6919913" y="3170238"/>
          <p14:tracePt t="36055" x="6919913" y="3152775"/>
          <p14:tracePt t="36140" x="6919913" y="3133725"/>
          <p14:tracePt t="36148" x="6911975" y="3125788"/>
          <p14:tracePt t="36164" x="6902450" y="3116263"/>
          <p14:tracePt t="36172" x="6902450" y="3108325"/>
          <p14:tracePt t="36189" x="6884988" y="3098800"/>
          <p14:tracePt t="36205" x="6875463" y="3081338"/>
          <p14:tracePt t="36224" x="6867525" y="3071813"/>
          <p14:tracePt t="36225" x="6858000" y="3071813"/>
          <p14:tracePt t="36239" x="6848475" y="3062288"/>
          <p14:tracePt t="42100" x="6848475" y="3054350"/>
          <p14:tracePt t="42116" x="6848475" y="3044825"/>
          <p14:tracePt t="42124" x="6848475" y="3027363"/>
          <p14:tracePt t="42137" x="6848475" y="3017838"/>
          <p14:tracePt t="42154" x="6848475" y="3009900"/>
          <p14:tracePt t="42220" x="6840538" y="3009900"/>
          <p14:tracePt t="42235" x="6840538" y="3044825"/>
          <p14:tracePt t="42254" x="6840538" y="3214688"/>
          <p14:tracePt t="42287" x="6823075" y="3803650"/>
          <p14:tracePt t="42304" x="6813550" y="4054475"/>
          <p14:tracePt t="42320" x="6813550" y="4251325"/>
          <p14:tracePt t="42337" x="6823075" y="4419600"/>
          <p14:tracePt t="42354" x="6867525" y="4572000"/>
          <p14:tracePt t="42371" x="6884988" y="4679950"/>
          <p14:tracePt t="42387" x="6911975" y="4741863"/>
          <p14:tracePt t="42404" x="6919913" y="4751388"/>
          <p14:tracePt t="42625" x="6919913" y="4732338"/>
          <p14:tracePt t="42632" x="6919913" y="4679950"/>
          <p14:tracePt t="42638" x="6911975" y="4598988"/>
          <p14:tracePt t="42654" x="6884988" y="4402138"/>
          <p14:tracePt t="42670" x="6867525" y="4187825"/>
          <p14:tracePt t="42687" x="6848475" y="4010025"/>
          <p14:tracePt t="42704" x="6823075" y="3830638"/>
          <p14:tracePt t="42720" x="6813550" y="3670300"/>
          <p14:tracePt t="42737" x="6804025" y="3562350"/>
          <p14:tracePt t="42754" x="6804025" y="3509963"/>
          <p14:tracePt t="42770" x="6804025" y="3473450"/>
          <p14:tracePt t="42787" x="6804025" y="3438525"/>
          <p14:tracePt t="42804" x="6813550" y="3419475"/>
          <p14:tracePt t="43428" x="6813550" y="3411538"/>
          <p14:tracePt t="43436" x="6823075" y="3394075"/>
          <p14:tracePt t="43443" x="6840538" y="3357563"/>
          <p14:tracePt t="43454" x="6848475" y="3330575"/>
          <p14:tracePt t="43471" x="6884988" y="3259138"/>
          <p14:tracePt t="43487" x="6911975" y="3187700"/>
          <p14:tracePt t="43504" x="6929438" y="3133725"/>
          <p14:tracePt t="43537" x="6983413" y="3036888"/>
          <p14:tracePt t="43570" x="7018338" y="3000375"/>
          <p14:tracePt t="43587" x="7054850" y="2965450"/>
          <p14:tracePt t="43603" x="7108825" y="2938463"/>
          <p14:tracePt t="43620" x="7161213" y="2901950"/>
          <p14:tracePt t="43638" x="7251700" y="2847975"/>
          <p14:tracePt t="43653" x="7348538" y="2813050"/>
          <p14:tracePt t="43670" x="7439025" y="2795588"/>
          <p14:tracePt t="43687" x="7510463" y="2776538"/>
          <p14:tracePt t="43704" x="7589838" y="2759075"/>
          <p14:tracePt t="43720" x="7670800" y="2741613"/>
          <p14:tracePt t="43737" x="7724775" y="2741613"/>
          <p14:tracePt t="43739" x="7751763" y="2741613"/>
          <p14:tracePt t="43753" x="7777163" y="2741613"/>
          <p14:tracePt t="43770" x="7813675" y="2741613"/>
          <p14:tracePt t="43788" x="7885113" y="2741613"/>
          <p14:tracePt t="43803" x="7929563" y="2741613"/>
          <p14:tracePt t="43820" x="7966075" y="2751138"/>
          <p14:tracePt t="43837" x="8001000" y="2768600"/>
          <p14:tracePt t="43854" x="8045450" y="2786063"/>
          <p14:tracePt t="43870" x="8062913" y="2803525"/>
          <p14:tracePt t="43887" x="8089900" y="2847975"/>
          <p14:tracePt t="43903" x="8153400" y="2955925"/>
          <p14:tracePt t="43920" x="8188325" y="3081338"/>
          <p14:tracePt t="43937" x="8242300" y="3232150"/>
          <p14:tracePt t="43953" x="8286750" y="3394075"/>
          <p14:tracePt t="43970" x="8348663" y="3554413"/>
          <p14:tracePt t="43988" x="8385175" y="3724275"/>
          <p14:tracePt t="44003" x="8420100" y="3894138"/>
          <p14:tracePt t="44020" x="8439150" y="4027488"/>
          <p14:tracePt t="44037" x="8466138" y="4179888"/>
          <p14:tracePt t="44054" x="8483600" y="4295775"/>
          <p14:tracePt t="44070" x="8491538" y="4394200"/>
          <p14:tracePt t="44087" x="8501063" y="4491038"/>
          <p14:tracePt t="44103" x="8501063" y="4598988"/>
          <p14:tracePt t="44120" x="8491538" y="4697413"/>
          <p14:tracePt t="44137" x="8474075" y="4751388"/>
          <p14:tracePt t="44153" x="8456613" y="4822825"/>
          <p14:tracePt t="44170" x="8447088" y="4857750"/>
          <p14:tracePt t="44187" x="8429625" y="4875213"/>
          <p14:tracePt t="44204" x="8420100" y="4884738"/>
          <p14:tracePt t="44220" x="8420100" y="4894263"/>
          <p14:tracePt t="44280" x="8412163" y="4884738"/>
          <p14:tracePt t="44287" x="8394700" y="4830763"/>
          <p14:tracePt t="44294" x="8375650" y="4759325"/>
          <p14:tracePt t="44304" x="8340725" y="4670425"/>
          <p14:tracePt t="44321" x="8286750" y="4483100"/>
          <p14:tracePt t="44337" x="8232775" y="4251325"/>
          <p14:tracePt t="44353" x="8188325" y="3956050"/>
          <p14:tracePt t="44370" x="8116888" y="3625850"/>
          <p14:tracePt t="44387" x="8081963" y="3330575"/>
          <p14:tracePt t="44403" x="8054975" y="3017838"/>
          <p14:tracePt t="44420" x="8054975" y="2874963"/>
          <p14:tracePt t="44437" x="8054975" y="2813050"/>
          <p14:tracePt t="44453" x="8062913" y="2786063"/>
          <p14:tracePt t="44522" x="8062913" y="2795588"/>
          <p14:tracePt t="44529" x="8072438" y="2803525"/>
          <p14:tracePt t="44536" x="8072438" y="2830513"/>
          <p14:tracePt t="44553" x="8089900" y="2884488"/>
          <p14:tracePt t="44570" x="8108950" y="2965450"/>
          <p14:tracePt t="44587" x="8143875" y="3062288"/>
          <p14:tracePt t="44603" x="8161338" y="3187700"/>
          <p14:tracePt t="44620" x="8188325" y="3348038"/>
          <p14:tracePt t="44636" x="8215313" y="3517900"/>
          <p14:tracePt t="44653" x="8251825" y="3803650"/>
          <p14:tracePt t="44670" x="8277225" y="3983038"/>
          <p14:tracePt t="44687" x="8313738" y="4160838"/>
          <p14:tracePt t="44703" x="8323263" y="4313238"/>
          <p14:tracePt t="44720" x="8323263" y="4402138"/>
          <p14:tracePt t="44737" x="8323263" y="4456113"/>
          <p14:tracePt t="44739" x="8323263" y="4473575"/>
          <p14:tracePt t="44756" x="8323263" y="4483100"/>
          <p14:tracePt t="44872" x="8313738" y="4429125"/>
          <p14:tracePt t="44880" x="8313738" y="4330700"/>
          <p14:tracePt t="44888" x="8304213" y="4224338"/>
          <p14:tracePt t="44903" x="8251825" y="4000500"/>
          <p14:tracePt t="44920" x="8224838" y="3714750"/>
          <p14:tracePt t="44936" x="8188325" y="3402013"/>
          <p14:tracePt t="44953" x="8180388" y="3152775"/>
          <p14:tracePt t="44970" x="8180388" y="2982913"/>
          <p14:tracePt t="44987" x="8180388" y="2840038"/>
          <p14:tracePt t="45003" x="8180388" y="2768600"/>
          <p14:tracePt t="45020" x="8180388" y="2741613"/>
          <p14:tracePt t="45036" x="8180388" y="2732088"/>
          <p14:tracePt t="46733" x="8180388" y="2759075"/>
          <p14:tracePt t="46740" x="8180388" y="2786063"/>
          <p14:tracePt t="46749" x="8180388" y="2813050"/>
          <p14:tracePt t="46754" x="8188325" y="2840038"/>
          <p14:tracePt t="46770" x="8205788" y="2884488"/>
          <p14:tracePt t="46786" x="8215313" y="2938463"/>
          <p14:tracePt t="46803" x="8215313" y="3017838"/>
          <p14:tracePt t="46836" x="8188325" y="3098800"/>
          <p14:tracePt t="46869" x="8180388" y="3108325"/>
          <p14:tracePt t="46997" x="8180388" y="3089275"/>
          <p14:tracePt t="47004" x="8180388" y="3071813"/>
          <p14:tracePt t="47013" x="8188325" y="3071813"/>
          <p14:tracePt t="47020" x="8197850" y="3071813"/>
          <p14:tracePt t="47036" x="8232775" y="3071813"/>
          <p14:tracePt t="47053" x="8259763" y="3071813"/>
          <p14:tracePt t="47069" x="8269288" y="3071813"/>
          <p14:tracePt t="47086" x="8277225" y="3071813"/>
          <p14:tracePt t="47103" x="8296275" y="3071813"/>
          <p14:tracePt t="47224" x="8296275" y="3062288"/>
          <p14:tracePt t="47606" x="8304213" y="3054350"/>
          <p14:tracePt t="47622" x="8313738" y="3044825"/>
          <p14:tracePt t="47630" x="8331200" y="3036888"/>
          <p14:tracePt t="47638" x="8340725" y="3027363"/>
          <p14:tracePt t="47653" x="8367713" y="3000375"/>
          <p14:tracePt t="47669" x="8412163" y="2965450"/>
          <p14:tracePt t="47703" x="8483600" y="2901950"/>
          <p14:tracePt t="47736" x="8545513" y="2847975"/>
          <p14:tracePt t="47752" x="8562975" y="2840038"/>
          <p14:tracePt t="47755" x="8562975" y="2830513"/>
          <p14:tracePt t="47769" x="8572500" y="2822575"/>
          <p14:tracePt t="47786" x="8582025" y="2813050"/>
          <p14:tracePt t="47904" x="8582025" y="2840038"/>
          <p14:tracePt t="47909" x="8589963" y="2867025"/>
          <p14:tracePt t="47919" x="8599488" y="2894013"/>
          <p14:tracePt t="47936" x="8609013" y="2928938"/>
          <p14:tracePt t="47952" x="8609013" y="2938463"/>
          <p14:tracePt t="47969" x="8609013" y="2946400"/>
          <p14:tracePt t="47986" x="8609013" y="2965450"/>
          <p14:tracePt t="48002" x="8609013" y="2973388"/>
          <p14:tracePt t="48019" x="8609013" y="2982913"/>
          <p14:tracePt t="48418" x="8609013" y="2973388"/>
          <p14:tracePt t="48426" x="8609013" y="2955925"/>
          <p14:tracePt t="48436" x="8609013" y="2946400"/>
          <p14:tracePt t="48453" x="8609013" y="2928938"/>
          <p14:tracePt t="48469" x="8599488" y="2919413"/>
          <p14:tracePt t="48486" x="8589963" y="2894013"/>
          <p14:tracePt t="48502" x="8582025" y="2847975"/>
          <p14:tracePt t="48536" x="8501063" y="2768600"/>
          <p14:tracePt t="48569" x="8385175" y="2714625"/>
          <p14:tracePt t="48586" x="8331200" y="2697163"/>
          <p14:tracePt t="48602" x="8269288" y="2697163"/>
          <p14:tracePt t="48619" x="8170863" y="2697163"/>
          <p14:tracePt t="48636" x="8108950" y="2705100"/>
          <p14:tracePt t="48652" x="7991475" y="2724150"/>
          <p14:tracePt t="48669" x="7902575" y="2741613"/>
          <p14:tracePt t="48685" x="7831138" y="2759075"/>
          <p14:tracePt t="48702" x="7786688" y="2768600"/>
          <p14:tracePt t="48719" x="7769225" y="2776538"/>
          <p14:tracePt t="48735" x="7769225" y="2786063"/>
          <p14:tracePt t="48926" x="7759700" y="2786063"/>
          <p14:tracePt t="48942" x="7751763" y="2786063"/>
          <p14:tracePt t="48949" x="7742238" y="2786063"/>
          <p14:tracePt t="48958" x="7705725" y="2795588"/>
          <p14:tracePt t="48969" x="7688263" y="2803525"/>
          <p14:tracePt t="48985" x="7634288" y="2813050"/>
          <p14:tracePt t="49002" x="7581900" y="2830513"/>
          <p14:tracePt t="49019" x="7518400" y="2840038"/>
          <p14:tracePt t="49035" x="7510463" y="2840038"/>
          <p14:tracePt t="49160" x="7500938" y="2840038"/>
          <p14:tracePt t="49184" x="7500938" y="2847975"/>
          <p14:tracePt t="49192" x="7483475" y="2857500"/>
          <p14:tracePt t="49202" x="7456488" y="2867025"/>
          <p14:tracePt t="49219" x="7402513" y="2884488"/>
          <p14:tracePt t="49235" x="7367588" y="2901950"/>
          <p14:tracePt t="49252" x="7340600" y="2911475"/>
          <p14:tracePt t="49388" x="7331075" y="2919413"/>
          <p14:tracePt t="49394" x="7323138" y="2928938"/>
          <p14:tracePt t="49402" x="7304088" y="2938463"/>
          <p14:tracePt t="49419" x="7259638" y="2946400"/>
          <p14:tracePt t="49435" x="7224713" y="2965450"/>
          <p14:tracePt t="49452" x="7188200" y="2973388"/>
          <p14:tracePt t="49469" x="7170738" y="2982913"/>
          <p14:tracePt t="49485" x="7161213" y="2982913"/>
          <p14:tracePt t="49502" x="7161213" y="2990850"/>
          <p14:tracePt t="49519" x="7153275" y="2990850"/>
          <p14:tracePt t="49535" x="7143750" y="3000375"/>
          <p14:tracePt t="49552" x="7134225" y="3009900"/>
          <p14:tracePt t="49569" x="7126288" y="3017838"/>
          <p14:tracePt t="49585" x="7108825" y="3027363"/>
          <p14:tracePt t="49602" x="7081838" y="3044825"/>
          <p14:tracePt t="49619" x="7045325" y="3071813"/>
          <p14:tracePt t="49637" x="6983413" y="3133725"/>
          <p14:tracePt t="49652" x="6938963" y="3170238"/>
          <p14:tracePt t="49669" x="6902450" y="3205163"/>
          <p14:tracePt t="49685" x="6875463" y="3224213"/>
          <p14:tracePt t="49702" x="6858000" y="3241675"/>
          <p14:tracePt t="49719" x="6848475" y="3259138"/>
          <p14:tracePt t="49735" x="6840538" y="3268663"/>
          <p14:tracePt t="49752" x="6831013" y="3268663"/>
          <p14:tracePt t="49755" x="6831013" y="3276600"/>
          <p14:tracePt t="49769" x="6823075" y="3276600"/>
          <p14:tracePt t="49786" x="6823075" y="3286125"/>
          <p14:tracePt t="49972" x="6813550" y="3295650"/>
          <p14:tracePt t="49989" x="6796088" y="3313113"/>
          <p14:tracePt t="49996" x="6786563" y="3322638"/>
          <p14:tracePt t="50005" x="6786563" y="3330575"/>
          <p14:tracePt t="50019" x="6777038" y="3340100"/>
          <p14:tracePt t="50035" x="6777038" y="3348038"/>
          <p14:tracePt t="50206" x="6777038" y="3357563"/>
          <p14:tracePt t="50214" x="6769100" y="3357563"/>
          <p14:tracePt t="50236" x="6751638" y="3394075"/>
          <p14:tracePt t="50252" x="6732588" y="3429000"/>
          <p14:tracePt t="50255" x="6724650" y="3438525"/>
          <p14:tracePt t="50268" x="6715125" y="3446463"/>
          <p14:tracePt t="50285" x="6697663" y="3465513"/>
          <p14:tracePt t="50302" x="6688138" y="3473450"/>
          <p14:tracePt t="50318" x="6688138" y="3482975"/>
          <p14:tracePt t="50335" x="6688138" y="3490913"/>
          <p14:tracePt t="50352" x="6680200" y="3500438"/>
          <p14:tracePt t="50368" x="6670675" y="3500438"/>
          <p14:tracePt t="50386" x="6661150" y="3509963"/>
          <p14:tracePt t="50402" x="6653213" y="3517900"/>
          <p14:tracePt t="50418" x="6634163" y="3527425"/>
          <p14:tracePt t="50435" x="6626225" y="3536950"/>
          <p14:tracePt t="50452" x="6616700" y="3544888"/>
          <p14:tracePt t="50520" x="6608763" y="3554413"/>
          <p14:tracePt t="50528" x="6599238" y="3554413"/>
          <p14:tracePt t="50591" x="6589713" y="3554413"/>
          <p14:tracePt t="50607" x="6572250" y="3536950"/>
          <p14:tracePt t="50612" x="6562725" y="3517900"/>
          <p14:tracePt t="50620" x="6554788" y="3509963"/>
          <p14:tracePt t="50635" x="6527800" y="3482975"/>
          <p14:tracePt t="50652" x="6491288" y="3438525"/>
          <p14:tracePt t="50668" x="6483350" y="3402013"/>
          <p14:tracePt t="50685" x="6473825" y="3357563"/>
          <p14:tracePt t="50702" x="6473825" y="3322638"/>
          <p14:tracePt t="50718" x="6473825" y="3286125"/>
          <p14:tracePt t="50735" x="6483350" y="3251200"/>
          <p14:tracePt t="50752" x="6500813" y="3205163"/>
          <p14:tracePt t="50755" x="6510338" y="3197225"/>
          <p14:tracePt t="50768" x="6537325" y="3160713"/>
          <p14:tracePt t="50785" x="6545263" y="3143250"/>
          <p14:tracePt t="50802" x="6554788" y="3133725"/>
          <p14:tracePt t="50818" x="6562725" y="3125788"/>
          <p14:tracePt t="50835" x="6572250" y="3125788"/>
          <p14:tracePt t="50852" x="6589713" y="3125788"/>
          <p14:tracePt t="50868" x="6626225" y="3152775"/>
          <p14:tracePt t="50886" x="6680200" y="3214688"/>
          <p14:tracePt t="50902" x="6732588" y="3276600"/>
          <p14:tracePt t="50918" x="6777038" y="3340100"/>
          <p14:tracePt t="50935" x="6813550" y="3394075"/>
          <p14:tracePt t="50952" x="6813550" y="3438525"/>
          <p14:tracePt t="50968" x="6813550" y="3455988"/>
          <p14:tracePt t="50985" x="6804025" y="3482975"/>
          <p14:tracePt t="51002" x="6786563" y="3500438"/>
          <p14:tracePt t="51018" x="6742113" y="3517900"/>
          <p14:tracePt t="51035" x="6697663" y="3536950"/>
          <p14:tracePt t="51052" x="6653213" y="3544888"/>
          <p14:tracePt t="51068" x="6589713" y="3562350"/>
          <p14:tracePt t="51085" x="6537325" y="3562350"/>
          <p14:tracePt t="51102" x="6500813" y="3562350"/>
          <p14:tracePt t="51118" x="6491288" y="3562350"/>
          <p14:tracePt t="51136" x="6473825" y="3544888"/>
          <p14:tracePt t="51151" x="6465888" y="3527425"/>
          <p14:tracePt t="51168" x="6456363" y="3509963"/>
          <p14:tracePt t="51185" x="6446838" y="3482975"/>
          <p14:tracePt t="51201" x="6446838" y="3455988"/>
          <p14:tracePt t="51218" x="6446838" y="3429000"/>
          <p14:tracePt t="51235" x="6456363" y="3411538"/>
          <p14:tracePt t="51251" x="6465888" y="3402013"/>
          <p14:tracePt t="51255" x="6465888" y="3394075"/>
          <p14:tracePt t="51268" x="6473825" y="3384550"/>
          <p14:tracePt t="51285" x="6491288" y="3375025"/>
          <p14:tracePt t="51301" x="6500813" y="3375025"/>
          <p14:tracePt t="51318" x="6518275" y="3375025"/>
          <p14:tracePt t="51335" x="6527800" y="3394075"/>
          <p14:tracePt t="51351" x="6537325" y="3419475"/>
          <p14:tracePt t="51368" x="6545263" y="3455988"/>
          <p14:tracePt t="51386" x="6572250" y="3490913"/>
          <p14:tracePt t="51402" x="6572250" y="3509963"/>
          <p14:tracePt t="51418" x="6572250" y="3527425"/>
          <p14:tracePt t="51435" x="6572250" y="3536950"/>
          <p14:tracePt t="51468" x="6572250" y="3544888"/>
          <p14:tracePt t="51485" x="6572250" y="3554413"/>
          <p14:tracePt t="51501" x="6554788" y="3562350"/>
          <p14:tracePt t="51518" x="6545263" y="3581400"/>
          <p14:tracePt t="52034" x="6545263" y="3571875"/>
          <p14:tracePt t="52050" x="6545263" y="3562350"/>
          <p14:tracePt t="52058" x="6545263" y="3554413"/>
          <p14:tracePt t="52069" x="6554788" y="3554413"/>
          <p14:tracePt t="52085" x="6562725" y="3544888"/>
          <p14:tracePt t="52101" x="6572250" y="3536950"/>
          <p14:tracePt t="52118" x="6581775" y="3527425"/>
          <p14:tracePt t="52151" x="6705600" y="3509963"/>
          <p14:tracePt t="52185" x="6911975" y="3509963"/>
          <p14:tracePt t="52201" x="7045325" y="3527425"/>
          <p14:tracePt t="52218" x="7188200" y="3544888"/>
          <p14:tracePt t="52235" x="7331075" y="3554413"/>
          <p14:tracePt t="52252" x="7527925" y="3581400"/>
          <p14:tracePt t="52268" x="7653338" y="3581400"/>
          <p14:tracePt t="52285" x="7751763" y="3589338"/>
          <p14:tracePt t="52301" x="7840663" y="3598863"/>
          <p14:tracePt t="52318" x="7885113" y="3598863"/>
          <p14:tracePt t="52335" x="7929563" y="3598863"/>
          <p14:tracePt t="52351" x="7956550" y="3598863"/>
          <p14:tracePt t="52368" x="7991475" y="3598863"/>
          <p14:tracePt t="52385" x="8037513" y="3598863"/>
          <p14:tracePt t="52401" x="8108950" y="3608388"/>
          <p14:tracePt t="52418" x="8180388" y="3616325"/>
          <p14:tracePt t="52434" x="8259763" y="3625850"/>
          <p14:tracePt t="52451" x="8304213" y="3625850"/>
          <p14:tracePt t="52468" x="8331200" y="3625850"/>
          <p14:tracePt t="54198" x="8331200" y="3616325"/>
          <p14:tracePt t="54207" x="8348663" y="3589338"/>
          <p14:tracePt t="54218" x="8358188" y="3562350"/>
          <p14:tracePt t="54234" x="8394700" y="3527425"/>
          <p14:tracePt t="54253" x="8456613" y="3446463"/>
          <p14:tracePt t="54268" x="8483600" y="3411538"/>
          <p14:tracePt t="54284" x="8501063" y="3384550"/>
          <p14:tracePt t="54317" x="8518525" y="3367088"/>
          <p14:tracePt t="54351" x="8518525" y="3357563"/>
          <p14:tracePt t="54384" x="8528050" y="3367088"/>
          <p14:tracePt t="54401" x="8555038" y="3446463"/>
          <p14:tracePt t="54417" x="8599488" y="3652838"/>
          <p14:tracePt t="54434" x="8609013" y="3813175"/>
          <p14:tracePt t="54451" x="8599488" y="3956050"/>
          <p14:tracePt t="54467" x="8582025" y="4081463"/>
          <p14:tracePt t="54484" x="8555038" y="4205288"/>
          <p14:tracePt t="54502" x="8518525" y="4348163"/>
          <p14:tracePt t="54517" x="8483600" y="4446588"/>
          <p14:tracePt t="54534" x="8429625" y="4537075"/>
          <p14:tracePt t="54551" x="8367713" y="4625975"/>
          <p14:tracePt t="54567" x="8304213" y="4705350"/>
          <p14:tracePt t="54584" x="8242300" y="4768850"/>
          <p14:tracePt t="54601" x="8197850" y="4786313"/>
          <p14:tracePt t="54617" x="8180388" y="4795838"/>
          <p14:tracePt t="54634" x="8170863" y="4795838"/>
          <p14:tracePt t="54651" x="8116888" y="4786313"/>
          <p14:tracePt t="54667" x="8037513" y="4751388"/>
          <p14:tracePt t="54684" x="7929563" y="4697413"/>
          <p14:tracePt t="54701" x="7823200" y="4625975"/>
          <p14:tracePt t="54717" x="7724775" y="4537075"/>
          <p14:tracePt t="54734" x="7581900" y="4394200"/>
          <p14:tracePt t="54751" x="7491413" y="4224338"/>
          <p14:tracePt t="54753" x="7446963" y="4152900"/>
          <p14:tracePt t="54767" x="7394575" y="3990975"/>
          <p14:tracePt t="54784" x="7375525" y="3840163"/>
          <p14:tracePt t="54801" x="7375525" y="3697288"/>
          <p14:tracePt t="54817" x="7385050" y="3554413"/>
          <p14:tracePt t="54834" x="7412038" y="3429000"/>
          <p14:tracePt t="54851" x="7456488" y="3313113"/>
          <p14:tracePt t="54867" x="7510463" y="3197225"/>
          <p14:tracePt t="54884" x="7572375" y="3116263"/>
          <p14:tracePt t="54901" x="7653338" y="3036888"/>
          <p14:tracePt t="54917" x="7705725" y="3009900"/>
          <p14:tracePt t="54934" x="7759700" y="2990850"/>
          <p14:tracePt t="54951" x="7813675" y="2990850"/>
          <p14:tracePt t="54967" x="7885113" y="2990850"/>
          <p14:tracePt t="54984" x="7974013" y="2990850"/>
          <p14:tracePt t="55001" x="8062913" y="3036888"/>
          <p14:tracePt t="55018" x="8205788" y="3170238"/>
          <p14:tracePt t="55034" x="8304213" y="3295650"/>
          <p14:tracePt t="55051" x="8375650" y="3455988"/>
          <p14:tracePt t="55067" x="8456613" y="3643313"/>
          <p14:tracePt t="55084" x="8528050" y="3840163"/>
          <p14:tracePt t="55101" x="8572500" y="4000500"/>
          <p14:tracePt t="55117" x="8589963" y="4143375"/>
          <p14:tracePt t="55134" x="8555038" y="4375150"/>
          <p14:tracePt t="55151" x="8501063" y="4518025"/>
          <p14:tracePt t="55167" x="8439150" y="4633913"/>
          <p14:tracePt t="55184" x="8375650" y="4705350"/>
          <p14:tracePt t="55200" x="8331200" y="4759325"/>
          <p14:tracePt t="55217" x="8304213" y="4768850"/>
          <p14:tracePt t="55234" x="8296275" y="4776788"/>
          <p14:tracePt t="55250" x="8277225" y="4776788"/>
          <p14:tracePt t="55267" x="8251825" y="4759325"/>
          <p14:tracePt t="55284" x="8188325" y="4670425"/>
          <p14:tracePt t="55300" x="8089900" y="4527550"/>
          <p14:tracePt t="55317" x="7983538" y="4348163"/>
          <p14:tracePt t="55334" x="7867650" y="4125913"/>
          <p14:tracePt t="55352" x="7804150" y="3911600"/>
          <p14:tracePt t="55367" x="7732713" y="3571875"/>
          <p14:tracePt t="55384" x="7732713" y="3394075"/>
          <p14:tracePt t="55400" x="7796213" y="3232150"/>
          <p14:tracePt t="55417" x="7875588" y="3089275"/>
          <p14:tracePt t="55434" x="7947025" y="3000375"/>
          <p14:tracePt t="55450" x="8054975" y="2938463"/>
          <p14:tracePt t="55469" x="8161338" y="2911475"/>
          <p14:tracePt t="55484" x="8259763" y="2911475"/>
          <p14:tracePt t="55500" x="8348663" y="2938463"/>
          <p14:tracePt t="55517" x="8447088" y="3071813"/>
          <p14:tracePt t="55535" x="8528050" y="3197225"/>
          <p14:tracePt t="55550" x="8609013" y="3357563"/>
          <p14:tracePt t="55567" x="8680450" y="3544888"/>
          <p14:tracePt t="55584" x="8705850" y="3724275"/>
          <p14:tracePt t="55600" x="8705850" y="3867150"/>
          <p14:tracePt t="55617" x="8661400" y="4062413"/>
          <p14:tracePt t="55634" x="8599488" y="4179888"/>
          <p14:tracePt t="55650" x="8510588" y="4286250"/>
          <p14:tracePt t="55667" x="8394700" y="4394200"/>
          <p14:tracePt t="55684" x="8269288" y="4500563"/>
          <p14:tracePt t="55700" x="8089900" y="4581525"/>
          <p14:tracePt t="55717" x="7974013" y="4616450"/>
          <p14:tracePt t="55734" x="7920038" y="4625975"/>
          <p14:tracePt t="55752" x="7912100" y="4625975"/>
          <p14:tracePt t="55767" x="7902575" y="4589463"/>
          <p14:tracePt t="55784" x="7875588" y="4491038"/>
          <p14:tracePt t="55800" x="7848600" y="4375150"/>
          <p14:tracePt t="55817" x="7823200" y="4187825"/>
          <p14:tracePt t="55834" x="7813675" y="3965575"/>
          <p14:tracePt t="55850" x="7823200" y="3741738"/>
          <p14:tracePt t="55868" x="7912100" y="3340100"/>
          <p14:tracePt t="55884" x="7991475" y="3116263"/>
          <p14:tracePt t="55900" x="8081963" y="2946400"/>
          <p14:tracePt t="55917" x="8197850" y="2813050"/>
          <p14:tracePt t="55934" x="8304213" y="2741613"/>
          <p14:tracePt t="55952" x="8375650" y="2724150"/>
          <p14:tracePt t="55967" x="8439150" y="2724150"/>
          <p14:tracePt t="55984" x="8501063" y="2776538"/>
          <p14:tracePt t="56000" x="8572500" y="2874963"/>
          <p14:tracePt t="56017" x="8680450" y="3089275"/>
          <p14:tracePt t="56034" x="8732838" y="3276600"/>
          <p14:tracePt t="56050" x="8769350" y="3490913"/>
          <p14:tracePt t="56067" x="8786813" y="3705225"/>
          <p14:tracePt t="56084" x="8804275" y="3894138"/>
          <p14:tracePt t="56100" x="8769350" y="4062413"/>
          <p14:tracePt t="56117" x="8670925" y="4259263"/>
          <p14:tracePt t="56134" x="8582025" y="4357688"/>
          <p14:tracePt t="56150" x="8483600" y="4438650"/>
          <p14:tracePt t="56167" x="8385175" y="4491038"/>
          <p14:tracePt t="56184" x="8313738" y="4510088"/>
          <p14:tracePt t="56200" x="8242300" y="4527550"/>
          <p14:tracePt t="56217" x="8180388" y="4527550"/>
          <p14:tracePt t="56234" x="8134350" y="4500563"/>
          <p14:tracePt t="56250" x="8089900" y="4446588"/>
          <p14:tracePt t="56269" x="7991475" y="4259263"/>
          <p14:tracePt t="56283" x="7947025" y="4071938"/>
          <p14:tracePt t="56300" x="7939088" y="3857625"/>
          <p14:tracePt t="56317" x="7956550" y="3608388"/>
          <p14:tracePt t="56334" x="8018463" y="3348038"/>
          <p14:tracePt t="56350" x="8099425" y="3133725"/>
          <p14:tracePt t="56368" x="8215313" y="2911475"/>
          <p14:tracePt t="56384" x="8304213" y="2830513"/>
          <p14:tracePt t="56400" x="8375650" y="2795588"/>
          <p14:tracePt t="56417" x="8447088" y="2786063"/>
          <p14:tracePt t="56433" x="8510588" y="2813050"/>
          <p14:tracePt t="56450" x="8582025" y="2901950"/>
          <p14:tracePt t="56467" x="8643938" y="3036888"/>
          <p14:tracePt t="56483" x="8697913" y="3197225"/>
          <p14:tracePt t="56500" x="8759825" y="3384550"/>
          <p14:tracePt t="56517" x="8804275" y="3687763"/>
          <p14:tracePt t="56534" x="8804275" y="3884613"/>
          <p14:tracePt t="56550" x="8759825" y="4054475"/>
          <p14:tracePt t="56567" x="8680450" y="4197350"/>
          <p14:tracePt t="56583" x="8609013" y="4313238"/>
          <p14:tracePt t="56600" x="8545513" y="4394200"/>
          <p14:tracePt t="56617" x="8402638" y="4465638"/>
          <p14:tracePt t="56633" x="8313738" y="4465638"/>
          <p14:tracePt t="56650" x="8232775" y="4465638"/>
          <p14:tracePt t="56667" x="8161338" y="4419600"/>
          <p14:tracePt t="56683" x="8089900" y="4367213"/>
          <p14:tracePt t="56700" x="8027988" y="4259263"/>
          <p14:tracePt t="56717" x="7956550" y="4098925"/>
          <p14:tracePt t="56733" x="7920038" y="3902075"/>
          <p14:tracePt t="56750" x="7912100" y="3581400"/>
          <p14:tracePt t="56767" x="7974013" y="3367088"/>
          <p14:tracePt t="56784" x="8054975" y="3152775"/>
          <p14:tracePt t="56800" x="8161338" y="2990850"/>
          <p14:tracePt t="56817" x="8259763" y="2874963"/>
          <p14:tracePt t="56833" x="8340725" y="2830513"/>
          <p14:tracePt t="56850" x="8394700" y="2813050"/>
          <p14:tracePt t="56868" x="8456613" y="2857500"/>
          <p14:tracePt t="56883" x="8510588" y="2946400"/>
          <p14:tracePt t="56900" x="8562975" y="3108325"/>
          <p14:tracePt t="56917" x="8599488" y="3295650"/>
          <p14:tracePt t="56933" x="8616950" y="3527425"/>
          <p14:tracePt t="56950" x="8616950" y="3768725"/>
          <p14:tracePt t="56967" x="8562975" y="4017963"/>
          <p14:tracePt t="56983" x="8466138" y="4241800"/>
          <p14:tracePt t="57000" x="8259763" y="4545013"/>
          <p14:tracePt t="57017" x="8143875" y="4670425"/>
          <p14:tracePt t="57033" x="8037513" y="4741863"/>
          <p14:tracePt t="57050" x="7983538" y="4768850"/>
          <p14:tracePt t="57067" x="7929563" y="4759325"/>
          <p14:tracePt t="57083" x="7875588" y="4697413"/>
          <p14:tracePt t="57100" x="7796213" y="4545013"/>
          <p14:tracePt t="57117" x="7724775" y="4348163"/>
          <p14:tracePt t="57133" x="7715250" y="4037013"/>
          <p14:tracePt t="57150" x="7769225" y="3822700"/>
          <p14:tracePt t="57167" x="7840663" y="3633788"/>
          <p14:tracePt t="57183" x="7912100" y="3490913"/>
          <p14:tracePt t="57200" x="7991475" y="3411538"/>
          <p14:tracePt t="57217" x="8054975" y="3367088"/>
          <p14:tracePt t="57233" x="8108950" y="3357563"/>
          <p14:tracePt t="57250" x="8180388" y="3394075"/>
          <p14:tracePt t="57267" x="8215313" y="3465513"/>
          <p14:tracePt t="57283" x="8242300" y="3554413"/>
          <p14:tracePt t="57300" x="8269288" y="3660775"/>
          <p14:tracePt t="57317" x="8277225" y="3768725"/>
          <p14:tracePt t="57333" x="8286750" y="3867150"/>
          <p14:tracePt t="57350" x="8296275" y="3956050"/>
          <p14:tracePt t="57367" x="8304213" y="4010025"/>
          <p14:tracePt t="57384" x="8304213" y="4071938"/>
          <p14:tracePt t="57400" x="8304213" y="4081463"/>
          <p14:tracePt t="58806" x="8304213" y="4108450"/>
          <p14:tracePt t="58813" x="8304213" y="4125913"/>
          <p14:tracePt t="58820" x="8304213" y="4143375"/>
          <p14:tracePt t="58833" x="8304213" y="4152900"/>
          <p14:tracePt t="59688" x="8313738" y="4160838"/>
          <p14:tracePt t="59696" x="8331200" y="4160838"/>
          <p14:tracePt t="59703" x="8340725" y="4160838"/>
          <p14:tracePt t="59716" x="8348663" y="4160838"/>
          <p14:tracePt t="59733" x="8358188" y="4152900"/>
          <p14:tracePt t="59906" x="8358188" y="4143375"/>
          <p14:tracePt t="59984" x="8367713" y="4143375"/>
          <p14:tracePt t="60001" x="8375650" y="4133850"/>
          <p14:tracePt t="60017" x="8375650" y="4125913"/>
          <p14:tracePt t="60034" x="8375650" y="4108450"/>
          <p14:tracePt t="60037" x="8375650" y="4098925"/>
          <p14:tracePt t="60049" x="8375650" y="4089400"/>
          <p14:tracePt t="60066" x="8375650" y="4062413"/>
          <p14:tracePt t="60083" x="8375650" y="4037013"/>
          <p14:tracePt t="60099" x="8394700" y="4000500"/>
          <p14:tracePt t="60116" x="8394700" y="3973513"/>
          <p14:tracePt t="60133" x="8402638" y="3946525"/>
          <p14:tracePt t="60210" x="8402638" y="3938588"/>
          <p14:tracePt t="60250" x="8394700" y="3938588"/>
          <p14:tracePt t="60258" x="8367713" y="3929063"/>
          <p14:tracePt t="60266" x="8348663" y="3929063"/>
          <p14:tracePt t="60282" x="8304213" y="3919538"/>
          <p14:tracePt t="60299" x="8251825" y="3911600"/>
          <p14:tracePt t="60316" x="8205788" y="3894138"/>
          <p14:tracePt t="60333" x="8126413" y="3884613"/>
          <p14:tracePt t="60349" x="7991475" y="3857625"/>
          <p14:tracePt t="60366" x="7742238" y="3795713"/>
          <p14:tracePt t="60382" x="7572375" y="3776663"/>
          <p14:tracePt t="60399" x="7402513" y="3759200"/>
          <p14:tracePt t="60416" x="7269163" y="3741738"/>
          <p14:tracePt t="60433" x="7161213" y="3724275"/>
          <p14:tracePt t="60449" x="7062788" y="3697288"/>
          <p14:tracePt t="60466" x="6965950" y="3670300"/>
          <p14:tracePt t="60482" x="6840538" y="3633788"/>
          <p14:tracePt t="60500" x="6661150" y="3598863"/>
          <p14:tracePt t="60516" x="6572250" y="3589338"/>
          <p14:tracePt t="60533" x="6518275" y="3589338"/>
          <p14:tracePt t="60549" x="6465888" y="3589338"/>
          <p14:tracePt t="60566" x="6384925" y="3589338"/>
          <p14:tracePt t="60582" x="6296025" y="3608388"/>
          <p14:tracePt t="60599" x="6170613" y="3625850"/>
          <p14:tracePt t="60616" x="5956300" y="3660775"/>
          <p14:tracePt t="60634" x="5813425" y="3705225"/>
          <p14:tracePt t="60649" x="5653088" y="3751263"/>
          <p14:tracePt t="60666" x="5537200" y="3776663"/>
          <p14:tracePt t="60682" x="5465763" y="3795713"/>
          <p14:tracePt t="60699" x="5402263" y="3795713"/>
          <p14:tracePt t="60716" x="5357813" y="3803650"/>
          <p14:tracePt t="60732" x="5322888" y="3813175"/>
          <p14:tracePt t="60749" x="5232400" y="3822700"/>
          <p14:tracePt t="60766" x="5170488" y="3822700"/>
          <p14:tracePt t="60784" x="5072063" y="3822700"/>
          <p14:tracePt t="60799" x="4956175" y="3822700"/>
          <p14:tracePt t="60816" x="4795838" y="3822700"/>
          <p14:tracePt t="60832" x="4652963" y="3830638"/>
          <p14:tracePt t="60851" x="4438650" y="3848100"/>
          <p14:tracePt t="60866" x="4348163" y="3857625"/>
          <p14:tracePt t="60882" x="4303713" y="3857625"/>
          <p14:tracePt t="60899" x="4259263" y="3857625"/>
          <p14:tracePt t="60916" x="4251325" y="3857625"/>
          <p14:tracePt t="60932" x="4232275" y="3857625"/>
          <p14:tracePt t="61116" x="4232275" y="3848100"/>
          <p14:tracePt t="61124" x="4251325" y="3848100"/>
          <p14:tracePt t="61132" x="4276725" y="3848100"/>
          <p14:tracePt t="61149" x="4367213" y="3848100"/>
          <p14:tracePt t="61166" x="4527550" y="3848100"/>
          <p14:tracePt t="61182" x="4705350" y="3848100"/>
          <p14:tracePt t="61199" x="4902200" y="3848100"/>
          <p14:tracePt t="61216" x="5081588" y="3848100"/>
          <p14:tracePt t="61232" x="5251450" y="3848100"/>
          <p14:tracePt t="61251" x="5394325" y="3848100"/>
          <p14:tracePt t="61266" x="5438775" y="3840163"/>
          <p14:tracePt t="61282" x="5456238" y="3830638"/>
          <p14:tracePt t="62218" x="5456238" y="3822700"/>
          <p14:tracePt t="62234" x="5483225" y="3813175"/>
          <p14:tracePt t="62242" x="5537200" y="3813175"/>
          <p14:tracePt t="62250" x="5608638" y="3795713"/>
          <p14:tracePt t="62266" x="5776913" y="3776663"/>
          <p14:tracePt t="62282" x="5956300" y="3759200"/>
          <p14:tracePt t="62315" x="6323013" y="3768725"/>
          <p14:tracePt t="62349" x="6562725" y="3813175"/>
          <p14:tracePt t="62365" x="6572250" y="3867150"/>
          <p14:tracePt t="62382" x="6537325" y="3884613"/>
          <p14:tracePt t="62399" x="6500813" y="3894138"/>
          <p14:tracePt t="62554" x="6510338" y="3894138"/>
          <p14:tracePt t="62561" x="6537325" y="3894138"/>
          <p14:tracePt t="62570" x="6572250" y="3894138"/>
          <p14:tracePt t="62582" x="6608763" y="3894138"/>
          <p14:tracePt t="62598" x="6661150" y="3894138"/>
          <p14:tracePt t="62615" x="6742113" y="3894138"/>
          <p14:tracePt t="62632" x="6804025" y="3894138"/>
          <p14:tracePt t="62649" x="6848475" y="3894138"/>
          <p14:tracePt t="62665" x="6894513" y="3894138"/>
          <p14:tracePt t="62682" x="6929438" y="3884613"/>
          <p14:tracePt t="62699" x="6973888" y="3884613"/>
          <p14:tracePt t="62715" x="7010400" y="3884613"/>
          <p14:tracePt t="62732" x="7045325" y="3867150"/>
          <p14:tracePt t="62748" x="7099300" y="3857625"/>
          <p14:tracePt t="62765" x="7153275" y="3857625"/>
          <p14:tracePt t="62782" x="7188200" y="3857625"/>
          <p14:tracePt t="62799" x="7224713" y="3857625"/>
          <p14:tracePt t="62815" x="7259638" y="3857625"/>
          <p14:tracePt t="62832" x="7313613" y="3857625"/>
          <p14:tracePt t="62849" x="7358063" y="3857625"/>
          <p14:tracePt t="62865" x="7429500" y="3857625"/>
          <p14:tracePt t="62882" x="7473950" y="3848100"/>
          <p14:tracePt t="62899" x="7518400" y="3840163"/>
          <p14:tracePt t="62915" x="7554913" y="3830638"/>
          <p14:tracePt t="62932" x="7589838" y="3830638"/>
          <p14:tracePt t="62948" x="7634288" y="3830638"/>
          <p14:tracePt t="62965" x="7661275" y="3830638"/>
          <p14:tracePt t="62982" x="7705725" y="3840163"/>
          <p14:tracePt t="62998" x="7759700" y="3857625"/>
          <p14:tracePt t="63015" x="7796213" y="3857625"/>
          <p14:tracePt t="63032" x="7848600" y="3857625"/>
          <p14:tracePt t="63048" x="7902575" y="3857625"/>
          <p14:tracePt t="63065" x="7947025" y="3840163"/>
          <p14:tracePt t="63082" x="7991475" y="3813175"/>
          <p14:tracePt t="63098" x="8027988" y="3776663"/>
          <p14:tracePt t="63115" x="8108950" y="3697288"/>
          <p14:tracePt t="63132" x="8153400" y="3616325"/>
          <p14:tracePt t="63148" x="8205788" y="3517900"/>
          <p14:tracePt t="63165" x="8259763" y="3411538"/>
          <p14:tracePt t="63182" x="8313738" y="3295650"/>
          <p14:tracePt t="63198" x="8358188" y="3179763"/>
          <p14:tracePt t="63215" x="8385175" y="3062288"/>
          <p14:tracePt t="63232" x="8412163" y="2965450"/>
          <p14:tracePt t="63248" x="8447088" y="2803525"/>
          <p14:tracePt t="63265" x="8447088" y="2724150"/>
          <p14:tracePt t="63282" x="8439150" y="2670175"/>
          <p14:tracePt t="63298" x="8429625" y="2625725"/>
          <p14:tracePt t="63315" x="8420100" y="2598738"/>
          <p14:tracePt t="63332" x="8412163" y="2589213"/>
          <p14:tracePt t="63348" x="8402638" y="2581275"/>
          <p14:tracePt t="63382" x="8394700" y="2581275"/>
          <p14:tracePt t="63398" x="8375650" y="2581275"/>
          <p14:tracePt t="63415" x="8367713" y="2581275"/>
          <p14:tracePt t="63432" x="8340725" y="2581275"/>
          <p14:tracePt t="63448" x="8296275" y="2581275"/>
          <p14:tracePt t="63465" x="8242300" y="2589213"/>
          <p14:tracePt t="63482" x="8188325" y="2608263"/>
          <p14:tracePt t="63498" x="8126413" y="2616200"/>
          <p14:tracePt t="63515" x="8099425" y="2625725"/>
          <p14:tracePt t="63532" x="8089900" y="2643188"/>
          <p14:tracePt t="63548" x="8081963" y="2643188"/>
          <p14:tracePt t="63565" x="8072438" y="2652713"/>
          <p14:tracePt t="63662" x="8072438" y="2670175"/>
          <p14:tracePt t="63670" x="8062913" y="2670175"/>
          <p14:tracePt t="63681" x="8062913" y="2679700"/>
          <p14:tracePt t="63698" x="8062913" y="2687638"/>
          <p14:tracePt t="63715" x="8054975" y="2697163"/>
          <p14:tracePt t="63818" x="8054975" y="2714625"/>
          <p14:tracePt t="63827" x="8045450" y="2714625"/>
          <p14:tracePt t="63833" x="8037513" y="2732088"/>
          <p14:tracePt t="63848" x="8037513" y="2741613"/>
          <p14:tracePt t="63865" x="8037513" y="2786063"/>
          <p14:tracePt t="63882" x="8045450" y="2813050"/>
          <p14:tracePt t="63898" x="8054975" y="2840038"/>
          <p14:tracePt t="63915" x="8062913" y="2847975"/>
          <p14:tracePt t="63932" x="8072438" y="2857500"/>
          <p14:tracePt t="64007" x="8081963" y="2857500"/>
          <p14:tracePt t="64013" x="8081963" y="2847975"/>
          <p14:tracePt t="64022" x="8099425" y="2847975"/>
          <p14:tracePt t="64031" x="8099425" y="2840038"/>
          <p14:tracePt t="64048" x="8108950" y="2830513"/>
          <p14:tracePt t="64065" x="8126413" y="2822575"/>
          <p14:tracePt t="64148" x="8134350" y="2813050"/>
          <p14:tracePt t="64170" x="8153400" y="2803525"/>
          <p14:tracePt t="64186" x="8161338" y="2795588"/>
          <p14:tracePt t="64203" x="8161338" y="2786063"/>
          <p14:tracePt t="64272" x="8161338" y="2776538"/>
          <p14:tracePt t="64288" x="8161338" y="2768600"/>
          <p14:tracePt t="64304" x="8161338" y="2759075"/>
          <p14:tracePt t="64335" x="8153400" y="2759075"/>
          <p14:tracePt t="64342" x="8143875" y="2759075"/>
          <p14:tracePt t="64350" x="8126413" y="2759075"/>
          <p14:tracePt t="64365" x="8099425" y="2759075"/>
          <p14:tracePt t="64381" x="8062913" y="2768600"/>
          <p14:tracePt t="64398" x="8045450" y="2776538"/>
          <p14:tracePt t="64415" x="8027988" y="2795588"/>
          <p14:tracePt t="64431" x="8018463" y="2803525"/>
          <p14:tracePt t="64448" x="8010525" y="2803525"/>
          <p14:tracePt t="64546" x="8010525" y="2822575"/>
          <p14:tracePt t="64554" x="8010525" y="2840038"/>
          <p14:tracePt t="64565" x="8018463" y="2847975"/>
          <p14:tracePt t="64581" x="8027988" y="2874963"/>
          <p14:tracePt t="64598" x="8054975" y="2911475"/>
          <p14:tracePt t="64615" x="8081963" y="3027363"/>
          <p14:tracePt t="64631" x="8108950" y="3143250"/>
          <p14:tracePt t="64648" x="8126413" y="3286125"/>
          <p14:tracePt t="64665" x="8143875" y="3419475"/>
          <p14:tracePt t="64681" x="8161338" y="3544888"/>
          <p14:tracePt t="64698" x="8161338" y="3660775"/>
          <p14:tracePt t="64715" x="8161338" y="3759200"/>
          <p14:tracePt t="64731" x="8161338" y="3840163"/>
          <p14:tracePt t="64748" x="8161338" y="3875088"/>
          <p14:tracePt t="64765" x="8161338" y="3894138"/>
          <p14:tracePt t="64781" x="8161338" y="3902075"/>
          <p14:tracePt t="64944" x="8161338" y="3894138"/>
          <p14:tracePt t="64952" x="8161338" y="3875088"/>
          <p14:tracePt t="64958" x="8153400" y="3867150"/>
          <p14:tracePt t="64966" x="8153400" y="3848100"/>
          <p14:tracePt t="64981" x="8134350" y="3830638"/>
          <p14:tracePt t="64998" x="8126413" y="3813175"/>
          <p14:tracePt t="65015" x="8108950" y="3795713"/>
          <p14:tracePt t="65031" x="8081963" y="3768725"/>
          <p14:tracePt t="65048" x="8072438" y="3759200"/>
          <p14:tracePt t="65064" x="8054975" y="3751263"/>
          <p14:tracePt t="65081" x="8045450" y="3741738"/>
          <p14:tracePt t="65098" x="8027988" y="3741738"/>
          <p14:tracePt t="65115" x="8018463" y="3741738"/>
          <p14:tracePt t="65131" x="8010525" y="3741738"/>
          <p14:tracePt t="65148" x="7991475" y="3741738"/>
          <p14:tracePt t="65164" x="7983538" y="3741738"/>
          <p14:tracePt t="65181" x="7974013" y="3751263"/>
          <p14:tracePt t="65198" x="7974013" y="3759200"/>
          <p14:tracePt t="65215" x="7956550" y="3776663"/>
          <p14:tracePt t="65231" x="7947025" y="3803650"/>
          <p14:tracePt t="65248" x="7947025" y="3822700"/>
          <p14:tracePt t="65265" x="7939088" y="3840163"/>
          <p14:tracePt t="65281" x="7939088" y="3857625"/>
          <p14:tracePt t="65298" x="7947025" y="3857625"/>
          <p14:tracePt t="65315" x="7983538" y="3875088"/>
          <p14:tracePt t="65333" x="8062913" y="3875088"/>
          <p14:tracePt t="65348" x="8108950" y="3875088"/>
          <p14:tracePt t="65364" x="8197850" y="3875088"/>
          <p14:tracePt t="65381" x="8340725" y="3848100"/>
          <p14:tracePt t="65398" x="8394700" y="3830638"/>
          <p14:tracePt t="65415" x="8412163" y="3822700"/>
          <p14:tracePt t="65431" x="8420100" y="3803650"/>
          <p14:tracePt t="65448" x="8420100" y="3795713"/>
          <p14:tracePt t="65464" x="8429625" y="3776663"/>
          <p14:tracePt t="65482" x="8429625" y="3724275"/>
          <p14:tracePt t="65498" x="8420100" y="3679825"/>
          <p14:tracePt t="65515" x="8394700" y="3625850"/>
          <p14:tracePt t="65531" x="8367713" y="3581400"/>
          <p14:tracePt t="65548" x="8340725" y="3544888"/>
          <p14:tracePt t="65564" x="8286750" y="3527425"/>
          <p14:tracePt t="65581" x="8242300" y="3509963"/>
          <p14:tracePt t="65598" x="8188325" y="3500438"/>
          <p14:tracePt t="65614" x="8134350" y="3482975"/>
          <p14:tracePt t="65632" x="8072438" y="3482975"/>
          <p14:tracePt t="65648" x="8054975" y="3482975"/>
          <p14:tracePt t="65664" x="8037513" y="3482975"/>
          <p14:tracePt t="65681" x="8027988" y="3482975"/>
          <p14:tracePt t="65698" x="8018463" y="3500438"/>
          <p14:tracePt t="65715" x="8001000" y="3527425"/>
          <p14:tracePt t="65733" x="7956550" y="3598863"/>
          <p14:tracePt t="65748" x="7920038" y="3652838"/>
          <p14:tracePt t="65764" x="7912100" y="3714750"/>
          <p14:tracePt t="65781" x="7894638" y="3751263"/>
          <p14:tracePt t="65798" x="7894638" y="3786188"/>
          <p14:tracePt t="65814" x="7902575" y="3830638"/>
          <p14:tracePt t="65833" x="7956550" y="3875088"/>
          <p14:tracePt t="65848" x="8010525" y="3884613"/>
          <p14:tracePt t="65864" x="8072438" y="3884613"/>
          <p14:tracePt t="65881" x="8134350" y="3884613"/>
          <p14:tracePt t="65898" x="8197850" y="3875088"/>
          <p14:tracePt t="65914" x="8251825" y="3848100"/>
          <p14:tracePt t="65931" x="8277225" y="3830638"/>
          <p14:tracePt t="65948" x="8286750" y="3813175"/>
          <p14:tracePt t="65964" x="8296275" y="3786188"/>
          <p14:tracePt t="65981" x="8296275" y="3732213"/>
          <p14:tracePt t="65998" x="8286750" y="3697288"/>
          <p14:tracePt t="66014" x="8269288" y="3670300"/>
          <p14:tracePt t="66031" x="8232775" y="3660775"/>
          <p14:tracePt t="66048" x="8188325" y="3643313"/>
          <p14:tracePt t="66064" x="8134350" y="3643313"/>
          <p14:tracePt t="66081" x="8081963" y="3643313"/>
          <p14:tracePt t="66098" x="7991475" y="3660775"/>
          <p14:tracePt t="66114" x="7956550" y="3687763"/>
          <p14:tracePt t="66131" x="7920038" y="3705225"/>
          <p14:tracePt t="66149" x="7902575" y="3732213"/>
          <p14:tracePt t="66164" x="7894638" y="3741738"/>
          <p14:tracePt t="66181" x="7885113" y="3759200"/>
          <p14:tracePt t="66198" x="7885113" y="3768725"/>
          <p14:tracePt t="66214" x="7885113" y="3776663"/>
          <p14:tracePt t="66231" x="7885113" y="3786188"/>
          <p14:tracePt t="66450" x="7894638" y="3795713"/>
          <p14:tracePt t="66466" x="7912100" y="3803650"/>
          <p14:tracePt t="66474" x="7939088" y="3813175"/>
          <p14:tracePt t="66482" x="7983538" y="3813175"/>
          <p14:tracePt t="66514" x="8134350" y="3803650"/>
          <p14:tracePt t="66547" x="8242300" y="3724275"/>
          <p14:tracePt t="66564" x="8286750" y="3660775"/>
          <p14:tracePt t="66582" x="8358188" y="3517900"/>
          <p14:tracePt t="66597" x="8385175" y="3411538"/>
          <p14:tracePt t="66614" x="8412163" y="3322638"/>
          <p14:tracePt t="66631" x="8439150" y="3232150"/>
          <p14:tracePt t="66647" x="8456613" y="3170238"/>
          <p14:tracePt t="66664" x="8456613" y="3089275"/>
          <p14:tracePt t="66681" x="8447088" y="3036888"/>
          <p14:tracePt t="66697" x="8439150" y="3000375"/>
          <p14:tracePt t="66714" x="8429625" y="2990850"/>
          <p14:tracePt t="66731" x="8429625" y="2982913"/>
          <p14:tracePt t="66834" x="8429625" y="2965450"/>
          <p14:tracePt t="66842" x="8439150" y="2955925"/>
          <p14:tracePt t="66848" x="8466138" y="2938463"/>
          <p14:tracePt t="66864" x="8518525" y="2894013"/>
          <p14:tracePt t="66882" x="8616950" y="2840038"/>
          <p14:tracePt t="66897" x="8724900" y="2803525"/>
          <p14:tracePt t="66914" x="8796338" y="2759075"/>
          <p14:tracePt t="66931" x="8858250" y="2751138"/>
          <p14:tracePt t="66947" x="8902700" y="2732088"/>
          <p14:tracePt t="66964" x="8929688" y="2732088"/>
          <p14:tracePt t="66981" x="8939213" y="2724150"/>
          <p14:tracePt t="66997" x="8947150" y="2724150"/>
          <p14:tracePt t="67014" x="8956675" y="2724150"/>
          <p14:tracePt t="67031" x="8966200" y="2714625"/>
          <p14:tracePt t="67047" x="8974138" y="2714625"/>
          <p14:tracePt t="67138" x="8966200" y="2732088"/>
          <p14:tracePt t="67146" x="8956675" y="2759075"/>
          <p14:tracePt t="67154" x="8939213" y="2776538"/>
          <p14:tracePt t="67164" x="8912225" y="2822575"/>
          <p14:tracePt t="67181" x="8848725" y="2911475"/>
          <p14:tracePt t="67199" x="8742363" y="3098800"/>
          <p14:tracePt t="67214" x="8705850" y="3170238"/>
          <p14:tracePt t="67231" x="8626475" y="3322638"/>
          <p14:tracePt t="67247" x="8528050" y="3509963"/>
          <p14:tracePt t="67264" x="8474075" y="3598863"/>
          <p14:tracePt t="67281" x="8456613" y="3660775"/>
          <p14:tracePt t="67297" x="8447088" y="3697288"/>
          <p14:tracePt t="67314" x="8429625" y="3732213"/>
          <p14:tracePt t="67331" x="8420100" y="3759200"/>
          <p14:tracePt t="67347" x="8402638" y="3786188"/>
          <p14:tracePt t="67364" x="8394700" y="3795713"/>
          <p14:tracePt t="67397" x="8394700" y="3803650"/>
          <p14:tracePt t="67414" x="8375650" y="3830638"/>
          <p14:tracePt t="67431" x="8367713" y="3857625"/>
          <p14:tracePt t="67447" x="8348663" y="3902075"/>
          <p14:tracePt t="67464" x="8331200" y="3929063"/>
          <p14:tracePt t="67481" x="8323263" y="3938588"/>
          <p14:tracePt t="67497" x="8313738" y="3938588"/>
          <p14:tracePt t="67598" x="8313738" y="3911600"/>
          <p14:tracePt t="67606" x="8313738" y="3902075"/>
          <p14:tracePt t="67614" x="8313738" y="3884613"/>
          <p14:tracePt t="67631" x="8313738" y="3857625"/>
          <p14:tracePt t="67647" x="8313738" y="3822700"/>
          <p14:tracePt t="67664" x="8313738" y="3813175"/>
          <p14:tracePt t="67681" x="8313738" y="3803650"/>
          <p14:tracePt t="68864" x="8323263" y="3795713"/>
          <p14:tracePt t="68873" x="8331200" y="3776663"/>
          <p14:tracePt t="68880" x="8331200" y="3768725"/>
          <p14:tracePt t="68897" x="8348663" y="3751263"/>
          <p14:tracePt t="68914" x="8348663" y="3741738"/>
          <p14:tracePt t="68931" x="8358188" y="3732213"/>
          <p14:tracePt t="69816" x="8348663" y="3724275"/>
          <p14:tracePt t="69824" x="8304213" y="3714750"/>
          <p14:tracePt t="69832" x="8259763" y="3705225"/>
          <p14:tracePt t="69847" x="8161338" y="3697288"/>
          <p14:tracePt t="69880" x="7983538" y="3697288"/>
          <p14:tracePt t="69913" x="7894638" y="3705225"/>
          <p14:tracePt t="69930" x="7875588" y="3714750"/>
          <p14:tracePt t="69947" x="7858125" y="3724275"/>
          <p14:tracePt t="69963" x="7840663" y="3724275"/>
          <p14:tracePt t="69980" x="7786688" y="3741738"/>
          <p14:tracePt t="69997" x="7742238" y="3741738"/>
          <p14:tracePt t="70013" x="7688263" y="3741738"/>
          <p14:tracePt t="70030" x="7616825" y="3751263"/>
          <p14:tracePt t="70047" x="7562850" y="3751263"/>
          <p14:tracePt t="70063" x="7483475" y="3751263"/>
          <p14:tracePt t="70080" x="7367588" y="3751263"/>
          <p14:tracePt t="70097" x="7277100" y="3751263"/>
          <p14:tracePt t="70113" x="7153275" y="3751263"/>
          <p14:tracePt t="70130" x="7108825" y="3759200"/>
          <p14:tracePt t="70147" x="7054850" y="3759200"/>
          <p14:tracePt t="70163" x="7010400" y="3759200"/>
          <p14:tracePt t="70180" x="6983413" y="3768725"/>
          <p14:tracePt t="70197" x="6973888" y="3768725"/>
          <p14:tracePt t="70213" x="6965950" y="3768725"/>
          <p14:tracePt t="70286" x="6956425" y="3768725"/>
          <p14:tracePt t="70294" x="6938963" y="3759200"/>
          <p14:tracePt t="70300" x="6919913" y="3751263"/>
          <p14:tracePt t="70313" x="6911975" y="3751263"/>
          <p14:tracePt t="70330" x="6894513" y="3751263"/>
          <p14:tracePt t="70347" x="6875463" y="3741738"/>
          <p14:tracePt t="70529" x="6875463" y="3732213"/>
          <p14:tracePt t="73137" x="6884988" y="3732213"/>
          <p14:tracePt t="73144" x="6911975" y="3732213"/>
          <p14:tracePt t="73152" x="6911975" y="3741738"/>
          <p14:tracePt t="73168" x="6911975" y="3751263"/>
          <p14:tracePt t="73179" x="6902450" y="3759200"/>
          <p14:tracePt t="73196" x="6875463" y="3768725"/>
          <p14:tracePt t="73370" x="6867525" y="3768725"/>
          <p14:tracePt t="73394" x="6858000" y="3768725"/>
          <p14:tracePt t="73410" x="6848475" y="3768725"/>
          <p14:tracePt t="73464" x="6858000" y="3768725"/>
          <p14:tracePt t="73472" x="6867525" y="3768725"/>
          <p14:tracePt t="73480" x="6875463" y="3776663"/>
          <p14:tracePt t="73496" x="6902450" y="3786188"/>
          <p14:tracePt t="73512" x="6938963" y="3803650"/>
          <p14:tracePt t="73529" x="7000875" y="3813175"/>
          <p14:tracePt t="73546" x="7089775" y="3830638"/>
          <p14:tracePt t="73562" x="7205663" y="3857625"/>
          <p14:tracePt t="73579" x="7358063" y="3867150"/>
          <p14:tracePt t="73596" x="7483475" y="3867150"/>
          <p14:tracePt t="73612" x="7715250" y="3857625"/>
          <p14:tracePt t="73629" x="7848600" y="3840163"/>
          <p14:tracePt t="73646" x="7974013" y="3840163"/>
          <p14:tracePt t="73662" x="8072438" y="3830638"/>
          <p14:tracePt t="73679" x="8180388" y="3830638"/>
          <p14:tracePt t="73696" x="8224838" y="3822700"/>
          <p14:tracePt t="73712" x="8251825" y="3813175"/>
          <p14:tracePt t="73729" x="8259763" y="3803650"/>
          <p14:tracePt t="73801" x="8259763" y="3795713"/>
          <p14:tracePt t="73816" x="8269288" y="3795713"/>
          <p14:tracePt t="73824" x="8277225" y="3786188"/>
          <p14:tracePt t="73832" x="8286750" y="3776663"/>
          <p14:tracePt t="73848" x="8304213" y="3768725"/>
          <p14:tracePt t="73862" x="8323263" y="3759200"/>
          <p14:tracePt t="73879" x="8331200" y="3751263"/>
          <p14:tracePt t="73896" x="8340725" y="3732213"/>
          <p14:tracePt t="73912" x="8348663" y="3714750"/>
          <p14:tracePt t="73929" x="8358188" y="3697288"/>
          <p14:tracePt t="73946" x="8358188" y="3687763"/>
          <p14:tracePt t="73962" x="8358188" y="3679825"/>
          <p14:tracePt t="73979" x="8358188" y="3652838"/>
          <p14:tracePt t="73996" x="8358188" y="3633788"/>
          <p14:tracePt t="74012" x="8323263" y="3616325"/>
          <p14:tracePt t="74029" x="8286750" y="3598863"/>
          <p14:tracePt t="74046" x="8215313" y="3581400"/>
          <p14:tracePt t="74062" x="8153400" y="3571875"/>
          <p14:tracePt t="74079" x="8062913" y="3562350"/>
          <p14:tracePt t="74096" x="7894638" y="3562350"/>
          <p14:tracePt t="74112" x="7796213" y="3562350"/>
          <p14:tracePt t="74129" x="7688263" y="3562350"/>
          <p14:tracePt t="74145" x="7589838" y="3581400"/>
          <p14:tracePt t="74162" x="7510463" y="3589338"/>
          <p14:tracePt t="74179" x="7456488" y="3608388"/>
          <p14:tracePt t="74196" x="7394575" y="3625850"/>
          <p14:tracePt t="74212" x="7323138" y="3633788"/>
          <p14:tracePt t="74229" x="7188200" y="3652838"/>
          <p14:tracePt t="74246" x="7108825" y="3660775"/>
          <p14:tracePt t="74262" x="7062788" y="3660775"/>
          <p14:tracePt t="74279" x="7037388" y="3660775"/>
          <p14:tracePt t="74354" x="7037388" y="3679825"/>
          <p14:tracePt t="74362" x="7054850" y="3687763"/>
          <p14:tracePt t="74371" x="7081838" y="3697288"/>
          <p14:tracePt t="74379" x="7134225" y="3714750"/>
          <p14:tracePt t="74395" x="7259638" y="3732213"/>
          <p14:tracePt t="74412" x="7429500" y="3751263"/>
          <p14:tracePt t="74429" x="7616825" y="3751263"/>
          <p14:tracePt t="74445" x="7840663" y="3751263"/>
          <p14:tracePt t="74462" x="8072438" y="3732213"/>
          <p14:tracePt t="74480" x="8375650" y="3697288"/>
          <p14:tracePt t="74495" x="8537575" y="3660775"/>
          <p14:tracePt t="74512" x="8634413" y="3608388"/>
          <p14:tracePt t="74529" x="8688388" y="3544888"/>
          <p14:tracePt t="74545" x="8724900" y="3490913"/>
          <p14:tracePt t="74562" x="8724900" y="3438525"/>
          <p14:tracePt t="74579" x="8732838" y="3375025"/>
          <p14:tracePt t="74595" x="8697913" y="3286125"/>
          <p14:tracePt t="74612" x="8643938" y="3224213"/>
          <p14:tracePt t="74629" x="8582025" y="3152775"/>
          <p14:tracePt t="74645" x="8501063" y="3108325"/>
          <p14:tracePt t="74662" x="8420100" y="3062288"/>
          <p14:tracePt t="74679" x="8331200" y="3054350"/>
          <p14:tracePt t="74695" x="8259763" y="3044825"/>
          <p14:tracePt t="74712" x="8205788" y="3044825"/>
          <p14:tracePt t="74729" x="8116888" y="3062288"/>
          <p14:tracePt t="74745" x="8072438" y="3089275"/>
          <p14:tracePt t="74762" x="8027988" y="3133725"/>
          <p14:tracePt t="74779" x="8010525" y="3179763"/>
          <p14:tracePt t="74796" x="7991475" y="3259138"/>
          <p14:tracePt t="74812" x="7991475" y="3348038"/>
          <p14:tracePt t="74829" x="7991475" y="3500438"/>
          <p14:tracePt t="74845" x="8010525" y="3714750"/>
          <p14:tracePt t="74862" x="8062913" y="3875088"/>
          <p14:tracePt t="74879" x="8116888" y="4027488"/>
          <p14:tracePt t="74895" x="8180388" y="4179888"/>
          <p14:tracePt t="74912" x="8286750" y="4322763"/>
          <p14:tracePt t="74929" x="8367713" y="4402138"/>
          <p14:tracePt t="74945" x="8474075" y="4456113"/>
          <p14:tracePt t="74962" x="8537575" y="4465638"/>
          <p14:tracePt t="74979" x="8582025" y="4465638"/>
          <p14:tracePt t="74995" x="8653463" y="4375150"/>
          <p14:tracePt t="75012" x="8705850" y="4251325"/>
          <p14:tracePt t="75029" x="8732838" y="4081463"/>
          <p14:tracePt t="75045" x="8732838" y="3875088"/>
          <p14:tracePt t="75062" x="8732838" y="3652838"/>
          <p14:tracePt t="75079" x="8705850" y="3446463"/>
          <p14:tracePt t="75095" x="8589963" y="3214688"/>
          <p14:tracePt t="75112" x="8491538" y="3125788"/>
          <p14:tracePt t="75129" x="8385175" y="3071813"/>
          <p14:tracePt t="75145" x="8296275" y="3062288"/>
          <p14:tracePt t="75162" x="8215313" y="3062288"/>
          <p14:tracePt t="75179" x="8116888" y="3081338"/>
          <p14:tracePt t="75195" x="8045450" y="3143250"/>
          <p14:tracePt t="75212" x="7974013" y="3224213"/>
          <p14:tracePt t="75229" x="7867650" y="3446463"/>
          <p14:tracePt t="75245" x="7786688" y="3625850"/>
          <p14:tracePt t="75262" x="7715250" y="3857625"/>
          <p14:tracePt t="75279" x="7670800" y="4098925"/>
          <p14:tracePt t="75295" x="7670800" y="4340225"/>
          <p14:tracePt t="75312" x="7688263" y="4537075"/>
          <p14:tracePt t="75330" x="7823200" y="4714875"/>
          <p14:tracePt t="75345" x="7956550" y="4759325"/>
          <p14:tracePt t="75362" x="8072438" y="4759325"/>
          <p14:tracePt t="75379" x="8188325" y="4687888"/>
          <p14:tracePt t="75395" x="8304213" y="4554538"/>
          <p14:tracePt t="75413" x="8385175" y="4357688"/>
          <p14:tracePt t="75429" x="8394700" y="4133850"/>
          <p14:tracePt t="75445" x="8340725" y="3857625"/>
          <p14:tracePt t="75462" x="8215313" y="3500438"/>
          <p14:tracePt t="75478" x="8037513" y="3214688"/>
          <p14:tracePt t="75495" x="7777163" y="3000375"/>
          <p14:tracePt t="75512" x="7599363" y="2928938"/>
          <p14:tracePt t="75529" x="7439025" y="2919413"/>
          <p14:tracePt t="75545" x="7313613" y="2938463"/>
          <p14:tracePt t="75562" x="7242175" y="2990850"/>
          <p14:tracePt t="75578" x="7188200" y="3098800"/>
          <p14:tracePt t="75595" x="7126288" y="3357563"/>
          <p14:tracePt t="75612" x="7089775" y="3562350"/>
          <p14:tracePt t="75628" x="7062788" y="3768725"/>
          <p14:tracePt t="75645" x="7054850" y="3919538"/>
          <p14:tracePt t="75662" x="7045325" y="4044950"/>
          <p14:tracePt t="75678" x="7081838" y="4089400"/>
          <p14:tracePt t="75695" x="7134225" y="4116388"/>
          <p14:tracePt t="75712" x="7170738" y="4098925"/>
          <p14:tracePt t="75728" x="7205663" y="4044950"/>
          <p14:tracePt t="75745" x="7259638" y="3830638"/>
          <p14:tracePt t="75762" x="7269163" y="3643313"/>
          <p14:tracePt t="75778" x="7259638" y="3384550"/>
          <p14:tracePt t="75795" x="7188200" y="3152775"/>
          <p14:tracePt t="75812" x="7089775" y="2938463"/>
          <p14:tracePt t="75828" x="6911975" y="2768600"/>
          <p14:tracePt t="75845" x="6653213" y="2633663"/>
          <p14:tracePt t="75862" x="6483350" y="2608263"/>
          <p14:tracePt t="75878" x="6330950" y="2608263"/>
          <p14:tracePt t="75895" x="6251575" y="2633663"/>
          <p14:tracePt t="75913" x="6215063" y="2679700"/>
          <p14:tracePt t="75928" x="6197600" y="2724150"/>
          <p14:tracePt t="75945" x="6197600" y="2786063"/>
          <p14:tracePt t="75962" x="6215063" y="2901950"/>
          <p14:tracePt t="75978" x="6232525" y="3027363"/>
          <p14:tracePt t="75995" x="6269038" y="3241675"/>
          <p14:tracePt t="76013" x="6286500" y="3402013"/>
          <p14:tracePt t="76028" x="6340475" y="3571875"/>
          <p14:tracePt t="76045" x="6402388" y="3724275"/>
          <p14:tracePt t="76062" x="6456363" y="3875088"/>
          <p14:tracePt t="76078" x="6545263" y="4017963"/>
          <p14:tracePt t="76095" x="6670675" y="4179888"/>
          <p14:tracePt t="76112" x="6742113" y="4232275"/>
          <p14:tracePt t="76128" x="6804025" y="4276725"/>
          <p14:tracePt t="76145" x="6831013" y="4303713"/>
          <p14:tracePt t="76162" x="6848475" y="4313238"/>
          <p14:tracePt t="76195" x="6848475" y="4322763"/>
          <p14:tracePt t="76666" x="6858000" y="4348163"/>
          <p14:tracePt t="76674" x="6867525" y="4367213"/>
          <p14:tracePt t="76690" x="6867525" y="4375150"/>
          <p14:tracePt t="76698" x="6867525" y="4394200"/>
          <p14:tracePt t="76712" x="6884988" y="4446588"/>
          <p14:tracePt t="76728" x="6902450" y="4518025"/>
          <p14:tracePt t="76762" x="6911975" y="4562475"/>
          <p14:tracePt t="76795" x="6919913" y="4562475"/>
          <p14:tracePt t="76924" x="6919913" y="4572000"/>
          <p14:tracePt t="76931" x="6919913" y="4589463"/>
          <p14:tracePt t="76940" x="6919913" y="4608513"/>
          <p14:tracePt t="77690" x="6919913" y="4616450"/>
          <p14:tracePt t="77698" x="6911975" y="4625975"/>
          <p14:tracePt t="77706" x="6902450" y="4633913"/>
          <p14:tracePt t="77720" x="6894513" y="4643438"/>
          <p14:tracePt t="99830" x="6894513" y="4625975"/>
          <p14:tracePt t="99838" x="6902450" y="4589463"/>
          <p14:tracePt t="99846" x="6902450" y="4572000"/>
          <p14:tracePt t="99856" x="6902450" y="4554538"/>
          <p14:tracePt t="99873" x="6902450" y="4537075"/>
          <p14:tracePt t="100096" x="6919913" y="4500563"/>
          <p14:tracePt t="100105" x="6946900" y="4465638"/>
          <p14:tracePt t="100112" x="6956425" y="4438650"/>
          <p14:tracePt t="100122" x="6965950" y="4411663"/>
          <p14:tracePt t="100155" x="7000875" y="4303713"/>
          <p14:tracePt t="100190" x="6946900" y="4160838"/>
          <p14:tracePt t="100205" x="6840538" y="4089400"/>
          <p14:tracePt t="100222" x="6697663" y="4054475"/>
          <p14:tracePt t="100239" x="6572250" y="4044950"/>
          <p14:tracePt t="100255" x="6411913" y="4081463"/>
          <p14:tracePt t="100272" x="6251575" y="4179888"/>
          <p14:tracePt t="100290" x="6027738" y="4411663"/>
          <p14:tracePt t="100305" x="5919788" y="4652963"/>
          <p14:tracePt t="100322" x="5830888" y="4946650"/>
          <p14:tracePt t="100339" x="5803900" y="5259388"/>
          <p14:tracePt t="100355" x="5867400" y="5562600"/>
          <p14:tracePt t="100372" x="6134100" y="5857875"/>
          <p14:tracePt t="100389" x="6608763" y="6089650"/>
          <p14:tracePt t="100405" x="7224713" y="6215063"/>
          <p14:tracePt t="100422" x="7786688" y="6197600"/>
          <p14:tracePt t="100439" x="8385175" y="5956300"/>
          <p14:tracePt t="100455" x="9170988" y="5411788"/>
          <p14:tracePt t="100472" x="9510713" y="4902200"/>
          <p14:tracePt t="100489" x="9653588" y="4348163"/>
          <p14:tracePt t="100505" x="9661525" y="3803650"/>
          <p14:tracePt t="100522" x="9474200" y="3303588"/>
          <p14:tracePt t="100539" x="9134475" y="2919413"/>
          <p14:tracePt t="100555" x="8483600" y="2438400"/>
          <p14:tracePt t="100572" x="8108950" y="2241550"/>
          <p14:tracePt t="100589" x="7769225" y="2143125"/>
          <p14:tracePt t="100605" x="7527925" y="2108200"/>
          <p14:tracePt t="100622" x="7358063" y="2125663"/>
          <p14:tracePt t="100639" x="7232650" y="2205038"/>
          <p14:tracePt t="100655" x="7134225" y="2322513"/>
          <p14:tracePt t="100672" x="7054850" y="2473325"/>
          <p14:tracePt t="100689" x="6929438" y="2847975"/>
          <p14:tracePt t="100705" x="6840538" y="3232150"/>
          <p14:tracePt t="100722" x="6742113" y="3724275"/>
          <p14:tracePt t="100739" x="6670675" y="4214813"/>
          <p14:tracePt t="100755" x="6670675" y="4652963"/>
          <p14:tracePt t="100772" x="6715125" y="5062538"/>
          <p14:tracePt t="100788" x="6902450" y="5456238"/>
          <p14:tracePt t="100805" x="7456488" y="5965825"/>
          <p14:tracePt t="100822" x="7939088" y="6170613"/>
          <p14:tracePt t="100838" x="8537575" y="6224588"/>
          <p14:tracePt t="100855" x="9205913" y="6188075"/>
          <p14:tracePt t="100872" x="9875838" y="5911850"/>
          <p14:tracePt t="100888" x="10348913" y="5527675"/>
          <p14:tracePt t="100905" x="10698163" y="5000625"/>
          <p14:tracePt t="100922" x="10831513" y="4419600"/>
          <p14:tracePt t="100938" x="10661650" y="3616325"/>
          <p14:tracePt t="100955" x="10296525" y="3205163"/>
          <p14:tracePt t="100972" x="9752013" y="2928938"/>
          <p14:tracePt t="100989" x="9170988" y="2847975"/>
          <p14:tracePt t="101005" x="8518525" y="2919413"/>
          <p14:tracePt t="101022" x="7769225" y="3152775"/>
          <p14:tracePt t="101038" x="7180263" y="3473450"/>
          <p14:tracePt t="101055" x="6786563" y="3983038"/>
          <p14:tracePt t="101072" x="6697663" y="4340225"/>
          <p14:tracePt t="101088" x="6724650" y="4652963"/>
          <p14:tracePt t="101105" x="6848475" y="4983163"/>
          <p14:tracePt t="101122" x="7037388" y="5259388"/>
          <p14:tracePt t="101138" x="7385050" y="5527675"/>
          <p14:tracePt t="101155" x="7769225" y="5688013"/>
          <p14:tracePt t="101172" x="8358188" y="5751513"/>
          <p14:tracePt t="101188" x="8715375" y="5732463"/>
          <p14:tracePt t="101205" x="9001125" y="5670550"/>
          <p14:tracePt t="101222" x="9180513" y="5599113"/>
          <p14:tracePt t="101238" x="9259888" y="5554663"/>
          <p14:tracePt t="101255" x="9277350" y="5545138"/>
          <p14:tracePt t="101839" x="9277350" y="5527675"/>
          <p14:tracePt t="101845" x="9269413" y="5483225"/>
          <p14:tracePt t="101855" x="9242425" y="5429250"/>
          <p14:tracePt t="101872" x="9188450" y="5313363"/>
          <p14:tracePt t="101889" x="9161463" y="5224463"/>
          <p14:tracePt t="101905" x="9144000" y="5126038"/>
          <p14:tracePt t="101938" x="8983663" y="4724400"/>
          <p14:tracePt t="101972" x="8840788" y="4429125"/>
          <p14:tracePt t="101988" x="8813800" y="4384675"/>
          <p14:tracePt t="102005" x="8813800" y="4375150"/>
          <p14:tracePt t="102056" x="8804275" y="4375150"/>
          <p14:tracePt t="102088" x="8804275" y="4384675"/>
          <p14:tracePt t="102188" x="8796338" y="4384675"/>
          <p14:tracePt t="102196" x="8786813" y="4394200"/>
          <p14:tracePt t="102205" x="8769350" y="4402138"/>
          <p14:tracePt t="102222" x="8751888" y="4429125"/>
          <p14:tracePt t="102238" x="8724900" y="4456113"/>
          <p14:tracePt t="102255" x="8705850" y="4491038"/>
          <p14:tracePt t="102272" x="8680450" y="4527550"/>
          <p14:tracePt t="102288" x="8643938" y="4572000"/>
          <p14:tracePt t="102306" x="8599488" y="4625975"/>
          <p14:tracePt t="102322" x="8589963" y="4643438"/>
          <p14:tracePt t="102338" x="8582025" y="4660900"/>
          <p14:tracePt t="102355" x="8562975" y="4687888"/>
          <p14:tracePt t="102371" x="8555038" y="4714875"/>
          <p14:tracePt t="102388" x="8537575" y="4759325"/>
          <p14:tracePt t="102405" x="8518525" y="4786313"/>
          <p14:tracePt t="102422" x="8510588" y="4795838"/>
          <p14:tracePt t="102572" x="8510588" y="4803775"/>
          <p14:tracePt t="102586" x="8501063" y="4803775"/>
          <p14:tracePt t="102594" x="8483600" y="4822825"/>
          <p14:tracePt t="102605" x="8474075" y="4840288"/>
          <p14:tracePt t="102621" x="8456613" y="4848225"/>
          <p14:tracePt t="102639" x="8447088" y="4857750"/>
          <p14:tracePt t="102655" x="8439150" y="4867275"/>
          <p14:tracePt t="102955" x="8429625" y="4867275"/>
          <p14:tracePt t="102961" x="8394700" y="4867275"/>
          <p14:tracePt t="102971" x="8331200" y="4867275"/>
          <p14:tracePt t="103005" x="7974013" y="4822825"/>
          <p14:tracePt t="103038" x="7562850" y="4732338"/>
          <p14:tracePt t="103057" x="7296150" y="4670425"/>
          <p14:tracePt t="103071" x="7143750" y="4598988"/>
          <p14:tracePt t="103088" x="7027863" y="4518025"/>
          <p14:tracePt t="103105" x="6902450" y="4402138"/>
          <p14:tracePt t="103121" x="6742113" y="4268788"/>
          <p14:tracePt t="103138" x="6589713" y="4133850"/>
          <p14:tracePt t="103156" x="6357938" y="3956050"/>
          <p14:tracePt t="103171" x="6197600" y="3867150"/>
          <p14:tracePt t="103188" x="6027738" y="3751263"/>
          <p14:tracePt t="103205" x="5867400" y="3660775"/>
          <p14:tracePt t="103221" x="5697538" y="3571875"/>
          <p14:tracePt t="103238" x="5518150" y="3473450"/>
          <p14:tracePt t="103254" x="5348288" y="3394075"/>
          <p14:tracePt t="103271" x="5205413" y="3348038"/>
          <p14:tracePt t="103288" x="5116513" y="3303588"/>
          <p14:tracePt t="103304" x="5045075" y="3276600"/>
          <p14:tracePt t="103321" x="4919663" y="3224213"/>
          <p14:tracePt t="103338" x="4830763" y="3197225"/>
          <p14:tracePt t="103354" x="4768850" y="3170238"/>
          <p14:tracePt t="103371" x="4741863" y="3160713"/>
          <p14:tracePt t="103388" x="4732338" y="3160713"/>
          <p14:tracePt t="103462" x="4732338" y="3170238"/>
          <p14:tracePt t="103470" x="4732338" y="3214688"/>
          <p14:tracePt t="103477" x="4724400" y="3276600"/>
          <p14:tracePt t="103488" x="4705350" y="3357563"/>
          <p14:tracePt t="103505" x="4643438" y="3536950"/>
          <p14:tracePt t="103521" x="4581525" y="3768725"/>
          <p14:tracePt t="103538" x="4554538" y="4017963"/>
          <p14:tracePt t="103554" x="4562475" y="4384675"/>
          <p14:tracePt t="103572" x="4562475" y="4598988"/>
          <p14:tracePt t="103588" x="4554538" y="4759325"/>
          <p14:tracePt t="103605" x="4537075" y="4857750"/>
          <p14:tracePt t="103621" x="4537075" y="4884738"/>
          <p14:tracePt t="103735" x="4537075" y="4857750"/>
          <p14:tracePt t="103742" x="4537075" y="4830763"/>
          <p14:tracePt t="103754" x="4537075" y="4776788"/>
          <p14:tracePt t="103771" x="4545013" y="4625975"/>
          <p14:tracePt t="103789" x="4581525" y="4303713"/>
          <p14:tracePt t="103804" x="4616450" y="4081463"/>
          <p14:tracePt t="103821" x="4697413" y="3848100"/>
          <p14:tracePt t="103838" x="4803775" y="3625850"/>
          <p14:tracePt t="103854" x="4929188" y="3419475"/>
          <p14:tracePt t="103871" x="5054600" y="3268663"/>
          <p14:tracePt t="103888" x="5143500" y="3143250"/>
          <p14:tracePt t="103904" x="5224463" y="3071813"/>
          <p14:tracePt t="103921" x="5276850" y="3027363"/>
          <p14:tracePt t="104094" x="5286375" y="3017838"/>
          <p14:tracePt t="104102" x="5348288" y="2982913"/>
          <p14:tracePt t="104109" x="5429250" y="2946400"/>
          <p14:tracePt t="104121" x="5545138" y="2894013"/>
          <p14:tracePt t="104138" x="5867400" y="2776538"/>
          <p14:tracePt t="104154" x="6251575" y="2660650"/>
          <p14:tracePt t="104171" x="6946900" y="2490788"/>
          <p14:tracePt t="104188" x="7340600" y="2428875"/>
          <p14:tracePt t="104205" x="7643813" y="2374900"/>
          <p14:tracePt t="104221" x="7894638" y="2322513"/>
          <p14:tracePt t="104238" x="8081963" y="2303463"/>
          <p14:tracePt t="104254" x="8180388" y="2295525"/>
          <p14:tracePt t="104271" x="8242300" y="2286000"/>
          <p14:tracePt t="104288" x="8296275" y="2286000"/>
          <p14:tracePt t="104352" x="8304213" y="2276475"/>
          <p14:tracePt t="104367" x="8323263" y="2276475"/>
          <p14:tracePt t="104374" x="8348663" y="2268538"/>
          <p14:tracePt t="104387" x="8375650" y="2259013"/>
          <p14:tracePt t="104404" x="8429625" y="2251075"/>
          <p14:tracePt t="104422" x="8483600" y="2232025"/>
          <p14:tracePt t="104540" x="8483600" y="2241550"/>
          <p14:tracePt t="104548" x="8483600" y="2251075"/>
          <p14:tracePt t="104554" x="8474075" y="2276475"/>
          <p14:tracePt t="104571" x="8456613" y="2312988"/>
          <p14:tracePt t="104588" x="8429625" y="2357438"/>
          <p14:tracePt t="104604" x="8402638" y="2411413"/>
          <p14:tracePt t="104621" x="8385175" y="2465388"/>
          <p14:tracePt t="104637" x="8358188" y="2527300"/>
          <p14:tracePt t="104654" x="8340725" y="2581275"/>
          <p14:tracePt t="104672" x="8323263" y="2652713"/>
          <p14:tracePt t="104687" x="8313738" y="2670175"/>
          <p14:tracePt t="104704" x="8304213" y="2687638"/>
          <p14:tracePt t="104721" x="8304213" y="2705100"/>
          <p14:tracePt t="104737" x="8304213" y="2724150"/>
          <p14:tracePt t="104754" x="8296275" y="2741613"/>
          <p14:tracePt t="104771" x="8296275" y="2751138"/>
          <p14:tracePt t="104788" x="8296275" y="2759075"/>
          <p14:tracePt t="104804" x="8296275" y="2786063"/>
          <p14:tracePt t="104821" x="8296275" y="2813050"/>
          <p14:tracePt t="104837" x="8277225" y="2857500"/>
          <p14:tracePt t="104854" x="8259763" y="2919413"/>
          <p14:tracePt t="104871" x="8242300" y="3036888"/>
          <p14:tracePt t="104888" x="8232775" y="3187700"/>
          <p14:tracePt t="104904" x="8232775" y="3357563"/>
          <p14:tracePt t="104923" x="8215313" y="3643313"/>
          <p14:tracePt t="104937" x="8205788" y="3830638"/>
          <p14:tracePt t="104954" x="8188325" y="4037013"/>
          <p14:tracePt t="104971" x="8170863" y="4251325"/>
          <p14:tracePt t="104987" x="8143875" y="4456113"/>
          <p14:tracePt t="105004" x="8134350" y="4625975"/>
          <p14:tracePt t="105021" x="8126413" y="4759325"/>
          <p14:tracePt t="105037" x="8116888" y="4894263"/>
          <p14:tracePt t="105054" x="8116888" y="4938713"/>
          <p14:tracePt t="105071" x="8116888" y="4946650"/>
          <p14:tracePt t="105087" x="8116888" y="4956175"/>
          <p14:tracePt t="105104" x="8108950" y="4956175"/>
          <p14:tracePt t="105243" x="8108950" y="4946650"/>
          <p14:tracePt t="105258" x="8108950" y="4938713"/>
          <p14:tracePt t="105266" x="8108950" y="4929188"/>
          <p14:tracePt t="105273" x="8108950" y="4919663"/>
          <p14:tracePt t="105287" x="8108950" y="4894263"/>
          <p14:tracePt t="105304" x="8089900" y="4813300"/>
          <p14:tracePt t="105321" x="8072438" y="4705350"/>
          <p14:tracePt t="105337" x="8045450" y="4562475"/>
          <p14:tracePt t="105354" x="8027988" y="4419600"/>
          <p14:tracePt t="105371" x="8010525" y="4241800"/>
          <p14:tracePt t="105387" x="7983538" y="4062413"/>
          <p14:tracePt t="105404" x="7966075" y="3894138"/>
          <p14:tracePt t="105421" x="7912100" y="3633788"/>
          <p14:tracePt t="105437" x="7875588" y="3465513"/>
          <p14:tracePt t="105454" x="7858125" y="3303588"/>
          <p14:tracePt t="105471" x="7840663" y="3187700"/>
          <p14:tracePt t="105487" x="7831138" y="3089275"/>
          <p14:tracePt t="105504" x="7831138" y="3009900"/>
          <p14:tracePt t="105522" x="7831138" y="2928938"/>
          <p14:tracePt t="105537" x="7840663" y="2874963"/>
          <p14:tracePt t="105554" x="7867650" y="2822575"/>
          <p14:tracePt t="105571" x="7912100" y="2759075"/>
          <p14:tracePt t="105587" x="7974013" y="2705100"/>
          <p14:tracePt t="105604" x="8037513" y="2643188"/>
          <p14:tracePt t="105621" x="8099425" y="2598738"/>
          <p14:tracePt t="105637" x="8134350" y="2589213"/>
          <p14:tracePt t="105654" x="8170863" y="2589213"/>
          <p14:tracePt t="105671" x="8286750" y="2670175"/>
          <p14:tracePt t="105687" x="8375650" y="2776538"/>
          <p14:tracePt t="105704" x="8466138" y="2894013"/>
          <p14:tracePt t="105721" x="8528050" y="3027363"/>
          <p14:tracePt t="105737" x="8599488" y="3197225"/>
          <p14:tracePt t="105754" x="8680450" y="3419475"/>
          <p14:tracePt t="105771" x="8742363" y="3822700"/>
          <p14:tracePt t="105787" x="8769350" y="4081463"/>
          <p14:tracePt t="105804" x="8751888" y="4330700"/>
          <p14:tracePt t="105821" x="8705850" y="4554538"/>
          <p14:tracePt t="105837" x="8626475" y="4751388"/>
          <p14:tracePt t="105854" x="8537575" y="4919663"/>
          <p14:tracePt t="105870" x="8420100" y="5081588"/>
          <p14:tracePt t="105887" x="8313738" y="5180013"/>
          <p14:tracePt t="105904" x="8215313" y="5232400"/>
          <p14:tracePt t="105921" x="8170863" y="5232400"/>
          <p14:tracePt t="105937" x="8153400" y="5232400"/>
          <p14:tracePt t="105954" x="8126413" y="5187950"/>
          <p14:tracePt t="105971" x="8072438" y="5045075"/>
          <p14:tracePt t="105987" x="8037513" y="4884738"/>
          <p14:tracePt t="106004" x="8010525" y="4660900"/>
          <p14:tracePt t="106020" x="8001000" y="4367213"/>
          <p14:tracePt t="106037" x="8037513" y="3875088"/>
          <p14:tracePt t="106054" x="8134350" y="3536950"/>
          <p14:tracePt t="106070" x="8286750" y="3197225"/>
          <p14:tracePt t="106087" x="8429625" y="2919413"/>
          <p14:tracePt t="106104" x="8545513" y="2732088"/>
          <p14:tracePt t="106120" x="8634413" y="2608263"/>
          <p14:tracePt t="106137" x="8715375" y="2544763"/>
          <p14:tracePt t="106154" x="8742363" y="2517775"/>
          <p14:tracePt t="106170" x="8759825" y="2527300"/>
          <p14:tracePt t="106187" x="8786813" y="2608263"/>
          <p14:tracePt t="106204" x="8813800" y="2741613"/>
          <p14:tracePt t="106220" x="8858250" y="2928938"/>
          <p14:tracePt t="106237" x="8920163" y="3152775"/>
          <p14:tracePt t="106254" x="8947150" y="3402013"/>
          <p14:tracePt t="106270" x="8947150" y="3670300"/>
          <p14:tracePt t="106287" x="8848725" y="4108450"/>
          <p14:tracePt t="106304" x="8742363" y="4348163"/>
          <p14:tracePt t="106320" x="8599488" y="4608513"/>
          <p14:tracePt t="106337" x="8402638" y="4830763"/>
          <p14:tracePt t="106354" x="8232775" y="4983163"/>
          <p14:tracePt t="106371" x="8089900" y="5072063"/>
          <p14:tracePt t="106387" x="8018463" y="5081588"/>
          <p14:tracePt t="106404" x="7974013" y="5054600"/>
          <p14:tracePt t="106420" x="7929563" y="4822825"/>
          <p14:tracePt t="106437" x="7912100" y="4545013"/>
          <p14:tracePt t="106454" x="7894638" y="4241800"/>
          <p14:tracePt t="106470" x="7885113" y="3840163"/>
          <p14:tracePt t="106487" x="7956550" y="3419475"/>
          <p14:tracePt t="106504" x="8072438" y="3027363"/>
          <p14:tracePt t="106520" x="8224838" y="2687638"/>
          <p14:tracePt t="106538" x="8402638" y="2438400"/>
          <p14:tracePt t="106554" x="8501063" y="2384425"/>
          <p14:tracePt t="106570" x="8572500" y="2384425"/>
          <p14:tracePt t="106587" x="8634413" y="2446338"/>
          <p14:tracePt t="106604" x="8697913" y="2571750"/>
          <p14:tracePt t="106620" x="8769350" y="2741613"/>
          <p14:tracePt t="106637" x="8823325" y="2919413"/>
          <p14:tracePt t="106653" x="8858250" y="3098800"/>
          <p14:tracePt t="106670" x="8867775" y="3419475"/>
          <p14:tracePt t="106687" x="8813800" y="3633788"/>
          <p14:tracePt t="106704" x="8732838" y="3813175"/>
          <p14:tracePt t="106720" x="8626475" y="3965575"/>
          <p14:tracePt t="106737" x="8518525" y="4089400"/>
          <p14:tracePt t="106754" x="8429625" y="4170363"/>
          <p14:tracePt t="106770" x="8375650" y="4214813"/>
          <p14:tracePt t="106787" x="8313738" y="4232275"/>
          <p14:tracePt t="106804" x="8296275" y="4232275"/>
          <p14:tracePt t="106874" x="8277225" y="4224338"/>
          <p14:tracePt t="106883" x="8259763" y="4187825"/>
          <p14:tracePt t="106889" x="8232775" y="4152900"/>
          <p14:tracePt t="106904" x="8215313" y="4098925"/>
          <p14:tracePt t="106920" x="8188325" y="3938588"/>
          <p14:tracePt t="106937" x="8180388" y="3840163"/>
          <p14:tracePt t="106954" x="8180388" y="3724275"/>
          <p14:tracePt t="106970" x="8205788" y="3643313"/>
          <p14:tracePt t="106987" x="8232775" y="3598863"/>
          <p14:tracePt t="107004" x="8242300" y="3589338"/>
          <p14:tracePt t="107037" x="8251825" y="3608388"/>
          <p14:tracePt t="107054" x="8269288" y="3660775"/>
          <p14:tracePt t="107070" x="8277225" y="3705225"/>
          <p14:tracePt t="107087" x="8286750" y="3751263"/>
          <p14:tracePt t="107104" x="8296275" y="3795713"/>
          <p14:tracePt t="107120" x="8296275" y="3840163"/>
          <p14:tracePt t="107137" x="8296275" y="3875088"/>
          <p14:tracePt t="107154" x="8286750" y="3911600"/>
          <p14:tracePt t="107170" x="8286750" y="3919538"/>
          <p14:tracePt t="107748" x="8277225" y="3929063"/>
          <p14:tracePt t="107756" x="8259763" y="3983038"/>
          <p14:tracePt t="107764" x="8242300" y="4054475"/>
          <p14:tracePt t="107772" x="8215313" y="4143375"/>
          <p14:tracePt t="107788" x="8170863" y="4313238"/>
          <p14:tracePt t="107803" x="8126413" y="4510088"/>
          <p14:tracePt t="107837" x="8081963" y="4867275"/>
          <p14:tracePt t="107870" x="8054975" y="5143500"/>
          <p14:tracePt t="107887" x="8037513" y="5224463"/>
          <p14:tracePt t="107903" x="8037513" y="5232400"/>
          <p14:tracePt t="108202" x="8037513" y="5224463"/>
          <p14:tracePt t="108210" x="8027988" y="5197475"/>
          <p14:tracePt t="108220" x="8027988" y="5170488"/>
          <p14:tracePt t="108237" x="8001000" y="5081588"/>
          <p14:tracePt t="108254" x="7939088" y="4965700"/>
          <p14:tracePt t="108270" x="7867650" y="4813300"/>
          <p14:tracePt t="108303" x="7661275" y="4402138"/>
          <p14:tracePt t="108337" x="7518400" y="4081463"/>
          <p14:tracePt t="108353" x="7466013" y="3965575"/>
          <p14:tracePt t="108370" x="7412038" y="3867150"/>
          <p14:tracePt t="108372" x="7385050" y="3813175"/>
          <p14:tracePt t="108386" x="7358063" y="3768725"/>
          <p14:tracePt t="108403" x="7277100" y="3652838"/>
          <p14:tracePt t="108420" x="7232650" y="3608388"/>
          <p14:tracePt t="108436" x="7197725" y="3571875"/>
          <p14:tracePt t="108453" x="7161213" y="3527425"/>
          <p14:tracePt t="108470" x="7108825" y="3473450"/>
          <p14:tracePt t="108487" x="7045325" y="3419475"/>
          <p14:tracePt t="108503" x="6983413" y="3375025"/>
          <p14:tracePt t="108520" x="6938963" y="3340100"/>
          <p14:tracePt t="108536" x="6902450" y="3322638"/>
          <p14:tracePt t="108592" x="6902450" y="3340100"/>
          <p14:tracePt t="108600" x="6894513" y="3375025"/>
          <p14:tracePt t="108608" x="6884988" y="3429000"/>
          <p14:tracePt t="108620" x="6875463" y="3490913"/>
          <p14:tracePt t="108636" x="6831013" y="3660775"/>
          <p14:tracePt t="108653" x="6769100" y="4010025"/>
          <p14:tracePt t="108670" x="6759575" y="4224338"/>
          <p14:tracePt t="108687" x="6777038" y="4429125"/>
          <p14:tracePt t="108703" x="6831013" y="4608513"/>
          <p14:tracePt t="108720" x="6875463" y="4759325"/>
          <p14:tracePt t="108736" x="6919913" y="4848225"/>
          <p14:tracePt t="108753" x="6929438" y="4902200"/>
          <p14:tracePt t="108770" x="6938963" y="4902200"/>
          <p14:tracePt t="108880" x="6938963" y="4911725"/>
          <p14:tracePt t="108888" x="6938963" y="4919663"/>
          <p14:tracePt t="108896" x="6938963" y="4929188"/>
          <p14:tracePt t="108919" x="6938963" y="4938713"/>
        </p14:tracePtLst>
      </p14:laserTraceLst>
    </p:ext>
  </p:extLs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el 1"/>
          <p:cNvSpPr>
            <a:spLocks noGrp="1"/>
          </p:cNvSpPr>
          <p:nvPr>
            <p:ph type="title"/>
          </p:nvPr>
        </p:nvSpPr>
        <p:spPr/>
        <p:txBody>
          <a:bodyPr/>
          <a:lstStyle/>
          <a:p>
            <a:r>
              <a:rPr lang="nl-BE" altLang="nl-BE"/>
              <a:t>Situatie in Gasthuisberg </a:t>
            </a:r>
            <a:br>
              <a:rPr lang="nl-BE" altLang="nl-BE"/>
            </a:br>
            <a:r>
              <a:rPr lang="nl-BE" altLang="nl-BE"/>
              <a:t>2014-2016 (2y)</a:t>
            </a:r>
          </a:p>
        </p:txBody>
      </p:sp>
      <p:sp>
        <p:nvSpPr>
          <p:cNvPr id="3" name="Tijdelijke aanduiding voor inhoud 2"/>
          <p:cNvSpPr>
            <a:spLocks noGrp="1"/>
          </p:cNvSpPr>
          <p:nvPr>
            <p:ph idx="1"/>
          </p:nvPr>
        </p:nvSpPr>
        <p:spPr/>
        <p:txBody>
          <a:bodyPr/>
          <a:lstStyle/>
          <a:p>
            <a:pPr>
              <a:defRPr/>
            </a:pPr>
            <a:r>
              <a:rPr lang="nl-BE" b="0" dirty="0" err="1"/>
              <a:t>Courtesy</a:t>
            </a:r>
            <a:r>
              <a:rPr lang="nl-BE" b="0" dirty="0"/>
              <a:t> X. Hoste (eindwerk)</a:t>
            </a:r>
          </a:p>
          <a:p>
            <a:pPr>
              <a:defRPr/>
            </a:pPr>
            <a:r>
              <a:rPr lang="nl-BE" b="0" dirty="0"/>
              <a:t>45 </a:t>
            </a:r>
            <a:r>
              <a:rPr lang="nl-BE" b="0" dirty="0" err="1"/>
              <a:t>patienten</a:t>
            </a:r>
            <a:r>
              <a:rPr lang="nl-BE" b="0" dirty="0"/>
              <a:t> &gt; 3Gy huiddosis </a:t>
            </a:r>
          </a:p>
          <a:p>
            <a:pPr marL="0" indent="0">
              <a:buNone/>
              <a:defRPr/>
            </a:pPr>
            <a:r>
              <a:rPr lang="nl-BE" b="0" dirty="0"/>
              <a:t>(zaal 9 niet inbegrepen)</a:t>
            </a:r>
          </a:p>
        </p:txBody>
      </p:sp>
      <p:pic>
        <p:nvPicPr>
          <p:cNvPr id="34820" name="Afbeelding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6600" y="735084"/>
            <a:ext cx="4267200" cy="5441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56822287"/>
      </p:ext>
    </p:extLst>
  </p:cSld>
  <p:clrMapOvr>
    <a:masterClrMapping/>
  </p:clrMapOvr>
  <mc:AlternateContent xmlns:mc="http://schemas.openxmlformats.org/markup-compatibility/2006" xmlns:p14="http://schemas.microsoft.com/office/powerpoint/2010/main">
    <mc:Choice Requires="p14">
      <p:transition spd="slow" p14:dur="2000" advTm="23952"/>
    </mc:Choice>
    <mc:Fallback xmlns="">
      <p:transition spd="slow" advTm="23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3711" x="6894513" y="4902200"/>
          <p14:tracePt t="3789" x="6081713" y="2509838"/>
          <p14:tracePt t="3869" x="5840413" y="1268413"/>
          <p14:tracePt t="3876" x="5830888" y="1196975"/>
          <p14:tracePt t="3893" x="5813425" y="1081088"/>
          <p14:tracePt t="3910" x="5813425" y="1027113"/>
          <p14:tracePt t="3926" x="5813425" y="1017588"/>
          <p14:tracePt t="3959" x="5813425" y="1009650"/>
          <p14:tracePt t="4030" x="5813425" y="1000125"/>
          <p14:tracePt t="4039" x="5759450" y="973138"/>
          <p14:tracePt t="4047" x="5661025" y="911225"/>
          <p14:tracePt t="4059" x="5527675" y="847725"/>
          <p14:tracePt t="4076" x="5295900" y="768350"/>
          <p14:tracePt t="4078" x="5187950" y="741363"/>
          <p14:tracePt t="4092" x="4991100" y="687388"/>
          <p14:tracePt t="4109" x="4830763" y="652463"/>
          <p14:tracePt t="4126" x="4660900" y="625475"/>
          <p14:tracePt t="4142" x="4527550" y="615950"/>
          <p14:tracePt t="4159" x="4473575" y="615950"/>
          <p14:tracePt t="4176" x="4438650" y="625475"/>
          <p14:tracePt t="4192" x="4394200" y="660400"/>
          <p14:tracePt t="4209" x="4367213" y="696913"/>
          <p14:tracePt t="4227" x="4340225" y="768350"/>
          <p14:tracePt t="4242" x="4322763" y="822325"/>
          <p14:tracePt t="4259" x="4303713" y="901700"/>
          <p14:tracePt t="4276" x="4286250" y="965200"/>
          <p14:tracePt t="4292" x="4276725" y="1044575"/>
          <p14:tracePt t="4309" x="4268788" y="1098550"/>
          <p14:tracePt t="4326" x="4251325" y="1160463"/>
          <p14:tracePt t="4342" x="4241800" y="1312863"/>
          <p14:tracePt t="4359" x="4232275" y="1411288"/>
          <p14:tracePt t="4376" x="4232275" y="1482725"/>
          <p14:tracePt t="4392" x="4232275" y="1536700"/>
          <p14:tracePt t="4409" x="4241800" y="1571625"/>
          <p14:tracePt t="4742" x="4241800" y="1589088"/>
          <p14:tracePt t="4749" x="4205288" y="1616075"/>
          <p14:tracePt t="4759" x="4152900" y="1652588"/>
          <p14:tracePt t="4776" x="4017963" y="1731963"/>
          <p14:tracePt t="4793" x="3867150" y="1803400"/>
          <p14:tracePt t="4809" x="3687763" y="1866900"/>
          <p14:tracePt t="4826" x="3367088" y="1946275"/>
          <p14:tracePt t="4859" x="2955925" y="2036763"/>
          <p14:tracePt t="4892" x="2616200" y="2133600"/>
          <p14:tracePt t="4909" x="2465388" y="2187575"/>
          <p14:tracePt t="4926" x="2339975" y="2232025"/>
          <p14:tracePt t="4942" x="2232025" y="2286000"/>
          <p14:tracePt t="4959" x="2125663" y="2339975"/>
          <p14:tracePt t="4976" x="2044700" y="2393950"/>
          <p14:tracePt t="4992" x="1955800" y="2455863"/>
          <p14:tracePt t="5009" x="1893888" y="2482850"/>
          <p14:tracePt t="5026" x="1830388" y="2509838"/>
          <p14:tracePt t="5042" x="1758950" y="2536825"/>
          <p14:tracePt t="5059" x="1697038" y="2544763"/>
          <p14:tracePt t="5075" x="1633538" y="2562225"/>
          <p14:tracePt t="5077" x="1608138" y="2571750"/>
          <p14:tracePt t="5092" x="1527175" y="2598738"/>
          <p14:tracePt t="5109" x="1455738" y="2625725"/>
          <p14:tracePt t="5125" x="1366838" y="2670175"/>
          <p14:tracePt t="5144" x="1295400" y="2705100"/>
          <p14:tracePt t="5159" x="1250950" y="2732088"/>
          <p14:tracePt t="5175" x="1241425" y="2741613"/>
          <p14:tracePt t="5192" x="1223963" y="2759075"/>
          <p14:tracePt t="5209" x="1214438" y="2768600"/>
          <p14:tracePt t="5226" x="1204913" y="2776538"/>
          <p14:tracePt t="5242" x="1196975" y="2822575"/>
          <p14:tracePt t="5259" x="1179513" y="2847975"/>
          <p14:tracePt t="5275" x="1179513" y="2884488"/>
          <p14:tracePt t="5292" x="1179513" y="2928938"/>
          <p14:tracePt t="5309" x="1196975" y="2955925"/>
          <p14:tracePt t="5325" x="1250950" y="2990850"/>
          <p14:tracePt t="5342" x="1384300" y="2990850"/>
          <p14:tracePt t="5359" x="1500188" y="2990850"/>
          <p14:tracePt t="5375" x="1643063" y="2982913"/>
          <p14:tracePt t="5392" x="1741488" y="2965450"/>
          <p14:tracePt t="5409" x="1822450" y="2911475"/>
          <p14:tracePt t="5425" x="1874838" y="2867025"/>
          <p14:tracePt t="5442" x="1919288" y="2813050"/>
          <p14:tracePt t="5459" x="1946275" y="2724150"/>
          <p14:tracePt t="5475" x="1955800" y="2589213"/>
          <p14:tracePt t="5492" x="1955800" y="2517775"/>
          <p14:tracePt t="5509" x="1955800" y="2465388"/>
          <p14:tracePt t="5525" x="1946275" y="2428875"/>
          <p14:tracePt t="5542" x="1938338" y="2401888"/>
          <p14:tracePt t="5559" x="1928813" y="2393950"/>
          <p14:tracePt t="5575" x="1919288" y="2393950"/>
          <p14:tracePt t="5592" x="1901825" y="2393950"/>
          <p14:tracePt t="5609" x="1893888" y="2393950"/>
          <p14:tracePt t="5626" x="1884363" y="2401888"/>
          <p14:tracePt t="5643" x="1866900" y="2411413"/>
          <p14:tracePt t="5659" x="1847850" y="2438400"/>
          <p14:tracePt t="5675" x="1822450" y="2465388"/>
          <p14:tracePt t="5692" x="1785938" y="2509838"/>
          <p14:tracePt t="5709" x="1758950" y="2544763"/>
          <p14:tracePt t="5725" x="1731963" y="2581275"/>
          <p14:tracePt t="5742" x="1724025" y="2598738"/>
          <p14:tracePt t="5759" x="1724025" y="2616200"/>
          <p14:tracePt t="5775" x="1724025" y="2633663"/>
          <p14:tracePt t="5792" x="1724025" y="2660650"/>
          <p14:tracePt t="5809" x="1724025" y="2697163"/>
          <p14:tracePt t="5827" x="1741488" y="2741613"/>
          <p14:tracePt t="5842" x="1776413" y="2786063"/>
          <p14:tracePt t="5859" x="1822450" y="2847975"/>
          <p14:tracePt t="5875" x="1901825" y="2928938"/>
          <p14:tracePt t="5892" x="1973263" y="2990850"/>
          <p14:tracePt t="5909" x="2081213" y="3071813"/>
          <p14:tracePt t="5925" x="2205038" y="3160713"/>
          <p14:tracePt t="5942" x="2357438" y="3251200"/>
          <p14:tracePt t="5959" x="2581275" y="3367088"/>
          <p14:tracePt t="5975" x="2732088" y="3419475"/>
          <p14:tracePt t="5992" x="2884488" y="3465513"/>
          <p14:tracePt t="6009" x="3009900" y="3500438"/>
          <p14:tracePt t="6025" x="3108325" y="3527425"/>
          <p14:tracePt t="6042" x="3179763" y="3554413"/>
          <p14:tracePt t="6059" x="3232150" y="3571875"/>
          <p14:tracePt t="6075" x="3295650" y="3608388"/>
          <p14:tracePt t="6092" x="3367088" y="3679825"/>
          <p14:tracePt t="6109" x="3402013" y="3714750"/>
          <p14:tracePt t="6125" x="3446463" y="3768725"/>
          <p14:tracePt t="6142" x="3490913" y="3830638"/>
          <p14:tracePt t="6158" x="3544888" y="3911600"/>
          <p14:tracePt t="6175" x="3589338" y="3983038"/>
          <p14:tracePt t="6192" x="3652838" y="4062413"/>
          <p14:tracePt t="6209" x="3724275" y="4152900"/>
          <p14:tracePt t="6227" x="3776663" y="4224338"/>
          <p14:tracePt t="6242" x="3840163" y="4303713"/>
          <p14:tracePt t="6259" x="3894138" y="4367213"/>
          <p14:tracePt t="6275" x="3946525" y="4419600"/>
          <p14:tracePt t="6292" x="3983038" y="4446588"/>
          <p14:tracePt t="6308" x="3990975" y="4446588"/>
        </p14:tracePtLst>
      </p14:laserTraceLst>
    </p:ext>
  </p:extLs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Huiddosis</a:t>
            </a:r>
          </a:p>
        </p:txBody>
      </p:sp>
      <p:sp>
        <p:nvSpPr>
          <p:cNvPr id="3" name="Tijdelijke aanduiding voor inhoud 2"/>
          <p:cNvSpPr>
            <a:spLocks noGrp="1"/>
          </p:cNvSpPr>
          <p:nvPr>
            <p:ph idx="1"/>
          </p:nvPr>
        </p:nvSpPr>
        <p:spPr/>
        <p:txBody>
          <a:bodyPr/>
          <a:lstStyle/>
          <a:p>
            <a:r>
              <a:rPr lang="nl-BE" dirty="0" err="1"/>
              <a:t>Fluoroscopie</a:t>
            </a:r>
            <a:r>
              <a:rPr lang="nl-BE" dirty="0"/>
              <a:t> tijd</a:t>
            </a:r>
          </a:p>
          <a:p>
            <a:r>
              <a:rPr lang="nl-BE" dirty="0"/>
              <a:t>En van alles wat we eerder hebben </a:t>
            </a:r>
            <a:r>
              <a:rPr lang="nl-BE" dirty="0" err="1"/>
              <a:t>opgelijst</a:t>
            </a:r>
            <a:endParaRPr lang="nl-BE" dirty="0"/>
          </a:p>
          <a:p>
            <a:pPr marL="0" indent="0">
              <a:buNone/>
            </a:pPr>
            <a:r>
              <a:rPr lang="nl-BE" dirty="0"/>
              <a:t>-&gt; onvoldoende</a:t>
            </a:r>
          </a:p>
          <a:p>
            <a:pPr marL="0" indent="0">
              <a:buNone/>
            </a:pPr>
            <a:endParaRPr lang="nl-BE" dirty="0"/>
          </a:p>
          <a:p>
            <a:pPr marL="0" indent="0">
              <a:buNone/>
            </a:pPr>
            <a:r>
              <a:rPr lang="nl-BE" dirty="0"/>
              <a:t>Toestel berekent dosis op vaste afstand van de buis, op de vermoedelijke plaats van de huid</a:t>
            </a:r>
          </a:p>
          <a:p>
            <a:pPr marL="0" indent="0">
              <a:buNone/>
            </a:pPr>
            <a:r>
              <a:rPr lang="nl-BE" dirty="0"/>
              <a:t>-&gt; houdt geen rekening met multipele bestralingsrichtingen</a:t>
            </a:r>
          </a:p>
          <a:p>
            <a:endParaRPr lang="nl-BE" dirty="0"/>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6886591"/>
      </p:ext>
    </p:extLst>
  </p:cSld>
  <p:clrMapOvr>
    <a:masterClrMapping/>
  </p:clrMapOvr>
  <mc:AlternateContent xmlns:mc="http://schemas.openxmlformats.org/markup-compatibility/2006" xmlns:p14="http://schemas.microsoft.com/office/powerpoint/2010/main">
    <mc:Choice Requires="p14">
      <p:transition spd="slow" p14:dur="2000" advTm="49564"/>
    </mc:Choice>
    <mc:Fallback xmlns="">
      <p:transition spd="slow" advTm="49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20940" x="4160838" y="4286250"/>
          <p14:tracePt t="20949" x="4483100" y="4017963"/>
          <p14:tracePt t="20956" x="4840288" y="3776663"/>
          <p14:tracePt t="20965" x="5170488" y="3589338"/>
          <p14:tracePt t="20980" x="5768975" y="3357563"/>
          <p14:tracePt t="20996" x="6340475" y="3251200"/>
          <p14:tracePt t="21030" x="6946900" y="3276600"/>
          <p14:tracePt t="21063" x="7188200" y="3652838"/>
          <p14:tracePt t="21080" x="7153275" y="4187825"/>
          <p14:tracePt t="21096" x="6938963" y="4625975"/>
          <p14:tracePt t="21113" x="6581775" y="5072063"/>
          <p14:tracePt t="21130" x="6108700" y="5438775"/>
          <p14:tracePt t="21146" x="5527675" y="5705475"/>
          <p14:tracePt t="21163" x="4840288" y="5848350"/>
          <p14:tracePt t="21180" x="4268788" y="5884863"/>
          <p14:tracePt t="21196" x="3911600" y="5822950"/>
          <p14:tracePt t="21213" x="3776663" y="5670550"/>
          <p14:tracePt t="21230" x="3795713" y="5295900"/>
          <p14:tracePt t="21246" x="3929063" y="4956175"/>
          <p14:tracePt t="21263" x="4160838" y="4633913"/>
          <p14:tracePt t="21280" x="4429125" y="4402138"/>
          <p14:tracePt t="21296" x="4660900" y="4313238"/>
          <p14:tracePt t="21313" x="4875213" y="4303713"/>
          <p14:tracePt t="21330" x="5170488" y="4527550"/>
          <p14:tracePt t="21346" x="5276850" y="4786313"/>
          <p14:tracePt t="21363" x="5295900" y="5089525"/>
          <p14:tracePt t="21381" x="5205413" y="5456238"/>
          <p14:tracePt t="21396" x="5099050" y="5759450"/>
          <p14:tracePt t="21413" x="4973638" y="5938838"/>
          <p14:tracePt t="21430" x="4840288" y="6099175"/>
          <p14:tracePt t="21446" x="4732338" y="6205538"/>
          <p14:tracePt t="21463" x="4670425" y="6269038"/>
          <p14:tracePt t="21480" x="4643438" y="6296025"/>
        </p14:tracePtLst>
      </p14:laserTraceLst>
    </p:ext>
  </p:extLs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Huiddosis</a:t>
            </a:r>
          </a:p>
        </p:txBody>
      </p:sp>
      <p:sp>
        <p:nvSpPr>
          <p:cNvPr id="3" name="Tijdelijke aanduiding voor inhoud 2"/>
          <p:cNvSpPr>
            <a:spLocks noGrp="1"/>
          </p:cNvSpPr>
          <p:nvPr>
            <p:ph idx="1"/>
          </p:nvPr>
        </p:nvSpPr>
        <p:spPr/>
        <p:txBody>
          <a:bodyPr/>
          <a:lstStyle/>
          <a:p>
            <a:r>
              <a:rPr lang="nl-BE" dirty="0"/>
              <a:t>Digitale beelden hebben bruikbare info </a:t>
            </a:r>
            <a:br>
              <a:rPr lang="nl-BE" dirty="0"/>
            </a:br>
            <a:r>
              <a:rPr lang="nl-BE" dirty="0"/>
              <a:t>in hun header</a:t>
            </a:r>
          </a:p>
          <a:p>
            <a:pPr marL="0" indent="0">
              <a:buNone/>
            </a:pPr>
            <a:r>
              <a:rPr lang="nl-BE" dirty="0"/>
              <a:t>-&gt; laten interpreteren door software</a:t>
            </a:r>
          </a:p>
          <a:p>
            <a:pPr marL="0" indent="0">
              <a:buNone/>
            </a:pPr>
            <a:endParaRPr lang="nl-BE" dirty="0"/>
          </a:p>
          <a:p>
            <a:pPr marL="0" indent="0">
              <a:buNone/>
            </a:pPr>
            <a:r>
              <a:rPr lang="nl-BE" dirty="0">
                <a:solidFill>
                  <a:srgbClr val="FF0000"/>
                </a:solidFill>
              </a:rPr>
              <a:t>‘skin </a:t>
            </a:r>
            <a:r>
              <a:rPr lang="nl-BE" dirty="0" err="1">
                <a:solidFill>
                  <a:srgbClr val="FF0000"/>
                </a:solidFill>
              </a:rPr>
              <a:t>dose</a:t>
            </a:r>
            <a:r>
              <a:rPr lang="nl-BE" dirty="0">
                <a:solidFill>
                  <a:srgbClr val="FF0000"/>
                </a:solidFill>
              </a:rPr>
              <a:t> </a:t>
            </a:r>
            <a:r>
              <a:rPr lang="nl-BE" dirty="0" err="1">
                <a:solidFill>
                  <a:srgbClr val="FF0000"/>
                </a:solidFill>
              </a:rPr>
              <a:t>mapping</a:t>
            </a:r>
            <a:r>
              <a:rPr lang="nl-BE" dirty="0">
                <a:solidFill>
                  <a:srgbClr val="FF0000"/>
                </a:solidFill>
              </a:rPr>
              <a:t>’</a:t>
            </a:r>
          </a:p>
          <a:p>
            <a:endParaRPr lang="nl-BE" dirty="0"/>
          </a:p>
        </p:txBody>
      </p:sp>
      <p:pic>
        <p:nvPicPr>
          <p:cNvPr id="4" name="Afbeelding 3"/>
          <p:cNvPicPr>
            <a:picLocks noChangeAspect="1"/>
          </p:cNvPicPr>
          <p:nvPr/>
        </p:nvPicPr>
        <p:blipFill>
          <a:blip r:embed="rId4">
            <a:extLst>
              <a:ext uri="{28A0092B-C50C-407E-A947-70E740481C1C}">
                <a14:useLocalDpi xmlns:a14="http://schemas.microsoft.com/office/drawing/2010/main" val="0"/>
              </a:ext>
            </a:extLst>
          </a:blip>
          <a:srcRect l="14166" t="5371" r="47292" b="7222"/>
          <a:stretch>
            <a:fillRect/>
          </a:stretch>
        </p:blipFill>
        <p:spPr bwMode="auto">
          <a:xfrm>
            <a:off x="7562850" y="733425"/>
            <a:ext cx="4800600" cy="612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besta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7499295"/>
      </p:ext>
    </p:extLst>
  </p:cSld>
  <p:clrMapOvr>
    <a:masterClrMapping/>
  </p:clrMapOvr>
  <mc:AlternateContent xmlns:mc="http://schemas.openxmlformats.org/markup-compatibility/2006" xmlns:p14="http://schemas.microsoft.com/office/powerpoint/2010/main">
    <mc:Choice Requires="p14">
      <p:transition spd="slow" p14:dur="2000" advTm="25048"/>
    </mc:Choice>
    <mc:Fallback xmlns="">
      <p:transition spd="slow" advTm="2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1528" x="4652963" y="6259513"/>
          <p14:tracePt t="1537" x="4697413" y="6180138"/>
          <p14:tracePt t="1544" x="4732338" y="6108700"/>
          <p14:tracePt t="1558" x="4776788" y="6027738"/>
          <p14:tracePt t="1575" x="4894263" y="5894388"/>
          <p14:tracePt t="1593" x="5153025" y="5680075"/>
          <p14:tracePt t="1608" x="5330825" y="5537200"/>
          <p14:tracePt t="1641" x="5653088" y="5286375"/>
          <p14:tracePt t="1675" x="5973763" y="4857750"/>
          <p14:tracePt t="1691" x="6143625" y="4589463"/>
          <p14:tracePt t="1708" x="6269038" y="4330700"/>
          <p14:tracePt t="1724" x="6340475" y="4152900"/>
          <p14:tracePt t="1741" x="6411913" y="3983038"/>
          <p14:tracePt t="1759" x="6500813" y="3830638"/>
          <p14:tracePt t="1774" x="6634163" y="3652838"/>
          <p14:tracePt t="1791" x="6858000" y="3394075"/>
          <p14:tracePt t="1808" x="7197725" y="3081338"/>
          <p14:tracePt t="1810" x="7439025" y="2911475"/>
          <p14:tracePt t="1824" x="7705725" y="2741613"/>
          <p14:tracePt t="1841" x="8296275" y="2455863"/>
          <p14:tracePt t="1858" x="8947150" y="2098675"/>
          <p14:tracePt t="1876" x="9259888" y="1911350"/>
          <p14:tracePt t="1891" x="9439275" y="1741488"/>
          <p14:tracePt t="1908" x="9537700" y="1598613"/>
          <p14:tracePt t="1924" x="9582150" y="1509713"/>
          <p14:tracePt t="1941" x="9582150" y="1465263"/>
          <p14:tracePt t="1958" x="9590088" y="1428750"/>
          <p14:tracePt t="1975" x="9590088" y="1419225"/>
          <p14:tracePt t="1991" x="9590088" y="1393825"/>
          <p14:tracePt t="2009" x="9609138" y="1366838"/>
          <p14:tracePt t="2024" x="9617075" y="1347788"/>
          <p14:tracePt t="2041" x="9626600" y="1330325"/>
          <p14:tracePt t="2058" x="9634538" y="1322388"/>
          <p14:tracePt t="2074" x="9653588" y="1295400"/>
          <p14:tracePt t="2091" x="9661525" y="1250950"/>
          <p14:tracePt t="2108" x="9680575" y="1204913"/>
          <p14:tracePt t="2124" x="9680575" y="1179513"/>
          <p14:tracePt t="2141" x="9653588" y="1160463"/>
          <p14:tracePt t="2158" x="9617075" y="1152525"/>
          <p14:tracePt t="2174" x="9545638" y="1152525"/>
          <p14:tracePt t="2191" x="9429750" y="1160463"/>
          <p14:tracePt t="2209" x="9188450" y="1276350"/>
          <p14:tracePt t="2224" x="9018588" y="1401763"/>
          <p14:tracePt t="2241" x="8848725" y="1554163"/>
          <p14:tracePt t="2258" x="8670925" y="1751013"/>
          <p14:tracePt t="2274" x="8518525" y="2027238"/>
          <p14:tracePt t="2291" x="8340725" y="2374900"/>
          <p14:tracePt t="2308" x="8161338" y="2813050"/>
          <p14:tracePt t="2324" x="8001000" y="3303588"/>
          <p14:tracePt t="2341" x="7920038" y="3795713"/>
          <p14:tracePt t="2358" x="7804150" y="4581525"/>
          <p14:tracePt t="2374" x="7769225" y="5108575"/>
          <p14:tracePt t="2391" x="7804150" y="5608638"/>
          <p14:tracePt t="2408" x="7875588" y="6116638"/>
          <p14:tracePt t="2424" x="7947025" y="6562725"/>
          <p14:tracePt t="2441" x="8072438" y="6848475"/>
          <p14:tracePt t="2458" x="8367713" y="6848475"/>
          <p14:tracePt t="2474" x="8562975" y="6848475"/>
          <p14:tracePt t="2491" x="8732838" y="6848475"/>
          <p14:tracePt t="2508" x="8858250" y="6848475"/>
          <p14:tracePt t="2524" x="8966200" y="6848475"/>
          <p14:tracePt t="2541" x="9072563" y="6848475"/>
          <p14:tracePt t="2558" x="9170988" y="6848475"/>
          <p14:tracePt t="2574" x="9286875" y="6848475"/>
          <p14:tracePt t="2591" x="9420225" y="6786563"/>
          <p14:tracePt t="2608" x="9688513" y="6518275"/>
          <p14:tracePt t="2624" x="9974263" y="6161088"/>
          <p14:tracePt t="2641" x="10233025" y="5653088"/>
          <p14:tracePt t="2658" x="10528300" y="5018088"/>
          <p14:tracePt t="2674" x="10733088" y="4384675"/>
          <p14:tracePt t="2691" x="10831513" y="3822700"/>
          <p14:tracePt t="2708" x="10956925" y="2938463"/>
          <p14:tracePt t="2724" x="10875963" y="2303463"/>
          <p14:tracePt t="2741" x="10555288" y="1581150"/>
          <p14:tracePt t="2757" x="10144125" y="866775"/>
          <p14:tracePt t="2774" x="9752013" y="258763"/>
          <p14:tracePt t="2791" x="9429750" y="0"/>
          <p14:tracePt t="2807" x="9153525" y="0"/>
          <p14:tracePt t="2824" x="8929688" y="0"/>
          <p14:tracePt t="2841" x="8670925" y="0"/>
          <p14:tracePt t="2857" x="8562975" y="0"/>
          <p14:tracePt t="2874" x="8545513" y="0"/>
          <p14:tracePt t="2891" x="8537575" y="0"/>
          <p14:tracePt t="2907" x="8528050" y="9525"/>
          <p14:tracePt t="2924" x="8510588" y="71438"/>
          <p14:tracePt t="2942" x="8466138" y="187325"/>
          <p14:tracePt t="2958" x="8375650" y="411163"/>
          <p14:tracePt t="2974" x="8304213" y="581025"/>
          <p14:tracePt t="2991" x="8232775" y="768350"/>
          <p14:tracePt t="3008" x="8153400" y="973138"/>
          <p14:tracePt t="3026" x="8062913" y="1268413"/>
          <p14:tracePt t="3041" x="7974013" y="1598613"/>
          <p14:tracePt t="3057" x="7912100" y="2062163"/>
          <p14:tracePt t="3074" x="7848600" y="2867025"/>
          <p14:tracePt t="3092" x="7858125" y="3446463"/>
          <p14:tracePt t="3107" x="7858125" y="4010025"/>
          <p14:tracePt t="3124" x="7858125" y="4572000"/>
          <p14:tracePt t="3141" x="7912100" y="5054600"/>
          <p14:tracePt t="3157" x="7983538" y="5384800"/>
          <p14:tracePt t="3175" x="8072438" y="5680075"/>
          <p14:tracePt t="3191" x="8143875" y="5902325"/>
          <p14:tracePt t="3208" x="8259763" y="6170613"/>
          <p14:tracePt t="3224" x="8340725" y="6323013"/>
          <p14:tracePt t="3241" x="8394700" y="6429375"/>
          <p14:tracePt t="3257" x="8429625" y="6491288"/>
          <p14:tracePt t="3274" x="8447088" y="6518275"/>
          <p14:tracePt t="3291" x="8456613" y="6527800"/>
          <p14:tracePt t="3341" x="8456613" y="6545263"/>
          <p14:tracePt t="3349" x="8466138" y="6562725"/>
          <p14:tracePt t="3357" x="8474075" y="6572250"/>
          <p14:tracePt t="3374" x="8483600" y="6589713"/>
          <p14:tracePt t="3391" x="8491538" y="6599238"/>
          <p14:tracePt t="3407" x="8501063" y="6608763"/>
          <p14:tracePt t="3424" x="8510588" y="6626225"/>
          <p14:tracePt t="3441" x="8518525" y="6634163"/>
          <p14:tracePt t="3457" x="8537575" y="6634163"/>
          <p14:tracePt t="3474" x="8545513" y="6634163"/>
          <p14:tracePt t="4270" x="8562975" y="6643688"/>
          <p14:tracePt t="4279" x="8609013" y="6643688"/>
          <p14:tracePt t="4287" x="8661400" y="6643688"/>
          <p14:tracePt t="4296" x="8715375" y="6626225"/>
          <p14:tracePt t="4308" x="8786813" y="6599238"/>
          <p14:tracePt t="4324" x="8983663" y="6465888"/>
          <p14:tracePt t="4357" x="9609138" y="5902325"/>
          <p14:tracePt t="4390" x="10198100" y="4983163"/>
          <p14:tracePt t="4407" x="10474325" y="4384675"/>
          <p14:tracePt t="4426" x="10671175" y="3429000"/>
          <p14:tracePt t="4441" x="10671175" y="3160713"/>
          <p14:tracePt t="4457" x="10653713" y="2527300"/>
          <p14:tracePt t="4474" x="10304463" y="1608138"/>
          <p14:tracePt t="4492" x="10001250" y="1108075"/>
          <p14:tracePt t="4507" x="9777413" y="768350"/>
          <p14:tracePt t="4524" x="9572625" y="527050"/>
          <p14:tracePt t="4540" x="9429750" y="357188"/>
          <p14:tracePt t="4557" x="9304338" y="241300"/>
          <p14:tracePt t="4574" x="9188450" y="179388"/>
          <p14:tracePt t="4590" x="9180513" y="179388"/>
          <p14:tracePt t="4646" x="9170988" y="179388"/>
          <p14:tracePt t="4653" x="9170988" y="187325"/>
          <p14:tracePt t="4661" x="9153525" y="196850"/>
          <p14:tracePt t="4674" x="9144000" y="223838"/>
          <p14:tracePt t="4690" x="9099550" y="268288"/>
          <p14:tracePt t="4707" x="9045575" y="347663"/>
          <p14:tracePt t="4724" x="8929688" y="527050"/>
          <p14:tracePt t="4740" x="8867775" y="687388"/>
          <p14:tracePt t="4757" x="8796338" y="866775"/>
          <p14:tracePt t="4774" x="8751888" y="1027113"/>
          <p14:tracePt t="4790" x="8715375" y="1196975"/>
          <p14:tracePt t="4807" x="8688388" y="1374775"/>
          <p14:tracePt t="4809" x="8670925" y="1473200"/>
          <p14:tracePt t="4824" x="8653463" y="1660525"/>
          <p14:tracePt t="4840" x="8634413" y="1866900"/>
          <p14:tracePt t="4857" x="8643938" y="2071688"/>
          <p14:tracePt t="4874" x="8661400" y="2251075"/>
          <p14:tracePt t="4890" x="8688388" y="2419350"/>
          <p14:tracePt t="4907" x="8732838" y="2589213"/>
          <p14:tracePt t="4924" x="8769350" y="2759075"/>
          <p14:tracePt t="4940" x="8796338" y="2911475"/>
          <p14:tracePt t="4957" x="8813800" y="3062288"/>
          <p14:tracePt t="4974" x="8858250" y="3322638"/>
          <p14:tracePt t="4990" x="8875713" y="3500438"/>
          <p14:tracePt t="5007" x="8894763" y="3679825"/>
          <p14:tracePt t="5024" x="8912225" y="3848100"/>
          <p14:tracePt t="5040" x="8929688" y="3990975"/>
          <p14:tracePt t="5059" x="8939213" y="4224338"/>
          <p14:tracePt t="5074" x="8956675" y="4367213"/>
          <p14:tracePt t="5090" x="8974138" y="4500563"/>
          <p14:tracePt t="5107" x="8991600" y="4616450"/>
          <p14:tracePt t="5124" x="9018588" y="4705350"/>
          <p14:tracePt t="5140" x="9028113" y="4795838"/>
          <p14:tracePt t="5157" x="9055100" y="4875213"/>
          <p14:tracePt t="5174" x="9072563" y="4938713"/>
          <p14:tracePt t="5190" x="9099550" y="5010150"/>
          <p14:tracePt t="5207" x="9126538" y="5062538"/>
          <p14:tracePt t="5224" x="9153525" y="5143500"/>
          <p14:tracePt t="5240" x="9161463" y="5187950"/>
          <p14:tracePt t="5257" x="9197975" y="5232400"/>
          <p14:tracePt t="5274" x="9251950" y="5276850"/>
          <p14:tracePt t="5290" x="9304338" y="5313363"/>
          <p14:tracePt t="5307" x="9340850" y="5322888"/>
          <p14:tracePt t="5309" x="9358313" y="5322888"/>
          <p14:tracePt t="5324" x="9402763" y="5295900"/>
          <p14:tracePt t="5340" x="9456738" y="5214938"/>
          <p14:tracePt t="5357" x="9528175" y="5054600"/>
          <p14:tracePt t="5373" x="9609138" y="4803775"/>
          <p14:tracePt t="5390" x="9732963" y="4322763"/>
          <p14:tracePt t="5407" x="9875838" y="3724275"/>
          <p14:tracePt t="5424" x="9974263" y="3179763"/>
          <p14:tracePt t="5440" x="10028238" y="2768600"/>
          <p14:tracePt t="5457" x="10045700" y="2366963"/>
          <p14:tracePt t="5473" x="10018713" y="1812925"/>
          <p14:tracePt t="5490" x="9947275" y="1500188"/>
          <p14:tracePt t="5508" x="9848850" y="1187450"/>
          <p14:tracePt t="5524" x="9759950" y="955675"/>
          <p14:tracePt t="5540" x="9698038" y="795338"/>
          <p14:tracePt t="5557" x="9653588" y="669925"/>
          <p14:tracePt t="5574" x="9599613" y="509588"/>
          <p14:tracePt t="5590" x="9582150" y="465138"/>
          <p14:tracePt t="5607" x="9572625" y="438150"/>
          <p14:tracePt t="5692" x="9563100" y="438150"/>
          <p14:tracePt t="5700" x="9555163" y="438150"/>
          <p14:tracePt t="5707" x="9545638" y="438150"/>
          <p14:tracePt t="5723" x="9518650" y="438150"/>
          <p14:tracePt t="5740" x="9474200" y="446088"/>
          <p14:tracePt t="5757" x="9394825" y="482600"/>
          <p14:tracePt t="5773" x="9296400" y="517525"/>
          <p14:tracePt t="5790" x="9224963" y="544513"/>
          <p14:tracePt t="5807" x="9180513" y="561975"/>
          <p14:tracePt t="5809" x="9161463" y="561975"/>
          <p14:tracePt t="5823" x="9153525" y="571500"/>
          <p14:tracePt t="5840" x="9144000" y="581025"/>
          <p14:tracePt t="5873" x="9134475" y="598488"/>
          <p14:tracePt t="5890" x="9134475" y="633413"/>
          <p14:tracePt t="5907" x="9161463" y="687388"/>
          <p14:tracePt t="5923" x="9205913" y="750888"/>
          <p14:tracePt t="5940" x="9259888" y="839788"/>
          <p14:tracePt t="5957" x="9251950" y="911225"/>
          <p14:tracePt t="5973" x="9170988" y="982663"/>
          <p14:tracePt t="5990" x="9018588" y="1071563"/>
          <p14:tracePt t="6007" x="8804275" y="1187450"/>
          <p14:tracePt t="6023" x="8589963" y="1303338"/>
          <p14:tracePt t="6040" x="8439150" y="1411288"/>
          <p14:tracePt t="6057" x="8375650" y="1482725"/>
          <p14:tracePt t="6073" x="8367713" y="1536700"/>
          <p14:tracePt t="6090" x="8456613" y="1589088"/>
          <p14:tracePt t="6107" x="8634413" y="1633538"/>
          <p14:tracePt t="6124" x="8894763" y="1660525"/>
          <p14:tracePt t="6140" x="9063038" y="1679575"/>
          <p14:tracePt t="6157" x="9109075" y="1697038"/>
          <p14:tracePt t="6173" x="9109075" y="1704975"/>
          <p14:tracePt t="6190" x="9045575" y="1776413"/>
          <p14:tracePt t="6207" x="8983663" y="1874838"/>
          <p14:tracePt t="6223" x="8920163" y="2009775"/>
          <p14:tracePt t="6240" x="8875713" y="2125663"/>
          <p14:tracePt t="6257" x="8875713" y="2224088"/>
          <p14:tracePt t="6273" x="8894763" y="2303463"/>
          <p14:tracePt t="6290" x="8956675" y="2401888"/>
          <p14:tracePt t="6307" x="9028113" y="2509838"/>
          <p14:tracePt t="6309" x="9063038" y="2571750"/>
          <p14:tracePt t="6323" x="9090025" y="2633663"/>
          <p14:tracePt t="6340" x="9161463" y="2901950"/>
          <p14:tracePt t="6357" x="9144000" y="3116263"/>
          <p14:tracePt t="6373" x="9109075" y="3340100"/>
          <p14:tracePt t="6390" x="9045575" y="3544888"/>
          <p14:tracePt t="6407" x="8991600" y="3759200"/>
          <p14:tracePt t="6423" x="8902700" y="4037013"/>
          <p14:tracePt t="6440" x="8796338" y="4446588"/>
          <p14:tracePt t="6457" x="8769350" y="4660900"/>
          <p14:tracePt t="6473" x="8769350" y="4867275"/>
          <p14:tracePt t="6490" x="8769350" y="5027613"/>
          <p14:tracePt t="6506" x="8769350" y="5170488"/>
          <p14:tracePt t="6523" x="8769350" y="5340350"/>
          <p14:tracePt t="6540" x="8742363" y="5510213"/>
          <p14:tracePt t="6557" x="8732838" y="5670550"/>
          <p14:tracePt t="6573" x="8724900" y="5786438"/>
          <p14:tracePt t="6590" x="8732838" y="5911850"/>
          <p14:tracePt t="6606" x="8751888" y="5956300"/>
          <p14:tracePt t="6623" x="8751888" y="5965825"/>
          <p14:tracePt t="6640" x="8759825" y="5965825"/>
          <p14:tracePt t="6708" x="8769350" y="5973763"/>
          <p14:tracePt t="6716" x="8769350" y="5983288"/>
          <p14:tracePt t="6723" x="8777288" y="5991225"/>
          <p14:tracePt t="6740" x="8786813" y="6000750"/>
          <p14:tracePt t="6756" x="8786813" y="6010275"/>
          <p14:tracePt t="6773" x="8786813" y="6027738"/>
          <p14:tracePt t="6790" x="8786813" y="6062663"/>
          <p14:tracePt t="6807" x="8786813" y="6099175"/>
          <p14:tracePt t="6823" x="8786813" y="6108700"/>
          <p14:tracePt t="6841" x="8777288" y="6116638"/>
          <p14:tracePt t="11285" x="8796338" y="6099175"/>
          <p14:tracePt t="11293" x="8858250" y="5902325"/>
          <p14:tracePt t="11306" x="8902700" y="5670550"/>
          <p14:tracePt t="11322" x="8912225" y="5295900"/>
          <p14:tracePt t="11339" x="9001125" y="4491038"/>
          <p14:tracePt t="11372" x="9117013" y="3384550"/>
          <p14:tracePt t="11405" x="9153525" y="2633663"/>
          <p14:tracePt t="11422" x="9144000" y="2322513"/>
          <p14:tracePt t="11439" x="9144000" y="2044700"/>
          <p14:tracePt t="11455" x="9126538" y="1812925"/>
          <p14:tracePt t="11472" x="9099550" y="1517650"/>
          <p14:tracePt t="11488" x="9072563" y="1339850"/>
          <p14:tracePt t="11505" x="9055100" y="1179513"/>
          <p14:tracePt t="11522" x="9037638" y="1036638"/>
          <p14:tracePt t="11538" x="9010650" y="901700"/>
          <p14:tracePt t="11555" x="9001125" y="803275"/>
          <p14:tracePt t="11572" x="8991600" y="741363"/>
          <p14:tracePt t="11588" x="8983663" y="660400"/>
          <p14:tracePt t="11605" x="8983663" y="633413"/>
          <p14:tracePt t="11622" x="8974138" y="625475"/>
          <p14:tracePt t="11655" x="8966200" y="642938"/>
          <p14:tracePt t="11672" x="8966200" y="731838"/>
          <p14:tracePt t="11689" x="8956675" y="893763"/>
          <p14:tracePt t="11705" x="8929688" y="1108075"/>
          <p14:tracePt t="11722" x="8885238" y="1509713"/>
          <p14:tracePt t="11739" x="8848725" y="1776413"/>
          <p14:tracePt t="11757" x="8804275" y="2098675"/>
          <p14:tracePt t="11772" x="8804275" y="2482850"/>
          <p14:tracePt t="11788" x="8848725" y="2946400"/>
          <p14:tracePt t="11805" x="8939213" y="3509963"/>
          <p14:tracePt t="11822" x="9099550" y="4473575"/>
          <p14:tracePt t="11839" x="9224963" y="5108575"/>
          <p14:tracePt t="11855" x="9313863" y="5653088"/>
          <p14:tracePt t="11872" x="9385300" y="6072188"/>
          <p14:tracePt t="11888" x="9501188" y="6394450"/>
          <p14:tracePt t="11905" x="9563100" y="6589713"/>
          <p14:tracePt t="11922" x="9590088" y="6715125"/>
          <p14:tracePt t="11938" x="9609138" y="6786563"/>
          <p14:tracePt t="11956" x="9617075" y="6804025"/>
          <p14:tracePt t="12018" x="9609138" y="6742113"/>
          <p14:tracePt t="12026" x="9582150" y="6661150"/>
          <p14:tracePt t="12035" x="9555163" y="6562725"/>
          <p14:tracePt t="12044" x="9510713" y="6419850"/>
          <p14:tracePt t="12055" x="9466263" y="6269038"/>
          <p14:tracePt t="12072" x="9412288" y="5572125"/>
          <p14:tracePt t="12088" x="9394825" y="5027613"/>
          <p14:tracePt t="12105" x="9304338" y="4446588"/>
          <p14:tracePt t="12123" x="9215438" y="3884613"/>
          <p14:tracePt t="12138" x="9099550" y="3330575"/>
          <p14:tracePt t="12155" x="8956675" y="2847975"/>
          <p14:tracePt t="12172" x="8823325" y="2455863"/>
          <p14:tracePt t="12189" x="8769350" y="2205038"/>
          <p14:tracePt t="12205" x="8751888" y="2044700"/>
          <p14:tracePt t="12223" x="8742363" y="1955800"/>
          <p14:tracePt t="12278" x="8742363" y="1965325"/>
          <p14:tracePt t="12286" x="8732838" y="1973263"/>
          <p14:tracePt t="12293" x="8732838" y="2027238"/>
          <p14:tracePt t="12305" x="8732838" y="2081213"/>
          <p14:tracePt t="12322" x="8724900" y="2366963"/>
          <p14:tracePt t="12338" x="8724900" y="2589213"/>
          <p14:tracePt t="12355" x="8724900" y="2867025"/>
          <p14:tracePt t="12372" x="8715375" y="3170238"/>
          <p14:tracePt t="12388" x="8715375" y="3465513"/>
          <p14:tracePt t="12405" x="8688388" y="3705225"/>
          <p14:tracePt t="12422" x="8688388" y="3894138"/>
          <p14:tracePt t="12438" x="8688388" y="4010025"/>
          <p14:tracePt t="12455" x="8688388" y="4054475"/>
          <p14:tracePt t="12504" x="8680450" y="4037013"/>
          <p14:tracePt t="12511" x="8670925" y="4010025"/>
          <p14:tracePt t="12522" x="8653463" y="3965575"/>
          <p14:tracePt t="12538" x="8616950" y="3867150"/>
          <p14:tracePt t="12555" x="8555038" y="3759200"/>
          <p14:tracePt t="12572" x="8447088" y="3589338"/>
          <p14:tracePt t="12588" x="8394700" y="3490913"/>
          <p14:tracePt t="12605" x="8348663" y="3419475"/>
          <p14:tracePt t="12622" x="8331200" y="3384550"/>
          <p14:tracePt t="12638" x="8323263" y="3367088"/>
          <p14:tracePt t="12708" x="8313738" y="3367088"/>
          <p14:tracePt t="12721" x="8313738" y="3384550"/>
          <p14:tracePt t="12729" x="8313738" y="3411538"/>
          <p14:tracePt t="12738" x="8313738" y="3429000"/>
          <p14:tracePt t="12755" x="8340725" y="3465513"/>
          <p14:tracePt t="12772" x="8394700" y="3509963"/>
          <p14:tracePt t="12788" x="8491538" y="3536950"/>
          <p14:tracePt t="12805" x="8634413" y="3544888"/>
          <p14:tracePt t="12822" x="8786813" y="3517900"/>
          <p14:tracePt t="12838" x="8848725" y="3473450"/>
          <p14:tracePt t="12855" x="8875713" y="3438525"/>
          <p14:tracePt t="12872" x="8875713" y="3394075"/>
          <p14:tracePt t="12888" x="8858250" y="3357563"/>
          <p14:tracePt t="12905" x="8804275" y="3313113"/>
          <p14:tracePt t="12922" x="8751888" y="3276600"/>
          <p14:tracePt t="12939" x="8680450" y="3259138"/>
          <p14:tracePt t="12955" x="8589963" y="3251200"/>
          <p14:tracePt t="12972" x="8447088" y="3268663"/>
          <p14:tracePt t="12988" x="8385175" y="3313113"/>
          <p14:tracePt t="13005" x="8323263" y="3384550"/>
          <p14:tracePt t="13021" x="8277225" y="3446463"/>
          <p14:tracePt t="13038" x="8259763" y="3509963"/>
          <p14:tracePt t="13055" x="8251825" y="3562350"/>
          <p14:tracePt t="13072" x="8296275" y="3616325"/>
          <p14:tracePt t="13088" x="8358188" y="3633788"/>
          <p14:tracePt t="13105" x="8466138" y="3633788"/>
          <p14:tracePt t="13121" x="8589963" y="3598863"/>
          <p14:tracePt t="13138" x="8680450" y="3536950"/>
          <p14:tracePt t="13155" x="8705850" y="3465513"/>
          <p14:tracePt t="13172" x="8705850" y="3367088"/>
          <p14:tracePt t="13188" x="8643938" y="3276600"/>
          <p14:tracePt t="13205" x="8555038" y="3205163"/>
          <p14:tracePt t="13222" x="8402638" y="3152775"/>
          <p14:tracePt t="13238" x="8304213" y="3143250"/>
          <p14:tracePt t="13255" x="8224838" y="3160713"/>
          <p14:tracePt t="13271" x="8161338" y="3224213"/>
          <p14:tracePt t="13288" x="8116888" y="3313113"/>
          <p14:tracePt t="13305" x="8108950" y="3411538"/>
          <p14:tracePt t="13322" x="8180388" y="3581400"/>
          <p14:tracePt t="13338" x="8286750" y="3679825"/>
          <p14:tracePt t="13355" x="8474075" y="3724275"/>
          <p14:tracePt t="13371" x="8670925" y="3724275"/>
          <p14:tracePt t="13388" x="8831263" y="3687763"/>
          <p14:tracePt t="13405" x="8902700" y="3616325"/>
          <p14:tracePt t="13421" x="8912225" y="3544888"/>
          <p14:tracePt t="13438" x="8875713" y="3438525"/>
          <p14:tracePt t="13455" x="8759825" y="3340100"/>
          <p14:tracePt t="13471" x="8528050" y="3224213"/>
          <p14:tracePt t="13488" x="8402638" y="3205163"/>
          <p14:tracePt t="13505" x="8323263" y="3205163"/>
          <p14:tracePt t="13521" x="8277225" y="3241675"/>
          <p14:tracePt t="13538" x="8269288" y="3286125"/>
          <p14:tracePt t="13555" x="8277225" y="3340100"/>
          <p14:tracePt t="13572" x="8385175" y="3429000"/>
          <p14:tracePt t="13588" x="8510588" y="3465513"/>
          <p14:tracePt t="13605" x="8643938" y="3465513"/>
          <p14:tracePt t="13621" x="8769350" y="3419475"/>
          <p14:tracePt t="13639" x="8813800" y="3375025"/>
          <p14:tracePt t="13655" x="8823325" y="3322638"/>
          <p14:tracePt t="13671" x="8823325" y="3268663"/>
          <p14:tracePt t="13688" x="8796338" y="3224213"/>
          <p14:tracePt t="13705" x="8769350" y="3179763"/>
          <p14:tracePt t="13721" x="8759825" y="3170238"/>
          <p14:tracePt t="13839" x="8759825" y="3125788"/>
          <p14:tracePt t="13847" x="8751888" y="3062288"/>
          <p14:tracePt t="13856" x="8742363" y="2990850"/>
          <p14:tracePt t="13871" x="8705850" y="2786063"/>
          <p14:tracePt t="13888" x="8688388" y="2562225"/>
          <p14:tracePt t="13905" x="8653463" y="2295525"/>
          <p14:tracePt t="13921" x="8599488" y="2062163"/>
          <p14:tracePt t="13938" x="8537575" y="1857375"/>
          <p14:tracePt t="13955" x="8456613" y="1643063"/>
          <p14:tracePt t="13971" x="8420100" y="1581150"/>
          <p14:tracePt t="13988" x="8402638" y="1562100"/>
          <p14:tracePt t="14005" x="8394700" y="1562100"/>
          <p14:tracePt t="14021" x="8385175" y="1562100"/>
          <p14:tracePt t="14038" x="8367713" y="1589088"/>
          <p14:tracePt t="14054" x="8331200" y="1714500"/>
          <p14:tracePt t="14071" x="8286750" y="1911350"/>
          <p14:tracePt t="14088" x="8205788" y="2411413"/>
          <p14:tracePt t="14105" x="8153400" y="2874963"/>
          <p14:tracePt t="14121" x="8153400" y="3384550"/>
          <p14:tracePt t="14139" x="8188325" y="4027488"/>
          <p14:tracePt t="14155" x="8313738" y="4714875"/>
          <p14:tracePt t="14173" x="8491538" y="5456238"/>
          <p14:tracePt t="14188" x="8751888" y="6438900"/>
          <p14:tracePt t="14205" x="9018588" y="6848475"/>
          <p14:tracePt t="14221" x="9224963" y="6848475"/>
          <p14:tracePt t="14240" x="9394825" y="6848475"/>
          <p14:tracePt t="14254" x="9491663" y="6848475"/>
          <p14:tracePt t="14271" x="9528175" y="6848475"/>
          <p14:tracePt t="14341" x="9528175" y="6813550"/>
          <p14:tracePt t="14346" x="9528175" y="6742113"/>
          <p14:tracePt t="14355" x="9501188" y="6634163"/>
          <p14:tracePt t="14371" x="9439275" y="6402388"/>
          <p14:tracePt t="14388" x="9367838" y="6126163"/>
          <p14:tracePt t="14405" x="9277350" y="5768975"/>
          <p14:tracePt t="14421" x="9197975" y="5322888"/>
          <p14:tracePt t="14438" x="9063038" y="4527550"/>
          <p14:tracePt t="14455" x="8947150" y="4000500"/>
          <p14:tracePt t="14471" x="8831263" y="3482975"/>
          <p14:tracePt t="14488" x="8697913" y="2901950"/>
          <p14:tracePt t="14505" x="8616950" y="2482850"/>
          <p14:tracePt t="14521" x="8582025" y="2214563"/>
          <p14:tracePt t="14540" x="8572500" y="1919288"/>
          <p14:tracePt t="14554" x="8582025" y="1839913"/>
          <p14:tracePt t="14571" x="8599488" y="1768475"/>
          <p14:tracePt t="14588" x="8626475" y="1731963"/>
          <p14:tracePt t="14605" x="8634413" y="1724025"/>
          <p14:tracePt t="14621" x="8643938" y="1714500"/>
          <p14:tracePt t="14654" x="8670925" y="1741488"/>
          <p14:tracePt t="14671" x="8705850" y="1785938"/>
          <p14:tracePt t="14688" x="8751888" y="1965325"/>
          <p14:tracePt t="14704" x="8777288" y="2143125"/>
          <p14:tracePt t="14721" x="8786813" y="2357438"/>
          <p14:tracePt t="14738" x="8786813" y="2616200"/>
          <p14:tracePt t="14754" x="8777288" y="2965450"/>
          <p14:tracePt t="14771" x="8724900" y="3375025"/>
          <p14:tracePt t="14788" x="8616950" y="3813175"/>
          <p14:tracePt t="14804" x="8518525" y="4224338"/>
          <p14:tracePt t="14821" x="8420100" y="4562475"/>
          <p14:tracePt t="14840" x="8296275" y="4965700"/>
          <p14:tracePt t="14854" x="8232775" y="5160963"/>
          <p14:tracePt t="14871" x="8215313" y="5330825"/>
          <p14:tracePt t="14888" x="8205788" y="5446713"/>
          <p14:tracePt t="14904" x="8205788" y="5527675"/>
          <p14:tracePt t="14921" x="8205788" y="5554663"/>
          <p14:tracePt t="14938" x="8205788" y="5572125"/>
          <p14:tracePt t="14971" x="8205788" y="5589588"/>
          <p14:tracePt t="14988" x="8205788" y="5608638"/>
          <p14:tracePt t="15004" x="8205788" y="5643563"/>
          <p14:tracePt t="15021" x="8188325" y="5705475"/>
          <p14:tracePt t="15038" x="8170863" y="5803900"/>
          <p14:tracePt t="15054" x="8153400" y="5894388"/>
          <p14:tracePt t="15071" x="8143875" y="5973763"/>
          <p14:tracePt t="15088" x="8126413" y="6062663"/>
          <p14:tracePt t="15104" x="8108950" y="6116638"/>
          <p14:tracePt t="15121" x="8089900" y="6153150"/>
          <p14:tracePt t="15138" x="8081963" y="6170613"/>
          <p14:tracePt t="15309" x="8072438" y="6170613"/>
          <p14:tracePt t="15315" x="8018463" y="6153150"/>
          <p14:tracePt t="15323" x="7894638" y="6116638"/>
          <p14:tracePt t="15338" x="7456488" y="6054725"/>
          <p14:tracePt t="15355" x="6823075" y="6062663"/>
          <p14:tracePt t="15371" x="6429375" y="6108700"/>
          <p14:tracePt t="15388" x="6232525" y="6153150"/>
          <p14:tracePt t="15404" x="6089650" y="6170613"/>
          <p14:tracePt t="15421" x="5983288" y="6188075"/>
          <p14:tracePt t="15439" x="5867400" y="6188075"/>
          <p14:tracePt t="15454" x="5830888" y="6188075"/>
          <p14:tracePt t="15471" x="5822950" y="6188075"/>
          <p14:tracePt t="15541" x="5813425" y="6188075"/>
          <p14:tracePt t="15548" x="5795963" y="6188075"/>
          <p14:tracePt t="15557" x="5768975" y="6197600"/>
          <p14:tracePt t="15571" x="5741988" y="6197600"/>
          <p14:tracePt t="15588" x="5661025" y="6197600"/>
          <p14:tracePt t="15604" x="5634038" y="6197600"/>
          <p14:tracePt t="22220" x="5608638" y="6197600"/>
          <p14:tracePt t="22227" x="5572125" y="6180138"/>
          <p14:tracePt t="22236" x="5518150" y="6099175"/>
          <p14:tracePt t="22253" x="5446713" y="5634038"/>
          <p14:tracePt t="22269" x="5446713" y="5126038"/>
          <p14:tracePt t="22286" x="5446713" y="4848225"/>
          <p14:tracePt t="22319" x="5419725" y="4625975"/>
          <p14:tracePt t="22352" x="5133975" y="4348163"/>
          <p14:tracePt t="22369" x="5027613" y="4259263"/>
          <p14:tracePt t="22386" x="4938713" y="4197350"/>
          <p14:tracePt t="22403" x="4875213" y="4133850"/>
          <p14:tracePt t="22419" x="4813300" y="4071938"/>
          <p14:tracePt t="22436" x="4705350" y="4017963"/>
          <p14:tracePt t="22452" x="4643438" y="3973513"/>
          <p14:tracePt t="22469" x="4527550" y="3894138"/>
          <p14:tracePt t="22486" x="4375150" y="3813175"/>
          <p14:tracePt t="22502" x="4170363" y="3741738"/>
          <p14:tracePt t="22519" x="3965575" y="3705225"/>
          <p14:tracePt t="22536" x="3786188" y="3697288"/>
          <p14:tracePt t="22552" x="3581400" y="3687763"/>
          <p14:tracePt t="22569" x="3357563" y="3687763"/>
          <p14:tracePt t="22586" x="2982913" y="3697288"/>
          <p14:tracePt t="22602" x="2714625" y="3714750"/>
          <p14:tracePt t="22619" x="2438400" y="3741738"/>
          <p14:tracePt t="22636" x="2251075" y="3776663"/>
          <p14:tracePt t="22652" x="2071688" y="3813175"/>
          <p14:tracePt t="22669" x="1946275" y="3867150"/>
          <p14:tracePt t="22686" x="1803400" y="3938588"/>
          <p14:tracePt t="22702" x="1679575" y="4000500"/>
          <p14:tracePt t="22719" x="1544638" y="4089400"/>
          <p14:tracePt t="22736" x="1482725" y="4143375"/>
          <p14:tracePt t="22752" x="1438275" y="4197350"/>
          <p14:tracePt t="22769" x="1411288" y="4251325"/>
          <p14:tracePt t="22786" x="1393825" y="4303713"/>
          <p14:tracePt t="22802" x="1393825" y="4357688"/>
          <p14:tracePt t="22819" x="1411288" y="4419600"/>
          <p14:tracePt t="22836" x="1465263" y="4491038"/>
          <p14:tracePt t="22852" x="1554163" y="4537075"/>
          <p14:tracePt t="22869" x="1679575" y="4572000"/>
          <p14:tracePt t="22885" x="1847850" y="4581525"/>
          <p14:tracePt t="22902" x="2044700" y="4581525"/>
          <p14:tracePt t="22919" x="2259013" y="4581525"/>
          <p14:tracePt t="22936" x="2446338" y="4537075"/>
          <p14:tracePt t="22952" x="2608263" y="4465638"/>
          <p14:tracePt t="22970" x="2847975" y="4357688"/>
          <p14:tracePt t="22986" x="2982913" y="4276725"/>
          <p14:tracePt t="23002" x="3054350" y="4214813"/>
          <p14:tracePt t="23019" x="3098800" y="4143375"/>
          <p14:tracePt t="23036" x="3116263" y="4062413"/>
          <p14:tracePt t="23052" x="3116263" y="3946525"/>
          <p14:tracePt t="23069" x="3098800" y="3803650"/>
          <p14:tracePt t="23086" x="2955925" y="3608388"/>
          <p14:tracePt t="23102" x="2813050" y="3509963"/>
          <p14:tracePt t="23119" x="2660650" y="3438525"/>
          <p14:tracePt t="23135" x="2527300" y="3402013"/>
          <p14:tracePt t="23152" x="2411413" y="3394075"/>
          <p14:tracePt t="23169" x="2295525" y="3394075"/>
          <p14:tracePt t="23186" x="2187575" y="3429000"/>
          <p14:tracePt t="23202" x="2036763" y="3536950"/>
          <p14:tracePt t="23219" x="1938338" y="3625850"/>
          <p14:tracePt t="23235" x="1857375" y="3724275"/>
          <p14:tracePt t="23252" x="1795463" y="3795713"/>
          <p14:tracePt t="23269" x="1741488" y="3875088"/>
          <p14:tracePt t="23285" x="1697038" y="3965575"/>
          <p14:tracePt t="23302" x="1679575" y="4044950"/>
          <p14:tracePt t="23319" x="1670050" y="4125913"/>
          <p14:tracePt t="23336" x="1714500" y="4286250"/>
          <p14:tracePt t="23352" x="1776413" y="4375150"/>
          <p14:tracePt t="23369" x="1884363" y="4446588"/>
          <p14:tracePt t="23385" x="2036763" y="4518025"/>
          <p14:tracePt t="23402" x="2205038" y="4545013"/>
          <p14:tracePt t="23419" x="2401888" y="4545013"/>
          <p14:tracePt t="23435" x="2598738" y="4537075"/>
          <p14:tracePt t="23452" x="2786063" y="4483100"/>
          <p14:tracePt t="23469" x="2874963" y="4456113"/>
          <p14:tracePt t="23485" x="2901950" y="4446588"/>
          <p14:tracePt t="23580" x="2919413" y="4473575"/>
          <p14:tracePt t="23587" x="2928938" y="4500563"/>
          <p14:tracePt t="23596" x="2946400" y="4527550"/>
          <p14:tracePt t="23603" x="2955925" y="4572000"/>
          <p14:tracePt t="23619" x="2982913" y="4652963"/>
          <p14:tracePt t="23635" x="3009900" y="4751388"/>
          <p14:tracePt t="23652" x="3054350" y="4902200"/>
          <p14:tracePt t="23669" x="3081338" y="5045075"/>
          <p14:tracePt t="23686" x="3125788" y="5180013"/>
          <p14:tracePt t="23702" x="3143250" y="5232400"/>
          <p14:tracePt t="23719" x="3170238" y="5276850"/>
          <p14:tracePt t="23735" x="3179763" y="5303838"/>
          <p14:tracePt t="23752" x="3187700" y="5322888"/>
          <p14:tracePt t="23769" x="3205163" y="5330825"/>
          <p14:tracePt t="23785" x="3214688" y="5330825"/>
        </p14:tracePtLst>
      </p14:laserTraceLst>
    </p:ext>
  </p:extLs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solidFill>
                  <a:srgbClr val="FF0000"/>
                </a:solidFill>
              </a:rPr>
              <a:t>III. Skin </a:t>
            </a:r>
            <a:r>
              <a:rPr lang="nl-BE" dirty="0" err="1">
                <a:solidFill>
                  <a:srgbClr val="FF0000"/>
                </a:solidFill>
              </a:rPr>
              <a:t>dose</a:t>
            </a:r>
            <a:r>
              <a:rPr lang="nl-BE" dirty="0">
                <a:solidFill>
                  <a:srgbClr val="FF0000"/>
                </a:solidFill>
              </a:rPr>
              <a:t> </a:t>
            </a:r>
            <a:r>
              <a:rPr lang="nl-BE" dirty="0" err="1">
                <a:solidFill>
                  <a:srgbClr val="FF0000"/>
                </a:solidFill>
              </a:rPr>
              <a:t>mapping</a:t>
            </a:r>
            <a:endParaRPr lang="nl-BE" dirty="0">
              <a:solidFill>
                <a:srgbClr val="FF0000"/>
              </a:solidFill>
            </a:endParaRPr>
          </a:p>
        </p:txBody>
      </p:sp>
      <p:sp>
        <p:nvSpPr>
          <p:cNvPr id="3" name="Tijdelijke aanduiding voor inhoud 2"/>
          <p:cNvSpPr>
            <a:spLocks noGrp="1"/>
          </p:cNvSpPr>
          <p:nvPr>
            <p:ph idx="1"/>
          </p:nvPr>
        </p:nvSpPr>
        <p:spPr/>
        <p:txBody>
          <a:bodyPr/>
          <a:lstStyle/>
          <a:p>
            <a:endParaRPr lang="nl-BE"/>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3167080"/>
      </p:ext>
    </p:extLst>
  </p:cSld>
  <p:clrMapOvr>
    <a:masterClrMapping/>
  </p:clrMapOvr>
  <mc:AlternateContent xmlns:mc="http://schemas.openxmlformats.org/markup-compatibility/2006" xmlns:p14="http://schemas.microsoft.com/office/powerpoint/2010/main">
    <mc:Choice Requires="p14">
      <p:transition spd="slow" p14:dur="2000" advTm="1027"/>
    </mc:Choice>
    <mc:Fallback xmlns="">
      <p:transition spd="slow" advTm="1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ijdelijke aanduiding voor inhoud 2"/>
          <p:cNvSpPr>
            <a:spLocks noGrp="1"/>
          </p:cNvSpPr>
          <p:nvPr>
            <p:ph idx="1"/>
          </p:nvPr>
        </p:nvSpPr>
        <p:spPr>
          <a:xfrm>
            <a:off x="6111875" y="4038600"/>
            <a:ext cx="4548188" cy="2819400"/>
          </a:xfrm>
        </p:spPr>
        <p:txBody>
          <a:bodyPr/>
          <a:lstStyle/>
          <a:p>
            <a:pPr marL="0" indent="0">
              <a:buNone/>
            </a:pPr>
            <a:r>
              <a:rPr lang="nl-BE" altLang="nl-BE" b="0" dirty="0"/>
              <a:t>Startend van verschillende gegevens in de DICOM header van het beeld, tekent TQM de huiddosis en schat TQM de peak skin dosis</a:t>
            </a:r>
          </a:p>
          <a:p>
            <a:pPr lvl="1"/>
            <a:r>
              <a:rPr lang="nl-BE" altLang="nl-BE" b="0" dirty="0"/>
              <a:t>Opname richting, kV, mA, DAP, Cu filter, ….</a:t>
            </a:r>
          </a:p>
        </p:txBody>
      </p:sp>
      <p:pic>
        <p:nvPicPr>
          <p:cNvPr id="4" name="Afbeelding 3"/>
          <p:cNvPicPr>
            <a:picLocks noChangeAspect="1"/>
          </p:cNvPicPr>
          <p:nvPr/>
        </p:nvPicPr>
        <p:blipFill>
          <a:blip r:embed="rId4"/>
          <a:srcRect l="5907" t="17818" r="42514" b="23001"/>
          <a:stretch>
            <a:fillRect/>
          </a:stretch>
        </p:blipFill>
        <p:spPr bwMode="auto">
          <a:xfrm>
            <a:off x="1834357" y="3893864"/>
            <a:ext cx="3967162" cy="25590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Afbeelding 3"/>
          <p:cNvPicPr>
            <a:picLocks noChangeAspect="1"/>
          </p:cNvPicPr>
          <p:nvPr/>
        </p:nvPicPr>
        <p:blipFill>
          <a:blip r:embed="rId5" cstate="print">
            <a:extLst>
              <a:ext uri="{28A0092B-C50C-407E-A947-70E740481C1C}">
                <a14:useLocalDpi xmlns:a14="http://schemas.microsoft.com/office/drawing/2010/main" val="0"/>
              </a:ext>
            </a:extLst>
          </a:blip>
          <a:srcRect l="1176" t="8000" r="1176" b="8701"/>
          <a:stretch>
            <a:fillRect/>
          </a:stretch>
        </p:blipFill>
        <p:spPr bwMode="auto">
          <a:xfrm>
            <a:off x="3817144" y="500063"/>
            <a:ext cx="6700838"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Gekromde PIJL-RECHTS 5"/>
          <p:cNvSpPr/>
          <p:nvPr/>
        </p:nvSpPr>
        <p:spPr>
          <a:xfrm rot="1638462">
            <a:off x="2828999" y="2669903"/>
            <a:ext cx="620713" cy="17526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nl-BE">
              <a:solidFill>
                <a:schemeClr val="tx1"/>
              </a:solidFill>
            </a:endParaRPr>
          </a:p>
        </p:txBody>
      </p:sp>
      <p:sp>
        <p:nvSpPr>
          <p:cNvPr id="7" name="Titel 1"/>
          <p:cNvSpPr>
            <a:spLocks noGrp="1"/>
          </p:cNvSpPr>
          <p:nvPr>
            <p:ph type="title"/>
          </p:nvPr>
        </p:nvSpPr>
        <p:spPr>
          <a:xfrm>
            <a:off x="838200" y="365125"/>
            <a:ext cx="10515600" cy="1325563"/>
          </a:xfrm>
        </p:spPr>
        <p:txBody>
          <a:bodyPr/>
          <a:lstStyle/>
          <a:p>
            <a:r>
              <a:rPr lang="nl-BE" dirty="0"/>
              <a:t>voorbeeld</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32147809"/>
      </p:ext>
    </p:extLst>
  </p:cSld>
  <p:clrMapOvr>
    <a:masterClrMapping/>
  </p:clrMapOvr>
  <mc:AlternateContent xmlns:mc="http://schemas.openxmlformats.org/markup-compatibility/2006" xmlns:p14="http://schemas.microsoft.com/office/powerpoint/2010/main">
    <mc:Choice Requires="p14">
      <p:transition spd="slow" p14:dur="2000" advTm="28505"/>
    </mc:Choice>
    <mc:Fallback xmlns="">
      <p:transition spd="slow" advTm="28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760" x="3214688" y="5322888"/>
          <p14:tracePt t="1767" x="3232150" y="5251450"/>
          <p14:tracePt t="1776" x="3268663" y="5108575"/>
          <p14:tracePt t="1793" x="3340100" y="4857750"/>
          <p14:tracePt t="1810" x="3411538" y="4724400"/>
          <p14:tracePt t="1826" x="3446463" y="4660900"/>
          <p14:tracePt t="1859" x="3465513" y="4562475"/>
          <p14:tracePt t="1861" x="3465513" y="4545013"/>
          <p14:tracePt t="1893" x="3411538" y="4510088"/>
          <p14:tracePt t="1910" x="3259138" y="4491038"/>
          <p14:tracePt t="1926" x="3000375" y="4491038"/>
          <p14:tracePt t="1943" x="2652713" y="4491038"/>
          <p14:tracePt t="1959" x="2393950" y="4510088"/>
          <p14:tracePt t="1976" x="2197100" y="4510088"/>
          <p14:tracePt t="1993" x="2081213" y="4510088"/>
          <p14:tracePt t="2009" x="1982788" y="4491038"/>
          <p14:tracePt t="2026" x="1955800" y="4473575"/>
          <p14:tracePt t="2042" x="1955800" y="4465638"/>
          <p14:tracePt t="2284" x="1946275" y="4473575"/>
          <p14:tracePt t="2292" x="1938338" y="4500563"/>
          <p14:tracePt t="2300" x="1928813" y="4537075"/>
          <p14:tracePt t="2309" x="1919288" y="4581525"/>
          <p14:tracePt t="2326" x="1874838" y="4705350"/>
          <p14:tracePt t="2343" x="1857375" y="4867275"/>
          <p14:tracePt t="2345" x="1847850" y="4946650"/>
          <p14:tracePt t="2359" x="1839913" y="5045075"/>
          <p14:tracePt t="2376" x="1830388" y="5268913"/>
          <p14:tracePt t="2393" x="1884363" y="5608638"/>
          <p14:tracePt t="2409" x="1965325" y="5803900"/>
          <p14:tracePt t="2426" x="2098675" y="5983288"/>
          <p14:tracePt t="2442" x="2268538" y="6134100"/>
          <p14:tracePt t="2459" x="2446338" y="6242050"/>
          <p14:tracePt t="2476" x="2652713" y="6313488"/>
          <p14:tracePt t="2492" x="2928938" y="6323013"/>
          <p14:tracePt t="2509" x="3473450" y="6251575"/>
          <p14:tracePt t="2526" x="3902075" y="6143625"/>
          <p14:tracePt t="2542" x="4232275" y="6018213"/>
          <p14:tracePt t="2559" x="4527550" y="5894388"/>
          <p14:tracePt t="2576" x="4751388" y="5751513"/>
          <p14:tracePt t="2592" x="4929188" y="5626100"/>
          <p14:tracePt t="2609" x="5054600" y="5473700"/>
          <p14:tracePt t="2626" x="5143500" y="5295900"/>
          <p14:tracePt t="2643" x="5187950" y="5062538"/>
          <p14:tracePt t="2659" x="5187950" y="4919663"/>
          <p14:tracePt t="2676" x="5180013" y="4776788"/>
          <p14:tracePt t="2692" x="5126038" y="4625975"/>
          <p14:tracePt t="2709" x="5054600" y="4510088"/>
          <p14:tracePt t="2726" x="4956175" y="4419600"/>
          <p14:tracePt t="2742" x="4840288" y="4348163"/>
          <p14:tracePt t="2759" x="4670425" y="4303713"/>
          <p14:tracePt t="2776" x="4537075" y="4286250"/>
          <p14:tracePt t="2792" x="4384675" y="4286250"/>
          <p14:tracePt t="2809" x="4259263" y="4286250"/>
          <p14:tracePt t="2826" x="4170363" y="4295775"/>
          <p14:tracePt t="2842" x="4116388" y="4313238"/>
          <p14:tracePt t="2859" x="4071938" y="4322763"/>
          <p14:tracePt t="2861" x="4062413" y="4330700"/>
          <p14:tracePt t="2876" x="4044950" y="4340225"/>
          <p14:tracePt t="2892" x="4010025" y="4348163"/>
          <p14:tracePt t="2909" x="3990975" y="4367213"/>
          <p14:tracePt t="2926" x="3983038" y="4367213"/>
          <p14:tracePt t="3824" x="4010025" y="4375150"/>
          <p14:tracePt t="3830" x="4027488" y="4402138"/>
          <p14:tracePt t="3842" x="4044950" y="4419600"/>
          <p14:tracePt t="3859" x="4108450" y="4438650"/>
          <p14:tracePt t="3876" x="4133850" y="4446588"/>
          <p14:tracePt t="3924" x="4133850" y="4456113"/>
          <p14:tracePt t="3942" x="4133850" y="4473575"/>
          <p14:tracePt t="4002" x="4160838" y="4473575"/>
          <p14:tracePt t="4009" x="4179888" y="4473575"/>
          <p14:tracePt t="4018" x="4197350" y="4473575"/>
          <p14:tracePt t="4026" x="4205288" y="4473575"/>
          <p14:tracePt t="4042" x="4251325" y="4456113"/>
          <p14:tracePt t="4059" x="4268788" y="4446588"/>
          <p14:tracePt t="4075" x="4276725" y="4438650"/>
          <p14:tracePt t="4144" x="4286250" y="4429125"/>
          <p14:tracePt t="4157" x="4295775" y="4429125"/>
          <p14:tracePt t="4550" x="4295775" y="4438650"/>
          <p14:tracePt t="4558" x="4295775" y="4446588"/>
          <p14:tracePt t="4563" x="4286250" y="4446588"/>
          <p14:tracePt t="4575" x="4286250" y="4456113"/>
          <p14:tracePt t="4592" x="4276725" y="4465638"/>
          <p14:tracePt t="4609" x="4268788" y="4483100"/>
          <p14:tracePt t="4642" x="4241800" y="4510088"/>
          <p14:tracePt t="4675" x="4214813" y="4537075"/>
          <p14:tracePt t="4692" x="4187825" y="4545013"/>
          <p14:tracePt t="4709" x="4152900" y="4562475"/>
          <p14:tracePt t="4725" x="4108450" y="4572000"/>
          <p14:tracePt t="4742" x="4071938" y="4589463"/>
          <p14:tracePt t="4759" x="4000500" y="4598988"/>
          <p14:tracePt t="4775" x="3946525" y="4598988"/>
          <p14:tracePt t="4792" x="3894138" y="4598988"/>
          <p14:tracePt t="4808" x="3840163" y="4598988"/>
          <p14:tracePt t="4825" x="3803650" y="4598988"/>
          <p14:tracePt t="4842" x="3786188" y="4598988"/>
          <p14:tracePt t="4859" x="3776663" y="4598988"/>
          <p14:tracePt t="4875" x="3759200" y="4598988"/>
          <p14:tracePt t="4892" x="3714750" y="4598988"/>
          <p14:tracePt t="4908" x="3679825" y="4598988"/>
          <p14:tracePt t="4925" x="3652838" y="4598988"/>
          <p14:tracePt t="4942" x="3616325" y="4598988"/>
          <p14:tracePt t="4958" x="3571875" y="4598988"/>
          <p14:tracePt t="4975" x="3536950" y="4598988"/>
          <p14:tracePt t="4992" x="3500438" y="4589463"/>
          <p14:tracePt t="5010" x="3419475" y="4581525"/>
          <p14:tracePt t="5025" x="3375025" y="4581525"/>
          <p14:tracePt t="5042" x="3367088" y="4581525"/>
          <p14:tracePt t="5112" x="3357563" y="4589463"/>
          <p14:tracePt t="5129" x="3348038" y="4598988"/>
          <p14:tracePt t="5135" x="3340100" y="4598988"/>
          <p14:tracePt t="5150" x="3330575" y="4608513"/>
          <p14:tracePt t="5159" x="3322638" y="4608513"/>
          <p14:tracePt t="5175" x="3295650" y="4616450"/>
          <p14:tracePt t="5192" x="3259138" y="4616450"/>
          <p14:tracePt t="5208" x="3232150" y="4625975"/>
          <p14:tracePt t="5225" x="3224213" y="4625975"/>
          <p14:tracePt t="5242" x="3214688" y="4625975"/>
          <p14:tracePt t="5457" x="3205163" y="4625975"/>
          <p14:tracePt t="5473" x="3205163" y="4633913"/>
          <p14:tracePt t="5477" x="3197225" y="4643438"/>
          <p14:tracePt t="5565" x="3205163" y="4643438"/>
          <p14:tracePt t="5571" x="3214688" y="4633913"/>
          <p14:tracePt t="5592" x="3259138" y="4633913"/>
          <p14:tracePt t="5608" x="3322638" y="4625975"/>
          <p14:tracePt t="5625" x="3438525" y="4625975"/>
          <p14:tracePt t="5642" x="3509963" y="4625975"/>
          <p14:tracePt t="5658" x="3581400" y="4633913"/>
          <p14:tracePt t="5675" x="3633788" y="4643438"/>
          <p14:tracePt t="5692" x="3687763" y="4652963"/>
          <p14:tracePt t="5708" x="3714750" y="4660900"/>
          <p14:tracePt t="5725" x="3732213" y="4660900"/>
          <p14:tracePt t="5776" x="3741738" y="4660900"/>
          <p14:tracePt t="5791" x="3751263" y="4660900"/>
          <p14:tracePt t="5800" x="3759200" y="4660900"/>
          <p14:tracePt t="5863" x="3759200" y="4670425"/>
          <p14:tracePt t="5869" x="3759200" y="4697413"/>
          <p14:tracePt t="5875" x="3768725" y="4714875"/>
          <p14:tracePt t="5891" x="3786188" y="4768850"/>
          <p14:tracePt t="5908" x="3795713" y="4848225"/>
          <p14:tracePt t="5925" x="3813175" y="4919663"/>
          <p14:tracePt t="5942" x="3830638" y="5027613"/>
          <p14:tracePt t="5958" x="3848100" y="5126038"/>
          <p14:tracePt t="5975" x="3867150" y="5232400"/>
          <p14:tracePt t="5992" x="3875088" y="5348288"/>
          <p14:tracePt t="6008" x="3875088" y="5446713"/>
          <p14:tracePt t="6025" x="3857625" y="5581650"/>
          <p14:tracePt t="6042" x="3840163" y="5643563"/>
          <p14:tracePt t="6058" x="3822700" y="5697538"/>
          <p14:tracePt t="6075" x="3803650" y="5732463"/>
          <p14:tracePt t="6092" x="3795713" y="5776913"/>
          <p14:tracePt t="6108" x="3786188" y="5803900"/>
          <p14:tracePt t="6125" x="3768725" y="5830888"/>
          <p14:tracePt t="6141" x="3759200" y="5840413"/>
          <p14:tracePt t="6158" x="3751263" y="5840413"/>
          <p14:tracePt t="6207" x="3724275" y="5840413"/>
          <p14:tracePt t="6211" x="3705225" y="5830888"/>
          <p14:tracePt t="6225" x="3687763" y="5813425"/>
          <p14:tracePt t="6242" x="3643313" y="5776913"/>
          <p14:tracePt t="6258" x="3581400" y="5724525"/>
          <p14:tracePt t="6275" x="3465513" y="5616575"/>
          <p14:tracePt t="6291" x="3402013" y="5554663"/>
          <p14:tracePt t="6308" x="3348038" y="5483225"/>
          <p14:tracePt t="6325" x="3313113" y="5375275"/>
          <p14:tracePt t="6341" x="3295650" y="5276850"/>
          <p14:tracePt t="6358" x="3295650" y="5180013"/>
          <p14:tracePt t="6375" x="3313113" y="5027613"/>
          <p14:tracePt t="6391" x="3367088" y="4929188"/>
          <p14:tracePt t="6408" x="3419475" y="4822825"/>
          <p14:tracePt t="6425" x="3473450" y="4759325"/>
          <p14:tracePt t="6441" x="3509963" y="4724400"/>
          <p14:tracePt t="6458" x="3544888" y="4705350"/>
          <p14:tracePt t="6475" x="3571875" y="4687888"/>
          <p14:tracePt t="6491" x="3589338" y="4687888"/>
          <p14:tracePt t="6508" x="3608388" y="4687888"/>
          <p14:tracePt t="6525" x="3633788" y="4776788"/>
          <p14:tracePt t="6541" x="3660775" y="4884738"/>
          <p14:tracePt t="6558" x="3687763" y="5037138"/>
          <p14:tracePt t="6575" x="3741738" y="5205413"/>
          <p14:tracePt t="6592" x="3786188" y="5357813"/>
          <p14:tracePt t="6608" x="3813175" y="5510213"/>
          <p14:tracePt t="6625" x="3830638" y="5705475"/>
          <p14:tracePt t="6641" x="3822700" y="5786438"/>
          <p14:tracePt t="6658" x="3803650" y="5830888"/>
          <p14:tracePt t="6675" x="3786188" y="5875338"/>
          <p14:tracePt t="6691" x="3768725" y="5902325"/>
          <p14:tracePt t="6708" x="3732213" y="5911850"/>
          <p14:tracePt t="6725" x="3697288" y="5919788"/>
          <p14:tracePt t="6741" x="3652838" y="5938838"/>
          <p14:tracePt t="6758" x="3625850" y="5946775"/>
          <p14:tracePt t="6775" x="3598863" y="5946775"/>
          <p14:tracePt t="6791" x="3581400" y="5919788"/>
          <p14:tracePt t="6808" x="3527425" y="5822950"/>
          <p14:tracePt t="6825" x="3446463" y="5670550"/>
          <p14:tracePt t="6841" x="3375025" y="5537200"/>
          <p14:tracePt t="6858" x="3348038" y="5411788"/>
          <p14:tracePt t="6875" x="3340100" y="5187950"/>
          <p14:tracePt t="6891" x="3357563" y="5027613"/>
          <p14:tracePt t="6908" x="3411538" y="4875213"/>
          <p14:tracePt t="6925" x="3473450" y="4776788"/>
          <p14:tracePt t="6941" x="3527425" y="4724400"/>
          <p14:tracePt t="6958" x="3571875" y="4705350"/>
          <p14:tracePt t="6975" x="3608388" y="4705350"/>
          <p14:tracePt t="6991" x="3652838" y="4724400"/>
          <p14:tracePt t="7008" x="3705225" y="4795838"/>
          <p14:tracePt t="7025" x="3786188" y="5010150"/>
          <p14:tracePt t="7041" x="3822700" y="5180013"/>
          <p14:tracePt t="7058" x="3830638" y="5357813"/>
          <p14:tracePt t="7075" x="3830638" y="5518150"/>
          <p14:tracePt t="7091" x="3795713" y="5643563"/>
          <p14:tracePt t="7108" x="3751263" y="5732463"/>
          <p14:tracePt t="7125" x="3679825" y="5830888"/>
          <p14:tracePt t="7141" x="3633788" y="5867400"/>
          <p14:tracePt t="7158" x="3598863" y="5894388"/>
          <p14:tracePt t="7175" x="3554413" y="5902325"/>
          <p14:tracePt t="7191" x="3544888" y="5902325"/>
          <p14:tracePt t="7208" x="3544888" y="5894388"/>
          <p14:tracePt t="7225" x="3527425" y="5830888"/>
          <p14:tracePt t="7241" x="3473450" y="5715000"/>
          <p14:tracePt t="7258" x="3438525" y="5589588"/>
          <p14:tracePt t="7275" x="3402013" y="5411788"/>
          <p14:tracePt t="7291" x="3402013" y="5313363"/>
          <p14:tracePt t="7308" x="3411538" y="5241925"/>
          <p14:tracePt t="7325" x="3419475" y="5187950"/>
          <p14:tracePt t="7341" x="3438525" y="5160963"/>
          <p14:tracePt t="7358" x="3455988" y="5133975"/>
          <p14:tracePt t="7375" x="3490913" y="5108575"/>
          <p14:tracePt t="7455" x="3490913" y="5116513"/>
          <p14:tracePt t="7461" x="3490913" y="5126038"/>
          <p14:tracePt t="7486" x="3490913" y="5133975"/>
          <p14:tracePt t="7502" x="3490913" y="5143500"/>
          <p14:tracePt t="7518" x="3490913" y="5160963"/>
          <p14:tracePt t="7524" x="3490913" y="5180013"/>
          <p14:tracePt t="7541" x="3490913" y="5224463"/>
          <p14:tracePt t="7558" x="3517900" y="5313363"/>
          <p14:tracePt t="7574" x="3562350" y="5456238"/>
          <p14:tracePt t="7591" x="3625850" y="5608638"/>
          <p14:tracePt t="7608" x="3687763" y="5759450"/>
          <p14:tracePt t="7625" x="3786188" y="5919788"/>
          <p14:tracePt t="7641" x="3830638" y="5991225"/>
          <p14:tracePt t="7658" x="3867150" y="6054725"/>
          <p14:tracePt t="7675" x="3884613" y="6108700"/>
          <p14:tracePt t="7691" x="3902075" y="6153150"/>
          <p14:tracePt t="7708" x="3929063" y="6180138"/>
          <p14:tracePt t="7725" x="3946525" y="6205538"/>
          <p14:tracePt t="7741" x="3956050" y="6224588"/>
          <p14:tracePt t="7758" x="3973513" y="6242050"/>
          <p14:tracePt t="7774" x="3983038" y="6251575"/>
          <p14:tracePt t="7791" x="3990975" y="6259513"/>
          <p14:tracePt t="7808" x="4017963" y="6286500"/>
          <p14:tracePt t="7824" x="4062413" y="6313488"/>
          <p14:tracePt t="7841" x="4098925" y="6340475"/>
          <p14:tracePt t="7858" x="4152900" y="6348413"/>
          <p14:tracePt t="7875" x="4214813" y="6367463"/>
          <p14:tracePt t="7891" x="4259263" y="6384925"/>
          <p14:tracePt t="7908" x="4276725" y="6384925"/>
          <p14:tracePt t="8031" x="4268788" y="6384925"/>
          <p14:tracePt t="8047" x="4259263" y="6384925"/>
          <p14:tracePt t="8063" x="4251325" y="6394450"/>
          <p14:tracePt t="8071" x="4251325" y="6402388"/>
          <p14:tracePt t="8079" x="4241800" y="6402388"/>
          <p14:tracePt t="8091" x="4232275" y="6411913"/>
          <p14:tracePt t="8343" x="4224338" y="6384925"/>
          <p14:tracePt t="8351" x="4187825" y="6330950"/>
          <p14:tracePt t="8360" x="4143375" y="6276975"/>
          <p14:tracePt t="8374" x="4108450" y="6205538"/>
          <p14:tracePt t="8408" x="3894138" y="5840413"/>
          <p14:tracePt t="8441" x="3751263" y="5545138"/>
          <p14:tracePt t="8458" x="3697288" y="5384800"/>
          <p14:tracePt t="8474" x="3643313" y="5205413"/>
          <p14:tracePt t="8491" x="3608388" y="5062538"/>
          <p14:tracePt t="8508" x="3598863" y="4965700"/>
          <p14:tracePt t="8526" x="3598863" y="4929188"/>
          <p14:tracePt t="8541" x="3598863" y="4902200"/>
          <p14:tracePt t="8557" x="3608388" y="4894263"/>
          <p14:tracePt t="8574" x="3616325" y="4875213"/>
          <p14:tracePt t="8591" x="3625850" y="4857750"/>
          <p14:tracePt t="8608" x="3633788" y="4840288"/>
          <p14:tracePt t="8626" x="3643313" y="4776788"/>
          <p14:tracePt t="8641" x="3652838" y="4732338"/>
          <p14:tracePt t="8658" x="3652838" y="4687888"/>
          <p14:tracePt t="8674" x="3643313" y="4643438"/>
          <p14:tracePt t="8691" x="3589338" y="4572000"/>
          <p14:tracePt t="8707" x="3544888" y="4537075"/>
          <p14:tracePt t="8726" x="3509963" y="4518025"/>
          <p14:tracePt t="8741" x="3482975" y="4510088"/>
          <p14:tracePt t="8758" x="3473450" y="4510088"/>
          <p14:tracePt t="8774" x="3446463" y="4527550"/>
          <p14:tracePt t="8791" x="3402013" y="4589463"/>
          <p14:tracePt t="8808" x="3330575" y="4697413"/>
          <p14:tracePt t="8824" x="3241675" y="4848225"/>
          <p14:tracePt t="8841" x="3160713" y="5027613"/>
          <p14:tracePt t="8858" x="3098800" y="5205413"/>
          <p14:tracePt t="8859" x="3071813" y="5295900"/>
          <p14:tracePt t="8874" x="3054350" y="5402263"/>
          <p14:tracePt t="8891" x="3071813" y="5705475"/>
          <p14:tracePt t="8907" x="3116263" y="5848350"/>
          <p14:tracePt t="8924" x="3179763" y="5991225"/>
          <p14:tracePt t="8941" x="3259138" y="6143625"/>
          <p14:tracePt t="8957" x="3340100" y="6269038"/>
          <p14:tracePt t="8974" x="3419475" y="6340475"/>
          <p14:tracePt t="8991" x="3490913" y="6367463"/>
          <p14:tracePt t="9007" x="3517900" y="6367463"/>
          <p14:tracePt t="9024" x="3527425" y="6340475"/>
          <p14:tracePt t="9042" x="3562350" y="6269038"/>
          <p14:tracePt t="9057" x="3616325" y="6116638"/>
          <p14:tracePt t="9074" x="3643313" y="5929313"/>
          <p14:tracePt t="9091" x="3705225" y="5705475"/>
          <p14:tracePt t="9107" x="3741738" y="5500688"/>
          <p14:tracePt t="9124" x="3759200" y="5303838"/>
          <p14:tracePt t="9141" x="3759200" y="5054600"/>
          <p14:tracePt t="9157" x="3705225" y="4919663"/>
          <p14:tracePt t="9174" x="3660775" y="4848225"/>
          <p14:tracePt t="9191" x="3616325" y="4822825"/>
          <p14:tracePt t="9207" x="3598863" y="4813300"/>
          <p14:tracePt t="9540" x="3598863" y="4822825"/>
          <p14:tracePt t="9562" x="3589338" y="4840288"/>
          <p14:tracePt t="9570" x="3581400" y="4867275"/>
          <p14:tracePt t="9577" x="3581400" y="4894263"/>
          <p14:tracePt t="9591" x="3571875" y="4938713"/>
          <p14:tracePt t="9624" x="3517900" y="5153025"/>
          <p14:tracePt t="9657" x="3348038" y="5483225"/>
          <p14:tracePt t="9674" x="3276600" y="5634038"/>
          <p14:tracePt t="9691" x="3187700" y="5759450"/>
          <p14:tracePt t="9707" x="3125788" y="5848350"/>
          <p14:tracePt t="9724" x="3062288" y="5911850"/>
          <p14:tracePt t="9741" x="2973388" y="5973763"/>
          <p14:tracePt t="9757" x="2946400" y="6000750"/>
          <p14:tracePt t="9775" x="2928938" y="6010275"/>
          <p14:tracePt t="9790" x="2911475" y="6018213"/>
          <p14:tracePt t="9807" x="2874963" y="6045200"/>
          <p14:tracePt t="9824" x="2840038" y="6072188"/>
          <p14:tracePt t="9840" x="2786063" y="6116638"/>
          <p14:tracePt t="9857" x="2724150" y="6161088"/>
          <p14:tracePt t="9874" x="2652713" y="6224588"/>
          <p14:tracePt t="9876" x="2598738" y="6251575"/>
          <p14:tracePt t="9891" x="2490788" y="6323013"/>
          <p14:tracePt t="9907" x="2384425" y="6375400"/>
          <p14:tracePt t="9924" x="2312988" y="6402388"/>
          <p14:tracePt t="9941" x="2286000" y="6411913"/>
          <p14:tracePt t="9977" x="2286000" y="6402388"/>
          <p14:tracePt t="9991" x="2259013" y="6313488"/>
          <p14:tracePt t="10007" x="2205038" y="6161088"/>
          <p14:tracePt t="10024" x="2125663" y="6010275"/>
          <p14:tracePt t="10041" x="2062163" y="5840413"/>
          <p14:tracePt t="10057" x="2000250" y="5661025"/>
          <p14:tracePt t="10074" x="1946275" y="5500688"/>
          <p14:tracePt t="10091" x="1901825" y="5340350"/>
          <p14:tracePt t="10107" x="1884363" y="5214938"/>
          <p14:tracePt t="10124" x="1884363" y="5160963"/>
          <p14:tracePt t="10141" x="1901825" y="5089525"/>
          <p14:tracePt t="10157" x="1919288" y="5037138"/>
          <p14:tracePt t="10174" x="1938338" y="5000625"/>
          <p14:tracePt t="10190" x="1955800" y="4965700"/>
          <p14:tracePt t="10207" x="1990725" y="4902200"/>
          <p14:tracePt t="10224" x="2036763" y="4830763"/>
          <p14:tracePt t="10241" x="2108200" y="4724400"/>
          <p14:tracePt t="10257" x="2152650" y="4670425"/>
          <p14:tracePt t="10274" x="2197100" y="4633913"/>
          <p14:tracePt t="10290" x="2232025" y="4608513"/>
          <p14:tracePt t="10307" x="2268538" y="4589463"/>
          <p14:tracePt t="10324" x="2312988" y="4581525"/>
          <p14:tracePt t="10340" x="2374900" y="4581525"/>
          <p14:tracePt t="10357" x="2473325" y="4581525"/>
          <p14:tracePt t="10374" x="2598738" y="4581525"/>
          <p14:tracePt t="10376" x="2660650" y="4589463"/>
          <p14:tracePt t="10390" x="2751138" y="4608513"/>
          <p14:tracePt t="10408" x="2803525" y="4633913"/>
          <p14:tracePt t="10424" x="2874963" y="4679950"/>
          <p14:tracePt t="10440" x="2938463" y="4741863"/>
          <p14:tracePt t="10457" x="2973388" y="4776788"/>
          <p14:tracePt t="10474" x="2990850" y="4830763"/>
          <p14:tracePt t="10491" x="3009900" y="4946650"/>
          <p14:tracePt t="10507" x="3027363" y="5037138"/>
          <p14:tracePt t="10524" x="3036888" y="5116513"/>
          <p14:tracePt t="10540" x="3054350" y="5180013"/>
          <p14:tracePt t="10557" x="3054350" y="5232400"/>
          <p14:tracePt t="10574" x="3054350" y="5276850"/>
          <p14:tracePt t="10590" x="3054350" y="5330825"/>
          <p14:tracePt t="10608" x="3036888" y="5384800"/>
          <p14:tracePt t="10624" x="3027363" y="5446713"/>
          <p14:tracePt t="10640" x="3000375" y="5589588"/>
          <p14:tracePt t="10657" x="2973388" y="5688013"/>
          <p14:tracePt t="10674" x="2946400" y="5776913"/>
          <p14:tracePt t="10690" x="2928938" y="5848350"/>
          <p14:tracePt t="10707" x="2911475" y="5902325"/>
          <p14:tracePt t="10724" x="2901950" y="5946775"/>
          <p14:tracePt t="10740" x="2884488" y="5991225"/>
          <p14:tracePt t="10757" x="2867025" y="6045200"/>
          <p14:tracePt t="10774" x="2857500" y="6089650"/>
          <p14:tracePt t="10790" x="2840038" y="6126163"/>
          <p14:tracePt t="10807" x="2830513" y="6134100"/>
          <p14:tracePt t="10824" x="2822575" y="6143625"/>
          <p14:tracePt t="10840" x="2795588" y="6161088"/>
          <p14:tracePt t="10857" x="2741613" y="6170613"/>
          <p14:tracePt t="10874" x="2670175" y="6180138"/>
          <p14:tracePt t="10890" x="2633663" y="6180138"/>
          <p14:tracePt t="10907" x="2581275" y="6143625"/>
          <p14:tracePt t="10923" x="2517775" y="6018213"/>
          <p14:tracePt t="10940" x="2438400" y="5867400"/>
          <p14:tracePt t="10957" x="2357438" y="5715000"/>
          <p14:tracePt t="10974" x="2276475" y="5562600"/>
          <p14:tracePt t="10990" x="2232025" y="5419725"/>
          <p14:tracePt t="11007" x="2205038" y="5268913"/>
          <p14:tracePt t="11024" x="2205038" y="5160963"/>
          <p14:tracePt t="11040" x="2224088" y="5027613"/>
          <p14:tracePt t="11057" x="2259013" y="4902200"/>
          <p14:tracePt t="11074" x="2303463" y="4830763"/>
          <p14:tracePt t="11090" x="2347913" y="4776788"/>
          <p14:tracePt t="11107" x="2411413" y="4714875"/>
          <p14:tracePt t="11124" x="2446338" y="4679950"/>
          <p14:tracePt t="11140" x="2509838" y="4652963"/>
          <p14:tracePt t="11157" x="2554288" y="4643438"/>
          <p14:tracePt t="11174" x="2608263" y="4625975"/>
          <p14:tracePt t="11190" x="2670175" y="4625975"/>
          <p14:tracePt t="11207" x="2741613" y="4643438"/>
          <p14:tracePt t="11223" x="2813050" y="4705350"/>
          <p14:tracePt t="11240" x="2874963" y="4786313"/>
          <p14:tracePt t="11257" x="2955925" y="5000625"/>
          <p14:tracePt t="11274" x="3017838" y="5180013"/>
          <p14:tracePt t="11290" x="3054350" y="5322888"/>
          <p14:tracePt t="11307" x="3071813" y="5456238"/>
          <p14:tracePt t="11323" x="3081338" y="5562600"/>
          <p14:tracePt t="11340" x="3081338" y="5661025"/>
          <p14:tracePt t="11357" x="3071813" y="5759450"/>
          <p14:tracePt t="11374" x="3062288" y="5813425"/>
          <p14:tracePt t="11390" x="3036888" y="5867400"/>
          <p14:tracePt t="11407" x="3027363" y="5911850"/>
          <p14:tracePt t="11423" x="3000375" y="5965825"/>
          <p14:tracePt t="11440" x="2965450" y="6000750"/>
          <p14:tracePt t="11457" x="2946400" y="6045200"/>
          <p14:tracePt t="11474" x="2928938" y="6081713"/>
          <p14:tracePt t="11490" x="2919413" y="6116638"/>
          <p14:tracePt t="11507" x="2874963" y="6180138"/>
          <p14:tracePt t="11524" x="2847975" y="6215063"/>
          <p14:tracePt t="11540" x="2822575" y="6259513"/>
          <p14:tracePt t="11557" x="2813050" y="6286500"/>
          <p14:tracePt t="11573" x="2803525" y="6296025"/>
          <p14:tracePt t="11733" x="2795588" y="6296025"/>
          <p14:tracePt t="11742" x="2786063" y="6296025"/>
          <p14:tracePt t="11750" x="2786063" y="6276975"/>
          <p14:tracePt t="11757" x="2776538" y="6259513"/>
          <p14:tracePt t="11773" x="2768600" y="6224588"/>
          <p14:tracePt t="11790" x="2751138" y="6180138"/>
          <p14:tracePt t="11807" x="2741613" y="6126163"/>
          <p14:tracePt t="11823" x="2732088" y="6072188"/>
          <p14:tracePt t="11840" x="2732088" y="6054725"/>
          <p14:tracePt t="11857" x="2732088" y="6037263"/>
          <p14:tracePt t="11874" x="2732088" y="6027738"/>
          <p14:tracePt t="11890" x="2732088" y="6018213"/>
          <p14:tracePt t="11907" x="2724150" y="5991225"/>
          <p14:tracePt t="11923" x="2714625" y="5956300"/>
          <p14:tracePt t="11940" x="2697163" y="5911850"/>
          <p14:tracePt t="11957" x="2687638" y="5884863"/>
          <p14:tracePt t="11973" x="2660650" y="5867400"/>
          <p14:tracePt t="11990" x="2625725" y="5848350"/>
          <p14:tracePt t="12007" x="2598738" y="5830888"/>
          <p14:tracePt t="12070" x="2608263" y="5830888"/>
          <p14:tracePt t="12108" x="2616200" y="5822950"/>
          <p14:tracePt t="12139" x="2625725" y="5813425"/>
          <p14:tracePt t="12147" x="2633663" y="5803900"/>
          <p14:tracePt t="12157" x="2633663" y="5776913"/>
          <p14:tracePt t="12173" x="2633663" y="5768975"/>
          <p14:tracePt t="12190" x="2643188" y="5759450"/>
          <p14:tracePt t="12207" x="2652713" y="5741988"/>
          <p14:tracePt t="12223" x="2670175" y="5715000"/>
          <p14:tracePt t="12240" x="2670175" y="5697538"/>
          <p14:tracePt t="12257" x="2670175" y="5680075"/>
          <p14:tracePt t="12273" x="2670175" y="5670550"/>
          <p14:tracePt t="12307" x="2679700" y="5670550"/>
          <p14:tracePt t="12358" x="2679700" y="5661025"/>
          <p14:tracePt t="12594" x="2687638" y="5643563"/>
          <p14:tracePt t="12600" x="2687638" y="5634038"/>
          <p14:tracePt t="12608" x="2697163" y="5626100"/>
          <p14:tracePt t="12623" x="2705100" y="5616575"/>
          <p14:tracePt t="12656" x="2714625" y="5589588"/>
          <p14:tracePt t="12690" x="2732088" y="5562600"/>
          <p14:tracePt t="12706" x="2741613" y="5545138"/>
          <p14:tracePt t="12723" x="2741613" y="5527675"/>
          <p14:tracePt t="12740" x="2741613" y="5518150"/>
          <p14:tracePt t="12992" x="2741613" y="5510213"/>
          <p14:tracePt t="13000" x="2741613" y="5491163"/>
          <p14:tracePt t="13007" x="2741613" y="5473700"/>
          <p14:tracePt t="13023" x="2741613" y="5456238"/>
          <p14:tracePt t="13056" x="2741613" y="5429250"/>
          <p14:tracePt t="13090" x="2741613" y="5411788"/>
          <p14:tracePt t="13812" x="2741613" y="5402263"/>
          <p14:tracePt t="13825" x="2741613" y="5384800"/>
          <p14:tracePt t="13850" x="2741613" y="5375275"/>
          <p14:tracePt t="13866" x="2741613" y="5367338"/>
          <p14:tracePt t="13873" x="2732088" y="5367338"/>
          <p14:tracePt t="13881" x="2724150" y="5357813"/>
          <p14:tracePt t="13890" x="2705100" y="5348288"/>
          <p14:tracePt t="13923" x="2670175" y="5340350"/>
          <p14:tracePt t="13956" x="2608263" y="5340350"/>
          <p14:tracePt t="13973" x="2571750" y="5348288"/>
          <p14:tracePt t="13989" x="2527300" y="5367338"/>
          <p14:tracePt t="14006" x="2482850" y="5375275"/>
          <p14:tracePt t="14023" x="2473325" y="5375275"/>
          <p14:tracePt t="14056" x="2465388" y="5375275"/>
          <p14:tracePt t="14073" x="2455863" y="5375275"/>
          <p14:tracePt t="14090" x="2446338" y="5375275"/>
          <p14:tracePt t="14106" x="2438400" y="5375275"/>
          <p14:tracePt t="14123" x="2411413" y="5375275"/>
          <p14:tracePt t="14141" x="2393950" y="5367338"/>
          <p14:tracePt t="14156" x="2384425" y="5357813"/>
          <p14:tracePt t="14173" x="2366963" y="5357813"/>
          <p14:tracePt t="14255" x="2357438" y="5357813"/>
          <p14:tracePt t="14273" x="2347913" y="5357813"/>
          <p14:tracePt t="14288" x="2347913" y="5367338"/>
          <p14:tracePt t="14295" x="2339975" y="5367338"/>
          <p14:tracePt t="14306" x="2330450" y="5375275"/>
          <p14:tracePt t="14323" x="2322513" y="5394325"/>
          <p14:tracePt t="14339" x="2312988" y="5429250"/>
          <p14:tracePt t="14358" x="2286000" y="5491163"/>
          <p14:tracePt t="14373" x="2276475" y="5518150"/>
          <p14:tracePt t="14390" x="2276475" y="5545138"/>
          <p14:tracePt t="14406" x="2276475" y="5554663"/>
          <p14:tracePt t="14423" x="2295525" y="5562600"/>
          <p14:tracePt t="14439" x="2322513" y="5562600"/>
          <p14:tracePt t="14458" x="2347913" y="5572125"/>
          <p14:tracePt t="14473" x="2384425" y="5572125"/>
          <p14:tracePt t="14489" x="2455863" y="5572125"/>
          <p14:tracePt t="14506" x="2500313" y="5562600"/>
          <p14:tracePt t="14523" x="2544763" y="5562600"/>
          <p14:tracePt t="14539" x="2581275" y="5562600"/>
          <p14:tracePt t="14556" x="2625725" y="5562600"/>
          <p14:tracePt t="14573" x="2652713" y="5562600"/>
          <p14:tracePt t="14589" x="2670175" y="5562600"/>
          <p14:tracePt t="14606" x="2679700" y="5562600"/>
          <p14:tracePt t="14623" x="2697163" y="5554663"/>
          <p14:tracePt t="14639" x="2705100" y="5545138"/>
          <p14:tracePt t="14656" x="2705100" y="5537200"/>
          <p14:tracePt t="14673" x="2724150" y="5527675"/>
          <p14:tracePt t="14689" x="2724150" y="5518150"/>
          <p14:tracePt t="14706" x="2732088" y="5510213"/>
          <p14:tracePt t="14723" x="2741613" y="5491163"/>
          <p14:tracePt t="14739" x="2759075" y="5456238"/>
          <p14:tracePt t="14756" x="2759075" y="5438775"/>
          <p14:tracePt t="14773" x="2768600" y="5419725"/>
          <p14:tracePt t="14789" x="2768600" y="5375275"/>
          <p14:tracePt t="14806" x="2751138" y="5348288"/>
          <p14:tracePt t="14823" x="2724150" y="5313363"/>
          <p14:tracePt t="14839" x="2697163" y="5295900"/>
          <p14:tracePt t="14856" x="2652713" y="5276850"/>
          <p14:tracePt t="14873" x="2598738" y="5259388"/>
          <p14:tracePt t="14889" x="2554288" y="5259388"/>
          <p14:tracePt t="14906" x="2536825" y="5251450"/>
          <p14:tracePt t="14922" x="2517775" y="5251450"/>
          <p14:tracePt t="14939" x="2509838" y="5251450"/>
          <p14:tracePt t="14956" x="2500313" y="5251450"/>
          <p14:tracePt t="14974" x="2482850" y="5232400"/>
          <p14:tracePt t="14989" x="2473325" y="5232400"/>
          <p14:tracePt t="15006" x="2465388" y="5224463"/>
          <p14:tracePt t="15023" x="2455863" y="5224463"/>
          <p14:tracePt t="15059" x="2446338" y="5224463"/>
          <p14:tracePt t="15072" x="2438400" y="5224463"/>
          <p14:tracePt t="15092" x="2384425" y="5232400"/>
          <p14:tracePt t="15106" x="2357438" y="5241925"/>
          <p14:tracePt t="15123" x="2286000" y="5259388"/>
          <p14:tracePt t="15139" x="2251075" y="5276850"/>
          <p14:tracePt t="15156" x="2241550" y="5276850"/>
          <p14:tracePt t="15172" x="2232025" y="5276850"/>
          <p14:tracePt t="15248" x="2224088" y="5276850"/>
          <p14:tracePt t="15255" x="2224088" y="5286375"/>
          <p14:tracePt t="15264" x="2205038" y="5286375"/>
          <p14:tracePt t="15272" x="2187575" y="5286375"/>
          <p14:tracePt t="15289" x="2170113" y="5303838"/>
          <p14:tracePt t="15306" x="2133600" y="5313363"/>
          <p14:tracePt t="15322" x="2089150" y="5348288"/>
          <p14:tracePt t="15339" x="2054225" y="5394325"/>
          <p14:tracePt t="15356" x="2027238" y="5429250"/>
          <p14:tracePt t="15373" x="2000250" y="5500688"/>
          <p14:tracePt t="15389" x="1982788" y="5537200"/>
          <p14:tracePt t="15407" x="1982788" y="5572125"/>
          <p14:tracePt t="15422" x="1982788" y="5608638"/>
          <p14:tracePt t="15439" x="1982788" y="5626100"/>
          <p14:tracePt t="15456" x="1982788" y="5670550"/>
          <p14:tracePt t="15473" x="2009775" y="5724525"/>
          <p14:tracePt t="15489" x="2044700" y="5768975"/>
          <p14:tracePt t="15506" x="2081213" y="5803900"/>
          <p14:tracePt t="15522" x="2143125" y="5813425"/>
          <p14:tracePt t="15539" x="2205038" y="5822950"/>
          <p14:tracePt t="15556" x="2268538" y="5830888"/>
          <p14:tracePt t="15572" x="2357438" y="5822950"/>
          <p14:tracePt t="15589" x="2438400" y="5803900"/>
          <p14:tracePt t="15606" x="2517775" y="5768975"/>
          <p14:tracePt t="15624" x="2598738" y="5715000"/>
          <p14:tracePt t="15639" x="2633663" y="5688013"/>
          <p14:tracePt t="15656" x="2643188" y="5680075"/>
          <p14:tracePt t="15672" x="2652713" y="5670550"/>
          <p14:tracePt t="15689" x="2670175" y="5634038"/>
          <p14:tracePt t="15706" x="2705100" y="5589588"/>
          <p14:tracePt t="15724" x="2759075" y="5510213"/>
          <p14:tracePt t="15739" x="2776538" y="5456238"/>
          <p14:tracePt t="15756" x="2795588" y="5394325"/>
          <p14:tracePt t="15773" x="2795588" y="5340350"/>
          <p14:tracePt t="15789" x="2795588" y="5286375"/>
          <p14:tracePt t="15806" x="2795588" y="5241925"/>
          <p14:tracePt t="15823" x="2768600" y="5205413"/>
          <p14:tracePt t="15839" x="2732088" y="5170488"/>
          <p14:tracePt t="15856" x="2697163" y="5153025"/>
          <p14:tracePt t="15872" x="2643188" y="5133975"/>
          <p14:tracePt t="15874" x="2625725" y="5126038"/>
          <p14:tracePt t="15889" x="2571750" y="5126038"/>
          <p14:tracePt t="15906" x="2517775" y="5133975"/>
          <p14:tracePt t="15922" x="2455863" y="5153025"/>
          <p14:tracePt t="15939" x="2374900" y="5160963"/>
          <p14:tracePt t="15956" x="2322513" y="5180013"/>
          <p14:tracePt t="15972" x="2268538" y="5187950"/>
          <p14:tracePt t="15989" x="2224088" y="5214938"/>
          <p14:tracePt t="16005" x="2187575" y="5224463"/>
          <p14:tracePt t="16022" x="2152650" y="5241925"/>
          <p14:tracePt t="16039" x="2116138" y="5286375"/>
          <p14:tracePt t="16056" x="2062163" y="5340350"/>
          <p14:tracePt t="16072" x="2017713" y="5402263"/>
          <p14:tracePt t="16089" x="1965325" y="5483225"/>
          <p14:tracePt t="16106" x="1919288" y="5554663"/>
          <p14:tracePt t="16122" x="1874838" y="5653088"/>
          <p14:tracePt t="16139" x="1866900" y="5697538"/>
          <p14:tracePt t="16156" x="1866900" y="5751513"/>
          <p14:tracePt t="16172" x="1874838" y="5803900"/>
          <p14:tracePt t="16189" x="1919288" y="5867400"/>
          <p14:tracePt t="16205" x="1982788" y="5919788"/>
          <p14:tracePt t="16222" x="2036763" y="5965825"/>
          <p14:tracePt t="16239" x="2170113" y="5991225"/>
          <p14:tracePt t="16256" x="2268538" y="5991225"/>
          <p14:tracePt t="16272" x="2366963" y="5991225"/>
          <p14:tracePt t="16289" x="2428875" y="5965825"/>
          <p14:tracePt t="16306" x="2490788" y="5929313"/>
          <p14:tracePt t="16322" x="2554288" y="5894388"/>
          <p14:tracePt t="16339" x="2589213" y="5867400"/>
          <p14:tracePt t="16356" x="2652713" y="5803900"/>
          <p14:tracePt t="16372" x="2687638" y="5759450"/>
          <p14:tracePt t="16389" x="2724150" y="5724525"/>
          <p14:tracePt t="16406" x="2741613" y="5680075"/>
          <p14:tracePt t="16422" x="2759075" y="5643563"/>
          <p14:tracePt t="16439" x="2776538" y="5599113"/>
          <p14:tracePt t="16456" x="2776538" y="5545138"/>
          <p14:tracePt t="16472" x="2776538" y="5491163"/>
          <p14:tracePt t="16489" x="2759075" y="5394325"/>
          <p14:tracePt t="16505" x="2751138" y="5340350"/>
          <p14:tracePt t="16522" x="2714625" y="5295900"/>
          <p14:tracePt t="16539" x="2670175" y="5251450"/>
          <p14:tracePt t="16555" x="2625725" y="5214938"/>
          <p14:tracePt t="16572" x="2562225" y="5197475"/>
          <p14:tracePt t="16589" x="2509838" y="5187950"/>
          <p14:tracePt t="16605" x="2446338" y="5180013"/>
          <p14:tracePt t="16622" x="2411413" y="5180013"/>
          <p14:tracePt t="16639" x="2366963" y="5187950"/>
          <p14:tracePt t="16655" x="2330450" y="5205413"/>
          <p14:tracePt t="16672" x="2276475" y="5214938"/>
          <p14:tracePt t="16689" x="2241550" y="5232400"/>
          <p14:tracePt t="16705" x="2205038" y="5259388"/>
          <p14:tracePt t="16722" x="2160588" y="5286375"/>
          <p14:tracePt t="16739" x="2108200" y="5340350"/>
          <p14:tracePt t="16755" x="2089150" y="5357813"/>
          <p14:tracePt t="16772" x="2081213" y="5375275"/>
          <p14:tracePt t="16789" x="2071688" y="5384800"/>
          <p14:tracePt t="16805" x="2071688" y="5394325"/>
          <p14:tracePt t="16856" x="2081213" y="5394325"/>
          <p14:tracePt t="16865" x="2089150" y="5394325"/>
          <p14:tracePt t="16872" x="2098675" y="5384800"/>
          <p14:tracePt t="16889" x="2133600" y="5375275"/>
          <p14:tracePt t="16905" x="2160588" y="5357813"/>
          <p14:tracePt t="16922" x="2170113" y="5348288"/>
          <p14:tracePt t="16939" x="2179638" y="5348288"/>
          <p14:tracePt t="16990" x="2179638" y="5340350"/>
          <p14:tracePt t="16998" x="2197100" y="5330825"/>
          <p14:tracePt t="17005" x="2205038" y="5330825"/>
          <p14:tracePt t="17022" x="2224088" y="5313363"/>
          <p14:tracePt t="17039" x="2232025" y="5313363"/>
          <p14:tracePt t="17091" x="2224088" y="5313363"/>
          <p14:tracePt t="17106" x="2224088" y="5322888"/>
          <p14:tracePt t="17122" x="2214563" y="5322888"/>
          <p14:tracePt t="17129" x="2214563" y="5330825"/>
          <p14:tracePt t="17138" x="2205038" y="5330825"/>
          <p14:tracePt t="17155" x="2187575" y="5348288"/>
          <p14:tracePt t="17172" x="2179638" y="5357813"/>
          <p14:tracePt t="17189" x="2170113" y="5367338"/>
          <p14:tracePt t="17205" x="2160588" y="5375275"/>
          <p14:tracePt t="17222" x="2152650" y="5384800"/>
          <p14:tracePt t="17239" x="2133600" y="5402263"/>
          <p14:tracePt t="17255" x="2125663" y="5419725"/>
          <p14:tracePt t="17272" x="2116138" y="5429250"/>
          <p14:tracePt t="17289" x="2098675" y="5456238"/>
          <p14:tracePt t="17305" x="2098675" y="5491163"/>
          <p14:tracePt t="17322" x="2098675" y="5545138"/>
          <p14:tracePt t="17339" x="2116138" y="5599113"/>
          <p14:tracePt t="17355" x="2170113" y="5634038"/>
          <p14:tracePt t="17372" x="2232025" y="5653088"/>
          <p14:tracePt t="17389" x="2330450" y="5661025"/>
          <p14:tracePt t="17405" x="2419350" y="5661025"/>
          <p14:tracePt t="17422" x="2490788" y="5643563"/>
          <p14:tracePt t="17439" x="2536825" y="5626100"/>
          <p14:tracePt t="17455" x="2571750" y="5608638"/>
          <p14:tracePt t="17472" x="2581275" y="5572125"/>
          <p14:tracePt t="17489" x="2598738" y="5518150"/>
          <p14:tracePt t="17505" x="2608263" y="5465763"/>
          <p14:tracePt t="17522" x="2608263" y="5411788"/>
          <p14:tracePt t="17538" x="2589213" y="5348288"/>
          <p14:tracePt t="17555" x="2527300" y="5286375"/>
          <p14:tracePt t="17572" x="2473325" y="5232400"/>
          <p14:tracePt t="17589" x="2366963" y="5180013"/>
          <p14:tracePt t="17605" x="2295525" y="5153025"/>
          <p14:tracePt t="17622" x="2232025" y="5143500"/>
          <p14:tracePt t="17638" x="2197100" y="5143500"/>
          <p14:tracePt t="17655" x="2187575" y="5143500"/>
          <p14:tracePt t="17672" x="2179638" y="5143500"/>
          <p14:tracePt t="17688" x="2170113" y="5160963"/>
          <p14:tracePt t="17705" x="2152650" y="5180013"/>
          <p14:tracePt t="17722" x="2116138" y="5224463"/>
          <p14:tracePt t="17739" x="2044700" y="5313363"/>
          <p14:tracePt t="17755" x="2000250" y="5384800"/>
          <p14:tracePt t="17772" x="1982788" y="5438775"/>
          <p14:tracePt t="17788" x="1982788" y="5491163"/>
          <p14:tracePt t="17805" x="2009775" y="5537200"/>
          <p14:tracePt t="17822" x="2054225" y="5554663"/>
          <p14:tracePt t="17839" x="2179638" y="5572125"/>
          <p14:tracePt t="17855" x="2303463" y="5572125"/>
          <p14:tracePt t="17872" x="2411413" y="5554663"/>
          <p14:tracePt t="17888" x="2500313" y="5537200"/>
          <p14:tracePt t="17905" x="2554288" y="5518150"/>
          <p14:tracePt t="17922" x="2562225" y="5500688"/>
          <p14:tracePt t="17938" x="2571750" y="5473700"/>
          <p14:tracePt t="17955" x="2571750" y="5419725"/>
          <p14:tracePt t="17972" x="2554288" y="5367338"/>
          <p14:tracePt t="17989" x="2517775" y="5313363"/>
          <p14:tracePt t="18005" x="2446338" y="5241925"/>
          <p14:tracePt t="18022" x="2374900" y="5205413"/>
          <p14:tracePt t="18038" x="2322513" y="5187950"/>
          <p14:tracePt t="18055" x="2241550" y="5180013"/>
          <p14:tracePt t="18072" x="2187575" y="5187950"/>
          <p14:tracePt t="18090" x="2133600" y="5224463"/>
          <p14:tracePt t="18105" x="2098675" y="5259388"/>
          <p14:tracePt t="18122" x="2071688" y="5295900"/>
          <p14:tracePt t="18138" x="2054225" y="5330825"/>
          <p14:tracePt t="18155" x="2036763" y="5384800"/>
          <p14:tracePt t="18172" x="2036763" y="5429250"/>
          <p14:tracePt t="18188" x="2036763" y="5491163"/>
          <p14:tracePt t="18205" x="2081213" y="5527675"/>
          <p14:tracePt t="18222" x="2152650" y="5572125"/>
          <p14:tracePt t="18239" x="2357438" y="5589588"/>
          <p14:tracePt t="18255" x="2536825" y="5572125"/>
          <p14:tracePt t="18272" x="2705100" y="5518150"/>
          <p14:tracePt t="18288" x="2795588" y="5465763"/>
          <p14:tracePt t="18305" x="2822575" y="5429250"/>
          <p14:tracePt t="18322" x="2830513" y="5375275"/>
          <p14:tracePt t="18339" x="2776538" y="5259388"/>
          <p14:tracePt t="18355" x="2679700" y="5197475"/>
          <p14:tracePt t="18372" x="2517775" y="5126038"/>
          <p14:tracePt t="18388" x="2357438" y="5099050"/>
          <p14:tracePt t="18405" x="2224088" y="5089525"/>
          <p14:tracePt t="18421" x="2133600" y="5099050"/>
          <p14:tracePt t="18438" x="2089150" y="5126038"/>
          <p14:tracePt t="18455" x="2071688" y="5160963"/>
          <p14:tracePt t="18472" x="2044700" y="5205413"/>
          <p14:tracePt t="18488" x="2036763" y="5259388"/>
          <p14:tracePt t="18505" x="2027238" y="5348288"/>
          <p14:tracePt t="18522" x="2027238" y="5402263"/>
          <p14:tracePt t="18538" x="2036763" y="5456238"/>
          <p14:tracePt t="18555" x="2054225" y="5491163"/>
          <p14:tracePt t="18572" x="2089150" y="5510213"/>
          <p14:tracePt t="18588" x="2133600" y="5510213"/>
          <p14:tracePt t="18605" x="2224088" y="5500688"/>
          <p14:tracePt t="18622" x="2303463" y="5456238"/>
          <p14:tracePt t="18638" x="2384425" y="5419725"/>
          <p14:tracePt t="18655" x="2428875" y="5375275"/>
          <p14:tracePt t="18672" x="2446338" y="5330825"/>
          <p14:tracePt t="18689" x="2455863" y="5295900"/>
          <p14:tracePt t="18705" x="2455863" y="5259388"/>
          <p14:tracePt t="18722" x="2438400" y="5224463"/>
          <p14:tracePt t="18738" x="2419350" y="5214938"/>
          <p14:tracePt t="18756" x="2393950" y="5205413"/>
          <p14:tracePt t="18771" x="2384425" y="5205413"/>
          <p14:tracePt t="18788" x="2366963" y="5205413"/>
          <p14:tracePt t="18805" x="2347913" y="5232400"/>
          <p14:tracePt t="18822" x="2322513" y="5268913"/>
          <p14:tracePt t="18838" x="2303463" y="5303838"/>
          <p14:tracePt t="18855" x="2276475" y="5367338"/>
          <p14:tracePt t="18871" x="2276475" y="5402263"/>
          <p14:tracePt t="18888" x="2276475" y="5419725"/>
          <p14:tracePt t="18905" x="2276475" y="5429250"/>
          <p14:tracePt t="18921" x="2276475" y="5438775"/>
          <p14:tracePt t="18938" x="2295525" y="5438775"/>
          <p14:tracePt t="18955" x="2303463" y="5438775"/>
          <p14:tracePt t="18972" x="2322513" y="5438775"/>
          <p14:tracePt t="18988" x="2339975" y="5419725"/>
          <p14:tracePt t="19035" x="2339975" y="5411788"/>
          <p14:tracePt t="19519" x="2347913" y="5411788"/>
          <p14:tracePt t="19536" x="2357438" y="5429250"/>
          <p14:tracePt t="19544" x="2366963" y="5446713"/>
          <p14:tracePt t="19555" x="2374900" y="5465763"/>
          <p14:tracePt t="19572" x="2374900" y="5483225"/>
          <p14:tracePt t="19590" x="2374900" y="5500688"/>
          <p14:tracePt t="19656" x="2384425" y="5510213"/>
          <p14:tracePt t="19738" x="2393950" y="5510213"/>
          <p14:tracePt t="19745" x="2401888" y="5491163"/>
          <p14:tracePt t="19754" x="2411413" y="5483225"/>
          <p14:tracePt t="19777" x="2411413" y="5473700"/>
          <p14:tracePt t="19793" x="2401888" y="5473700"/>
          <p14:tracePt t="19816" x="2401888" y="5465763"/>
          <p14:tracePt t="19824" x="2401888" y="5456238"/>
          <p14:tracePt t="19838" x="2393950" y="5456238"/>
          <p14:tracePt t="19857" x="2384425" y="5438775"/>
          <p14:tracePt t="19919" x="2384425" y="5429250"/>
          <p14:tracePt t="20286" x="2374900" y="5438775"/>
          <p14:tracePt t="20293" x="2357438" y="5465763"/>
          <p14:tracePt t="20305" x="2339975" y="5483225"/>
          <p14:tracePt t="20322" x="2322513" y="5518150"/>
          <p14:tracePt t="20338" x="2322513" y="5527675"/>
          <p14:tracePt t="20355" x="2312988" y="5527675"/>
          <p14:tracePt t="20410" x="2303463" y="5510213"/>
          <p14:tracePt t="20438" x="2303463" y="5456238"/>
          <p14:tracePt t="20454" x="2303463" y="5419725"/>
          <p14:tracePt t="20471" x="2303463" y="5375275"/>
          <p14:tracePt t="20488" x="2322513" y="5348288"/>
          <p14:tracePt t="20504" x="2357438" y="5322888"/>
          <p14:tracePt t="20521" x="2384425" y="5313363"/>
          <p14:tracePt t="20538" x="2393950" y="5295900"/>
          <p14:tracePt t="20554" x="2401888" y="5295900"/>
          <p14:tracePt t="20588" x="2411413" y="5303838"/>
          <p14:tracePt t="20606" x="2419350" y="5340350"/>
          <p14:tracePt t="20621" x="2419350" y="5367338"/>
          <p14:tracePt t="20638" x="2419350" y="5394325"/>
          <p14:tracePt t="20654" x="2411413" y="5411788"/>
          <p14:tracePt t="20671" x="2393950" y="5419725"/>
          <p14:tracePt t="20688" x="2384425" y="5419725"/>
          <p14:tracePt t="20705" x="2374900" y="5429250"/>
          <p14:tracePt t="20754" x="2374900" y="5419725"/>
          <p14:tracePt t="20761" x="2374900" y="5411788"/>
          <p14:tracePt t="20771" x="2384425" y="5402263"/>
          <p14:tracePt t="20788" x="2393950" y="5394325"/>
          <p14:tracePt t="20804" x="2401888" y="5384800"/>
          <p14:tracePt t="20821" x="2411413" y="5384800"/>
          <p14:tracePt t="20857" x="2419350" y="5384800"/>
          <p14:tracePt t="20872" x="2419350" y="5394325"/>
          <p14:tracePt t="20885" x="2419350" y="5402263"/>
          <p14:tracePt t="20894" x="2411413" y="5411788"/>
          <p14:tracePt t="20909" x="2401888" y="5419725"/>
          <p14:tracePt t="20925" x="2384425" y="5419725"/>
          <p14:tracePt t="20941" x="2374900" y="5419725"/>
          <p14:tracePt t="20955" x="2366963" y="5419725"/>
          <p14:tracePt t="20980" x="2366963" y="5411788"/>
          <p14:tracePt t="20995" x="2366963" y="5402263"/>
          <p14:tracePt t="21004" x="2366963" y="5394325"/>
          <p14:tracePt t="21021" x="2366963" y="5384800"/>
          <p14:tracePt t="21038" x="2374900" y="5375275"/>
          <p14:tracePt t="21071" x="2374900" y="5367338"/>
          <p14:tracePt t="21192" x="2366963" y="5357813"/>
          <p14:tracePt t="21551" x="2401888" y="5367338"/>
          <p14:tracePt t="21557" x="2455863" y="5367338"/>
          <p14:tracePt t="21571" x="2527300" y="5375275"/>
          <p14:tracePt t="21588" x="2687638" y="5384800"/>
          <p14:tracePt t="21606" x="2946400" y="5402263"/>
          <p14:tracePt t="21621" x="3116263" y="5402263"/>
          <p14:tracePt t="21654" x="3429000" y="5446713"/>
          <p14:tracePt t="21687" x="3687763" y="5483225"/>
          <p14:tracePt t="21704" x="3776663" y="5500688"/>
          <p14:tracePt t="21721" x="3867150" y="5518150"/>
          <p14:tracePt t="21737" x="3911600" y="5527675"/>
          <p14:tracePt t="21754" x="3919538" y="5527675"/>
          <p14:tracePt t="21831" x="3938588" y="5527675"/>
          <p14:tracePt t="21841" x="3956050" y="5527675"/>
          <p14:tracePt t="21848" x="3983038" y="5527675"/>
          <p14:tracePt t="21855" x="4000500" y="5527675"/>
          <p14:tracePt t="21871" x="4044950" y="5518150"/>
          <p14:tracePt t="21887" x="4089400" y="5510213"/>
          <p14:tracePt t="21904" x="4125913" y="5510213"/>
          <p14:tracePt t="21921" x="4160838" y="5510213"/>
          <p14:tracePt t="21937" x="4170363" y="5510213"/>
          <p14:tracePt t="22020" x="4170363" y="5527675"/>
          <p14:tracePt t="22036" x="4160838" y="5537200"/>
          <p14:tracePt t="22042" x="4152900" y="5537200"/>
          <p14:tracePt t="22054" x="4152900" y="5545138"/>
          <p14:tracePt t="22071" x="4143375" y="5554663"/>
          <p14:tracePt t="22087" x="4133850" y="5562600"/>
          <p14:tracePt t="22104" x="4116388" y="5581650"/>
          <p14:tracePt t="22184" x="4125913" y="5581650"/>
          <p14:tracePt t="22192" x="4160838" y="5581650"/>
          <p14:tracePt t="22204" x="4187825" y="5572125"/>
          <p14:tracePt t="22221" x="4205288" y="5562600"/>
          <p14:tracePt t="22308" x="4205288" y="5572125"/>
          <p14:tracePt t="22316" x="4205288" y="5581650"/>
          <p14:tracePt t="22323" x="4197350" y="5581650"/>
          <p14:tracePt t="22337" x="4187825" y="5589588"/>
          <p14:tracePt t="22410" x="4205288" y="5589588"/>
          <p14:tracePt t="22417" x="4205288" y="5581650"/>
          <p14:tracePt t="22427" x="4214813" y="5581650"/>
          <p14:tracePt t="22437" x="4224338" y="5572125"/>
          <p14:tracePt t="22456" x="4232275" y="5572125"/>
          <p14:tracePt t="22543" x="4224338" y="5572125"/>
          <p14:tracePt t="22551" x="4205288" y="5581650"/>
          <p14:tracePt t="22557" x="4205288" y="5589588"/>
          <p14:tracePt t="22635" x="4224338" y="5581650"/>
          <p14:tracePt t="22652" x="4232275" y="5581650"/>
          <p14:tracePt t="22660" x="4232275" y="5572125"/>
          <p14:tracePt t="22670" x="4241800" y="5572125"/>
          <p14:tracePt t="22762" x="4241800" y="5581650"/>
          <p14:tracePt t="22808" x="4251325" y="5589588"/>
          <p14:tracePt t="22815" x="4259263" y="5589588"/>
          <p14:tracePt t="22824" x="4268788" y="5599113"/>
          <p14:tracePt t="22837" x="4286250" y="5608638"/>
          <p14:tracePt t="22854" x="4367213" y="5616575"/>
          <p14:tracePt t="22870" x="4446588" y="5626100"/>
          <p14:tracePt t="22887" x="4510088" y="5634038"/>
          <p14:tracePt t="22904" x="4572000" y="5634038"/>
          <p14:tracePt t="22920" x="4625975" y="5634038"/>
          <p14:tracePt t="22937" x="4679950" y="5634038"/>
          <p14:tracePt t="22954" x="4705350" y="5634038"/>
          <p14:tracePt t="22970" x="4714875" y="5634038"/>
          <p14:tracePt t="27480" x="4732338" y="5626100"/>
          <p14:tracePt t="27488" x="4867275" y="5599113"/>
          <p14:tracePt t="27495" x="5133975" y="5510213"/>
          <p14:tracePt t="27503" x="5429250" y="5402263"/>
          <p14:tracePt t="27519" x="6099175" y="5241925"/>
          <p14:tracePt t="27536" x="6357938" y="5160963"/>
          <p14:tracePt t="27569" x="6491288" y="5072063"/>
          <p14:tracePt t="27603" x="7126288" y="5000625"/>
          <p14:tracePt t="27619" x="7483475" y="5081588"/>
          <p14:tracePt t="27636" x="7823200" y="5180013"/>
          <p14:tracePt t="27652" x="8010525" y="5259388"/>
          <p14:tracePt t="27669" x="8126413" y="5322888"/>
          <p14:tracePt t="27686" x="8232775" y="5394325"/>
          <p14:tracePt t="27702" x="8394700" y="5465763"/>
          <p14:tracePt t="27719" x="8661400" y="5527675"/>
          <p14:tracePt t="27736" x="8947150" y="5554663"/>
          <p14:tracePt t="27752" x="9224963" y="5562600"/>
          <p14:tracePt t="27769" x="9286875" y="5554663"/>
          <p14:tracePt t="27786" x="9331325" y="5554663"/>
          <p14:tracePt t="27802" x="9394825" y="5554663"/>
          <p14:tracePt t="27819" x="9429750" y="5554663"/>
        </p14:tracePtLst>
      </p14:laserTraceLst>
    </p:ext>
  </p:extLs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el 1"/>
          <p:cNvSpPr>
            <a:spLocks noGrp="1"/>
          </p:cNvSpPr>
          <p:nvPr>
            <p:ph type="title"/>
          </p:nvPr>
        </p:nvSpPr>
        <p:spPr>
          <a:xfrm>
            <a:off x="1257300" y="852487"/>
            <a:ext cx="7715250" cy="642938"/>
          </a:xfrm>
        </p:spPr>
        <p:txBody>
          <a:bodyPr>
            <a:normAutofit fontScale="90000"/>
          </a:bodyPr>
          <a:lstStyle/>
          <a:p>
            <a:r>
              <a:rPr lang="nl-BE" altLang="nl-BE" dirty="0"/>
              <a:t>Peak skin dosis en verdere analyse:</a:t>
            </a:r>
          </a:p>
        </p:txBody>
      </p:sp>
      <p:sp>
        <p:nvSpPr>
          <p:cNvPr id="73731" name="Tijdelijke aanduiding voor inhoud 2"/>
          <p:cNvSpPr>
            <a:spLocks noGrp="1"/>
          </p:cNvSpPr>
          <p:nvPr>
            <p:ph idx="1"/>
          </p:nvPr>
        </p:nvSpPr>
        <p:spPr>
          <a:xfrm>
            <a:off x="1438276" y="1804988"/>
            <a:ext cx="10753724" cy="3408362"/>
          </a:xfrm>
        </p:spPr>
        <p:txBody>
          <a:bodyPr/>
          <a:lstStyle/>
          <a:p>
            <a:r>
              <a:rPr lang="nl-BE" altLang="nl-BE" dirty="0"/>
              <a:t>Aandeel van </a:t>
            </a:r>
            <a:r>
              <a:rPr lang="nl-BE" altLang="nl-BE" dirty="0" err="1"/>
              <a:t>fluoroscopie</a:t>
            </a:r>
            <a:r>
              <a:rPr lang="nl-BE" altLang="nl-BE" dirty="0"/>
              <a:t> versus ciné</a:t>
            </a:r>
          </a:p>
          <a:p>
            <a:r>
              <a:rPr lang="nl-BE" altLang="nl-BE" dirty="0"/>
              <a:t>Peak skin </a:t>
            </a:r>
            <a:r>
              <a:rPr lang="nl-BE" altLang="nl-BE" dirty="0" err="1"/>
              <a:t>dose</a:t>
            </a:r>
            <a:r>
              <a:rPr lang="nl-BE" altLang="nl-BE" dirty="0"/>
              <a:t> en ‘dosis in ref </a:t>
            </a:r>
            <a:r>
              <a:rPr lang="nl-BE" altLang="nl-BE" dirty="0" err="1"/>
              <a:t>pt</a:t>
            </a:r>
            <a:r>
              <a:rPr lang="nl-BE" altLang="nl-BE" dirty="0"/>
              <a:t>’ gaan hand in hand bij statische buis.</a:t>
            </a:r>
          </a:p>
        </p:txBody>
      </p:sp>
      <p:pic>
        <p:nvPicPr>
          <p:cNvPr id="4" name="Afbeelding 3"/>
          <p:cNvPicPr>
            <a:picLocks noChangeAspect="1"/>
          </p:cNvPicPr>
          <p:nvPr/>
        </p:nvPicPr>
        <p:blipFill>
          <a:blip r:embed="rId4"/>
          <a:srcRect l="6688" t="45799" r="7869" b="11501"/>
          <a:stretch>
            <a:fillRect/>
          </a:stretch>
        </p:blipFill>
        <p:spPr bwMode="auto">
          <a:xfrm>
            <a:off x="109426" y="3776664"/>
            <a:ext cx="6396150" cy="24145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fbeelding 4"/>
          <p:cNvPicPr>
            <a:picLocks noChangeAspect="1"/>
          </p:cNvPicPr>
          <p:nvPr/>
        </p:nvPicPr>
        <p:blipFill>
          <a:blip r:embed="rId5"/>
          <a:srcRect l="7082" t="47900" r="49213" b="13602"/>
          <a:stretch>
            <a:fillRect/>
          </a:stretch>
        </p:blipFill>
        <p:spPr bwMode="auto">
          <a:xfrm>
            <a:off x="7062787" y="3776664"/>
            <a:ext cx="4869249" cy="24145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35474580"/>
      </p:ext>
    </p:extLst>
  </p:cSld>
  <p:clrMapOvr>
    <a:masterClrMapping/>
  </p:clrMapOvr>
  <mc:AlternateContent xmlns:mc="http://schemas.openxmlformats.org/markup-compatibility/2006" xmlns:p14="http://schemas.microsoft.com/office/powerpoint/2010/main">
    <mc:Choice Requires="p14">
      <p:transition spd="slow" p14:dur="2000" advTm="75850"/>
    </mc:Choice>
    <mc:Fallback xmlns="">
      <p:transition spd="slow" advTm="75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934" x="9358313" y="5554663"/>
          <p14:tracePt t="943" x="9099550" y="5554663"/>
          <p14:tracePt t="950" x="8616950" y="5545138"/>
          <p14:tracePt t="964" x="8054975" y="5527675"/>
          <p14:tracePt t="997" x="6188075" y="5330825"/>
          <p14:tracePt t="1030" x="5732463" y="5205413"/>
          <p14:tracePt t="1047" x="5643563" y="5116513"/>
          <p14:tracePt t="1064" x="5616575" y="5010150"/>
          <p14:tracePt t="1080" x="5608638" y="4902200"/>
          <p14:tracePt t="1097" x="5608638" y="4759325"/>
          <p14:tracePt t="1114" x="5680075" y="4500563"/>
          <p14:tracePt t="1130" x="5813425" y="4251325"/>
          <p14:tracePt t="1147" x="5991225" y="4027488"/>
          <p14:tracePt t="1164" x="6205538" y="3848100"/>
          <p14:tracePt t="1180" x="6394450" y="3732213"/>
          <p14:tracePt t="1197" x="6527800" y="3652838"/>
          <p14:tracePt t="1214" x="6589713" y="3608388"/>
          <p14:tracePt t="1230" x="6608763" y="3589338"/>
          <p14:tracePt t="1389" x="6599238" y="3598863"/>
          <p14:tracePt t="1402" x="6589713" y="3608388"/>
          <p14:tracePt t="1419" x="6581775" y="3616325"/>
          <p14:tracePt t="1428" x="6572250" y="3616325"/>
          <p14:tracePt t="1435" x="6554788" y="3616325"/>
          <p14:tracePt t="1447" x="6537325" y="3616325"/>
          <p14:tracePt t="1464" x="6483350" y="3616325"/>
          <p14:tracePt t="1480" x="6438900" y="3608388"/>
          <p14:tracePt t="1497" x="6375400" y="3562350"/>
          <p14:tracePt t="1514" x="6330950" y="3509963"/>
          <p14:tracePt t="1530" x="6242050" y="3438525"/>
          <p14:tracePt t="1547" x="6116638" y="3330575"/>
          <p14:tracePt t="1563" x="6054725" y="3259138"/>
          <p14:tracePt t="1581" x="6010275" y="3205163"/>
          <p14:tracePt t="1597" x="5983288" y="3152775"/>
          <p14:tracePt t="1614" x="5902325" y="3071813"/>
          <p14:tracePt t="1630" x="5840413" y="3036888"/>
          <p14:tracePt t="1647" x="5795963" y="3009900"/>
          <p14:tracePt t="1663" x="5768975" y="3000375"/>
          <p14:tracePt t="1680" x="5759450" y="3000375"/>
          <p14:tracePt t="1697" x="5741988" y="3036888"/>
          <p14:tracePt t="1713" x="5732463" y="3071813"/>
          <p14:tracePt t="1730" x="5741988" y="3089275"/>
          <p14:tracePt t="1911" x="5732463" y="3098800"/>
          <p14:tracePt t="1919" x="5715000" y="3098800"/>
          <p14:tracePt t="1927" x="5705475" y="3089275"/>
          <p14:tracePt t="1934" x="5680075" y="3071813"/>
          <p14:tracePt t="1947" x="5661025" y="3071813"/>
          <p14:tracePt t="1963" x="5608638" y="3054350"/>
          <p14:tracePt t="1980" x="5562600" y="3044825"/>
          <p14:tracePt t="2059" x="5562600" y="3054350"/>
          <p14:tracePt t="2066" x="5554663" y="3081338"/>
          <p14:tracePt t="2074" x="5545138" y="3098800"/>
          <p14:tracePt t="2082" x="5537200" y="3116263"/>
          <p14:tracePt t="2097" x="5537200" y="3133725"/>
          <p14:tracePt t="2114" x="5527675" y="3170238"/>
          <p14:tracePt t="2130" x="5518150" y="3205163"/>
          <p14:tracePt t="2147" x="5518150" y="3214688"/>
          <p14:tracePt t="2163" x="5518150" y="3224213"/>
          <p14:tracePt t="2180" x="5518150" y="3232150"/>
          <p14:tracePt t="2197" x="5527675" y="3276600"/>
          <p14:tracePt t="2214" x="5572125" y="3429000"/>
          <p14:tracePt t="2230" x="5616575" y="3571875"/>
          <p14:tracePt t="2247" x="5661025" y="3697288"/>
          <p14:tracePt t="2263" x="5724525" y="3803650"/>
          <p14:tracePt t="2280" x="5795963" y="3902075"/>
          <p14:tracePt t="2297" x="5919788" y="4010025"/>
          <p14:tracePt t="2314" x="6027738" y="4108450"/>
          <p14:tracePt t="2330" x="6161088" y="4197350"/>
          <p14:tracePt t="2347" x="6276975" y="4259263"/>
          <p14:tracePt t="2364" x="6500813" y="4367213"/>
          <p14:tracePt t="2380" x="6724650" y="4446588"/>
          <p14:tracePt t="2397" x="7000875" y="4518025"/>
          <p14:tracePt t="2414" x="7375525" y="4562475"/>
          <p14:tracePt t="2430" x="7724775" y="4581525"/>
          <p14:tracePt t="2447" x="7991475" y="4537075"/>
          <p14:tracePt t="2464" x="8072438" y="4375150"/>
          <p14:tracePt t="2480" x="8001000" y="4286250"/>
          <p14:tracePt t="2513" x="7956550" y="4286250"/>
          <p14:tracePt t="2530" x="7939088" y="4286250"/>
          <p14:tracePt t="2575" x="7885113" y="4268788"/>
          <p14:tracePt t="2585" x="7875588" y="4268788"/>
          <p14:tracePt t="2606" x="7831138" y="4268788"/>
          <p14:tracePt t="2616" x="7759700" y="4259263"/>
          <p14:tracePt t="2622" x="7705725" y="4259263"/>
          <p14:tracePt t="2631" x="7680325" y="4259263"/>
          <p14:tracePt t="2647" x="7670800" y="4268788"/>
          <p14:tracePt t="2663" x="7688263" y="4286250"/>
          <p14:tracePt t="2680" x="7732713" y="4322763"/>
          <p14:tracePt t="2697" x="7813675" y="4375150"/>
          <p14:tracePt t="2714" x="7867650" y="4429125"/>
          <p14:tracePt t="2732" x="7912100" y="4518025"/>
          <p14:tracePt t="2747" x="7929563" y="4589463"/>
          <p14:tracePt t="2763" x="7947025" y="4643438"/>
          <p14:tracePt t="2780" x="7966075" y="4697413"/>
          <p14:tracePt t="2797" x="8001000" y="4759325"/>
          <p14:tracePt t="2813" x="8045450" y="4822825"/>
          <p14:tracePt t="2831" x="8089900" y="4884738"/>
          <p14:tracePt t="2847" x="8126413" y="4938713"/>
          <p14:tracePt t="2863" x="8143875" y="4973638"/>
          <p14:tracePt t="2880" x="8170863" y="5045075"/>
          <p14:tracePt t="2896" x="8188325" y="5099050"/>
          <p14:tracePt t="2914" x="8205788" y="5153025"/>
          <p14:tracePt t="2930" x="8224838" y="5205413"/>
          <p14:tracePt t="2947" x="8232775" y="5251450"/>
          <p14:tracePt t="2963" x="8242300" y="5268913"/>
          <p14:tracePt t="2980" x="8251825" y="5286375"/>
          <p14:tracePt t="2996" x="8251825" y="5295900"/>
          <p14:tracePt t="3013" x="8251825" y="5303838"/>
          <p14:tracePt t="3145" x="8251825" y="5322888"/>
          <p14:tracePt t="3161" x="8251825" y="5330825"/>
          <p14:tracePt t="3169" x="8251825" y="5340350"/>
          <p14:tracePt t="3180" x="8242300" y="5348288"/>
          <p14:tracePt t="3196" x="8242300" y="5357813"/>
          <p14:tracePt t="3213" x="8232775" y="5357813"/>
          <p14:tracePt t="3230" x="8232775" y="5367338"/>
          <p14:tracePt t="3247" x="8215313" y="5375275"/>
          <p14:tracePt t="3263" x="8188325" y="5384800"/>
          <p14:tracePt t="3280" x="8126413" y="5384800"/>
          <p14:tracePt t="3297" x="7991475" y="5313363"/>
          <p14:tracePt t="3313" x="7848600" y="5224463"/>
          <p14:tracePt t="3330" x="7742238" y="5153025"/>
          <p14:tracePt t="3346" x="7661275" y="5054600"/>
          <p14:tracePt t="3365" x="7554913" y="4803775"/>
          <p14:tracePt t="3380" x="7473950" y="4581525"/>
          <p14:tracePt t="3396" x="7385050" y="4330700"/>
          <p14:tracePt t="3413" x="7323138" y="4125913"/>
          <p14:tracePt t="3430" x="7269163" y="3973513"/>
          <p14:tracePt t="3446" x="7259638" y="3911600"/>
          <p14:tracePt t="3463" x="7251700" y="3857625"/>
          <p14:tracePt t="3480" x="7242175" y="3724275"/>
          <p14:tracePt t="3496" x="7232650" y="3598863"/>
          <p14:tracePt t="3513" x="7205663" y="3455988"/>
          <p14:tracePt t="3530" x="7153275" y="3322638"/>
          <p14:tracePt t="3546" x="7126288" y="3259138"/>
          <p14:tracePt t="3563" x="7108825" y="3214688"/>
          <p14:tracePt t="3580" x="7099300" y="3197225"/>
          <p14:tracePt t="3596" x="7081838" y="3170238"/>
          <p14:tracePt t="3613" x="7027863" y="3125788"/>
          <p14:tracePt t="3630" x="6938963" y="3062288"/>
          <p14:tracePt t="3646" x="6831013" y="3009900"/>
          <p14:tracePt t="3663" x="6732588" y="2965450"/>
          <p14:tracePt t="3680" x="6688138" y="2955925"/>
          <p14:tracePt t="3696" x="6661150" y="2946400"/>
          <p14:tracePt t="3713" x="6653213" y="2946400"/>
          <p14:tracePt t="3746" x="6634163" y="2938463"/>
          <p14:tracePt t="3763" x="6572250" y="2938463"/>
          <p14:tracePt t="3779" x="6446838" y="2919413"/>
          <p14:tracePt t="3796" x="6313488" y="2901950"/>
          <p14:tracePt t="3813" x="6180138" y="2874963"/>
          <p14:tracePt t="3830" x="6018213" y="2857500"/>
          <p14:tracePt t="3846" x="5786438" y="2822575"/>
          <p14:tracePt t="3863" x="5608638" y="2803525"/>
          <p14:tracePt t="3879" x="5375275" y="2759075"/>
          <p14:tracePt t="3896" x="5099050" y="2697163"/>
          <p14:tracePt t="3913" x="4803775" y="2660650"/>
          <p14:tracePt t="3930" x="4456113" y="2633663"/>
          <p14:tracePt t="3946" x="4170363" y="2625725"/>
          <p14:tracePt t="3963" x="3983038" y="2625725"/>
          <p14:tracePt t="3980" x="3894138" y="2643188"/>
          <p14:tracePt t="3996" x="3884613" y="2643188"/>
          <p14:tracePt t="4621" x="3884613" y="2660650"/>
          <p14:tracePt t="4628" x="3875088" y="2697163"/>
          <p14:tracePt t="4636" x="3875088" y="2741613"/>
          <p14:tracePt t="4646" x="3875088" y="2803525"/>
          <p14:tracePt t="4663" x="3867150" y="2901950"/>
          <p14:tracePt t="4680" x="3857625" y="3000375"/>
          <p14:tracePt t="4696" x="3848100" y="3089275"/>
          <p14:tracePt t="4730" x="3867150" y="3241675"/>
          <p14:tracePt t="4763" x="3867150" y="3276600"/>
          <p14:tracePt t="13582" x="4044950" y="3276600"/>
          <p14:tracePt t="13588" x="4732338" y="3197225"/>
          <p14:tracePt t="13597" x="5537200" y="3098800"/>
          <p14:tracePt t="13610" x="6394450" y="3000375"/>
          <p14:tracePt t="13627" x="7858125" y="2830513"/>
          <p14:tracePt t="13644" x="9367838" y="2670175"/>
          <p14:tracePt t="13677" x="10420350" y="2500313"/>
          <p14:tracePt t="13710" x="11269663" y="2490788"/>
          <p14:tracePt t="13727" x="11671300" y="2571750"/>
          <p14:tracePt t="13744" x="11930063" y="2633663"/>
          <p14:tracePt t="13760" x="11930063" y="2643188"/>
          <p14:tracePt t="13794" x="11920538" y="2687638"/>
          <p14:tracePt t="13810" x="11858625" y="2768600"/>
          <p14:tracePt t="13828" x="11760200" y="2901950"/>
          <p14:tracePt t="13843" x="11617325" y="3108325"/>
          <p14:tracePt t="13860" x="11395075" y="3429000"/>
          <p14:tracePt t="13877" x="11161713" y="3830638"/>
          <p14:tracePt t="13894" x="10680700" y="4456113"/>
          <p14:tracePt t="13910" x="10429875" y="4803775"/>
          <p14:tracePt t="13929" x="10287000" y="4983163"/>
          <p14:tracePt t="13944" x="10225088" y="5081588"/>
          <p14:tracePt t="13960" x="10206038" y="5126038"/>
          <p14:tracePt t="13977" x="10188575" y="5170488"/>
          <p14:tracePt t="13994" x="10180638" y="5180013"/>
          <p14:tracePt t="14057" x="10161588" y="5180013"/>
          <p14:tracePt t="14064" x="10144125" y="5180013"/>
          <p14:tracePt t="14077" x="10134600" y="5180013"/>
          <p14:tracePt t="14094" x="10126663" y="5180013"/>
          <p14:tracePt t="14159" x="10028238" y="5197475"/>
          <p14:tracePt t="14168" x="9947275" y="5224463"/>
          <p14:tracePt t="14177" x="9867900" y="5268913"/>
          <p14:tracePt t="14194" x="9752013" y="5367338"/>
          <p14:tracePt t="14210" x="9634538" y="5456238"/>
          <p14:tracePt t="14227" x="9483725" y="5537200"/>
          <p14:tracePt t="14244" x="9232900" y="5643563"/>
          <p14:tracePt t="14260" x="9109075" y="5680075"/>
          <p14:tracePt t="14277" x="9055100" y="5697538"/>
          <p14:tracePt t="14294" x="9018588" y="5705475"/>
          <p14:tracePt t="14310" x="9010650" y="5715000"/>
          <p14:tracePt t="14327" x="9001125" y="5715000"/>
          <p14:tracePt t="14363" x="8991600" y="5724525"/>
          <p14:tracePt t="14378" x="8983663" y="5724525"/>
          <p14:tracePt t="14394" x="8912225" y="5732463"/>
          <p14:tracePt t="14410" x="8813800" y="5741988"/>
          <p14:tracePt t="14427" x="8705850" y="5751513"/>
          <p14:tracePt t="14444" x="8582025" y="5751513"/>
          <p14:tracePt t="14460" x="8466138" y="5751513"/>
          <p14:tracePt t="14477" x="8402638" y="5751513"/>
          <p14:tracePt t="14494" x="8304213" y="5751513"/>
          <p14:tracePt t="14510" x="8251825" y="5751513"/>
          <p14:tracePt t="14527" x="8205788" y="5759450"/>
          <p14:tracePt t="14544" x="8161338" y="5768975"/>
          <p14:tracePt t="14560" x="8134350" y="5786438"/>
          <p14:tracePt t="14577" x="8126413" y="5786438"/>
          <p14:tracePt t="14593" x="8116888" y="5786438"/>
          <p14:tracePt t="14610" x="8099425" y="5795963"/>
          <p14:tracePt t="14627" x="8045450" y="5813425"/>
          <p14:tracePt t="14643" x="8018463" y="5822950"/>
          <p14:tracePt t="14660" x="7983538" y="5840413"/>
          <p14:tracePt t="14677" x="7947025" y="5840413"/>
          <p14:tracePt t="14693" x="7902575" y="5857875"/>
          <p14:tracePt t="14710" x="7867650" y="5857875"/>
          <p14:tracePt t="14727" x="7848600" y="5867400"/>
          <p14:tracePt t="14743" x="7840663" y="5867400"/>
          <p14:tracePt t="14839" x="7840663" y="5857875"/>
          <p14:tracePt t="14855" x="7848600" y="5848350"/>
          <p14:tracePt t="14870" x="7858125" y="5840413"/>
          <p14:tracePt t="14877" x="7867650" y="5840413"/>
          <p14:tracePt t="14885" x="7875588" y="5830888"/>
          <p14:tracePt t="14893" x="7894638" y="5813425"/>
          <p14:tracePt t="14910" x="7939088" y="5786438"/>
          <p14:tracePt t="14927" x="8018463" y="5759450"/>
          <p14:tracePt t="14943" x="8126413" y="5724525"/>
          <p14:tracePt t="14960" x="8259763" y="5688013"/>
          <p14:tracePt t="14977" x="8412163" y="5661025"/>
          <p14:tracePt t="14994" x="8634413" y="5634038"/>
          <p14:tracePt t="15012" x="8786813" y="5616575"/>
          <p14:tracePt t="15027" x="8885238" y="5599113"/>
          <p14:tracePt t="15043" x="8974138" y="5581650"/>
          <p14:tracePt t="15060" x="9028113" y="5562600"/>
          <p14:tracePt t="15077" x="9063038" y="5562600"/>
          <p14:tracePt t="15093" x="9063038" y="5554663"/>
          <p14:tracePt t="15175" x="9045575" y="5554663"/>
          <p14:tracePt t="15181" x="9028113" y="5562600"/>
          <p14:tracePt t="15193" x="9001125" y="5572125"/>
          <p14:tracePt t="15210" x="8947150" y="5581650"/>
          <p14:tracePt t="15227" x="8885238" y="5599113"/>
          <p14:tracePt t="15244" x="8786813" y="5626100"/>
          <p14:tracePt t="15260" x="8732838" y="5634038"/>
          <p14:tracePt t="15277" x="8697913" y="5653088"/>
          <p14:tracePt t="15294" x="8643938" y="5661025"/>
          <p14:tracePt t="15310" x="8616950" y="5670550"/>
          <p14:tracePt t="15327" x="8572500" y="5688013"/>
          <p14:tracePt t="15343" x="8528050" y="5705475"/>
          <p14:tracePt t="15360" x="8429625" y="5741988"/>
          <p14:tracePt t="15377" x="8331200" y="5768975"/>
          <p14:tracePt t="15393" x="8232775" y="5803900"/>
          <p14:tracePt t="15410" x="8170863" y="5822950"/>
          <p14:tracePt t="15427" x="8134350" y="5830888"/>
          <p14:tracePt t="15443" x="8116888" y="5840413"/>
          <p14:tracePt t="15460" x="8108950" y="5840413"/>
          <p14:tracePt t="15478" x="8089900" y="5840413"/>
          <p14:tracePt t="15517" x="8089900" y="5848350"/>
          <p14:tracePt t="15533" x="8081963" y="5857875"/>
          <p14:tracePt t="15543" x="8062913" y="5857875"/>
          <p14:tracePt t="15560" x="8045450" y="5867400"/>
          <p14:tracePt t="15577" x="8027988" y="5875338"/>
          <p14:tracePt t="15636" x="8018463" y="5875338"/>
          <p14:tracePt t="15660" x="8001000" y="5875338"/>
          <p14:tracePt t="15666" x="7974013" y="5884863"/>
          <p14:tracePt t="15676" x="7956550" y="5884863"/>
          <p14:tracePt t="15693" x="7920038" y="5902325"/>
          <p14:tracePt t="15710" x="7885113" y="5911850"/>
          <p14:tracePt t="15727" x="7840663" y="5919788"/>
          <p14:tracePt t="15743" x="7804150" y="5929313"/>
          <p14:tracePt t="15760" x="7769225" y="5946775"/>
          <p14:tracePt t="15777" x="7759700" y="5956300"/>
          <p14:tracePt t="15980" x="7777163" y="5956300"/>
          <p14:tracePt t="15986" x="7804150" y="5956300"/>
          <p14:tracePt t="15994" x="7831138" y="5956300"/>
          <p14:tracePt t="16010" x="7920038" y="5946775"/>
          <p14:tracePt t="16026" x="8027988" y="5929313"/>
          <p14:tracePt t="16043" x="8143875" y="5911850"/>
          <p14:tracePt t="16060" x="8296275" y="5894388"/>
          <p14:tracePt t="16077" x="8439150" y="5875338"/>
          <p14:tracePt t="16093" x="8599488" y="5857875"/>
          <p14:tracePt t="16110" x="8777288" y="5857875"/>
          <p14:tracePt t="16127" x="8875713" y="5857875"/>
          <p14:tracePt t="16143" x="8956675" y="5857875"/>
          <p14:tracePt t="16160" x="9018588" y="5867400"/>
          <p14:tracePt t="16177" x="9055100" y="5875338"/>
          <p14:tracePt t="16193" x="9082088" y="5875338"/>
          <p14:tracePt t="16210" x="9090025" y="5875338"/>
          <p14:tracePt t="16337" x="9082088" y="5884863"/>
          <p14:tracePt t="16345" x="9063038" y="5894388"/>
          <p14:tracePt t="16353" x="9028113" y="5902325"/>
          <p14:tracePt t="16360" x="9001125" y="5902325"/>
          <p14:tracePt t="16376" x="8902700" y="5919788"/>
          <p14:tracePt t="16393" x="8769350" y="5938838"/>
          <p14:tracePt t="16410" x="8616950" y="5956300"/>
          <p14:tracePt t="16426" x="8483600" y="5973763"/>
          <p14:tracePt t="16443" x="8367713" y="5991225"/>
          <p14:tracePt t="16460" x="8251825" y="6000750"/>
          <p14:tracePt t="16476" x="8170863" y="6000750"/>
          <p14:tracePt t="16493" x="8108950" y="6000750"/>
          <p14:tracePt t="16510" x="8027988" y="6000750"/>
          <p14:tracePt t="16526" x="7983538" y="6000750"/>
          <p14:tracePt t="16543" x="7947025" y="6000750"/>
          <p14:tracePt t="16560" x="7920038" y="6000750"/>
          <p14:tracePt t="16576" x="7875588" y="6010275"/>
          <p14:tracePt t="16593" x="7840663" y="6018213"/>
          <p14:tracePt t="16610" x="7786688" y="6018213"/>
          <p14:tracePt t="16626" x="7742238" y="6018213"/>
          <p14:tracePt t="16643" x="7705725" y="6018213"/>
          <p14:tracePt t="16660" x="7670800" y="6018213"/>
          <p14:tracePt t="16676" x="7634288" y="6018213"/>
          <p14:tracePt t="16694" x="7599363" y="6010275"/>
          <p14:tracePt t="16710" x="7572375" y="6000750"/>
          <p14:tracePt t="16726" x="7554913" y="5991225"/>
          <p14:tracePt t="16743" x="7545388" y="5983288"/>
          <p14:tracePt t="16760" x="7545388" y="5973763"/>
          <p14:tracePt t="16806" x="7545388" y="5965825"/>
          <p14:tracePt t="16814" x="7537450" y="5965825"/>
          <p14:tracePt t="16852" x="7527925" y="5956300"/>
          <p14:tracePt t="16860" x="7527925" y="5946775"/>
          <p14:tracePt t="16869" x="7518400" y="5938838"/>
          <p14:tracePt t="16885" x="7518400" y="5929313"/>
          <p14:tracePt t="16915" x="7510463" y="5919788"/>
          <p14:tracePt t="16939" x="7510463" y="5911850"/>
          <p14:tracePt t="16955" x="7510463" y="5902325"/>
          <p14:tracePt t="17103" x="7510463" y="5894388"/>
          <p14:tracePt t="17314" x="7510463" y="5884863"/>
          <p14:tracePt t="17353" x="7510463" y="5875338"/>
          <p14:tracePt t="17361" x="7518400" y="5867400"/>
          <p14:tracePt t="17369" x="7527925" y="5867400"/>
          <p14:tracePt t="17393" x="7562850" y="5840413"/>
          <p14:tracePt t="17426" x="7626350" y="5803900"/>
          <p14:tracePt t="17443" x="7653338" y="5795963"/>
          <p14:tracePt t="17459" x="7697788" y="5776913"/>
          <p14:tracePt t="17476" x="7732713" y="5776913"/>
          <p14:tracePt t="17493" x="7804150" y="5759450"/>
          <p14:tracePt t="17509" x="7858125" y="5759450"/>
          <p14:tracePt t="17526" x="7912100" y="5751513"/>
          <p14:tracePt t="17543" x="7966075" y="5751513"/>
          <p14:tracePt t="17559" x="8010525" y="5751513"/>
          <p14:tracePt t="17576" x="8054975" y="5741988"/>
          <p14:tracePt t="17593" x="8108950" y="5732463"/>
          <p14:tracePt t="17610" x="8188325" y="5724525"/>
          <p14:tracePt t="17627" x="8242300" y="5705475"/>
          <p14:tracePt t="17643" x="8296275" y="5697538"/>
          <p14:tracePt t="17659" x="8323263" y="5680075"/>
          <p14:tracePt t="17676" x="8331200" y="5680075"/>
          <p14:tracePt t="17693" x="8340725" y="5670550"/>
          <p14:tracePt t="17709" x="8358188" y="5670550"/>
          <p14:tracePt t="17726" x="8367713" y="5653088"/>
          <p14:tracePt t="17743" x="8385175" y="5643563"/>
          <p14:tracePt t="17759" x="8420100" y="5634038"/>
          <p14:tracePt t="17776" x="8447088" y="5616575"/>
          <p14:tracePt t="17793" x="8491538" y="5599113"/>
          <p14:tracePt t="17809" x="8528050" y="5589588"/>
          <p14:tracePt t="17826" x="8562975" y="5562600"/>
          <p14:tracePt t="17843" x="8609013" y="5554663"/>
          <p14:tracePt t="17860" x="8661400" y="5537200"/>
          <p14:tracePt t="17876" x="8688388" y="5518150"/>
          <p14:tracePt t="17893" x="8724900" y="5510213"/>
          <p14:tracePt t="17909" x="8759825" y="5500688"/>
          <p14:tracePt t="17926" x="8823325" y="5473700"/>
          <p14:tracePt t="17943" x="8875713" y="5465763"/>
          <p14:tracePt t="17959" x="8939213" y="5446713"/>
          <p14:tracePt t="17976" x="9099550" y="5419725"/>
          <p14:tracePt t="17993" x="9224963" y="5402263"/>
          <p14:tracePt t="18009" x="9358313" y="5384800"/>
          <p14:tracePt t="18026" x="9491663" y="5357813"/>
          <p14:tracePt t="18043" x="9653588" y="5322888"/>
          <p14:tracePt t="18060" x="9813925" y="5303838"/>
          <p14:tracePt t="18076" x="9947275" y="5286375"/>
          <p14:tracePt t="18093" x="10082213" y="5268913"/>
          <p14:tracePt t="18110" x="10225088" y="5251450"/>
          <p14:tracePt t="18126" x="10402888" y="5214938"/>
          <p14:tracePt t="18143" x="10501313" y="5180013"/>
          <p14:tracePt t="18159" x="10545763" y="5170488"/>
          <p14:tracePt t="18176" x="10555288" y="5170488"/>
          <p14:tracePt t="18221" x="10545763" y="5170488"/>
          <p14:tracePt t="18226" x="10537825" y="5170488"/>
          <p14:tracePt t="18242" x="10501313" y="5197475"/>
          <p14:tracePt t="18260" x="10447338" y="5241925"/>
          <p14:tracePt t="18276" x="10375900" y="5313363"/>
          <p14:tracePt t="18293" x="10269538" y="5384800"/>
          <p14:tracePt t="18309" x="10161588" y="5465763"/>
          <p14:tracePt t="18326" x="10037763" y="5545138"/>
          <p14:tracePt t="18343" x="9929813" y="5616575"/>
          <p14:tracePt t="18361" x="9804400" y="5688013"/>
          <p14:tracePt t="18376" x="9742488" y="5741988"/>
          <p14:tracePt t="18393" x="9698038" y="5786438"/>
          <p14:tracePt t="18409" x="9617075" y="5840413"/>
          <p14:tracePt t="18426" x="9555163" y="5894388"/>
          <p14:tracePt t="18442" x="9491663" y="5946775"/>
          <p14:tracePt t="18459" x="9439275" y="5991225"/>
          <p14:tracePt t="18477" x="9385300" y="6045200"/>
          <p14:tracePt t="18492" x="9367838" y="6062663"/>
          <p14:tracePt t="18509" x="9348788" y="6072188"/>
          <p14:tracePt t="18526" x="9340850" y="6081713"/>
          <p14:tracePt t="18571" x="9340850" y="6089650"/>
          <p14:tracePt t="18587" x="9340850" y="6099175"/>
          <p14:tracePt t="18594" x="9340850" y="6116638"/>
          <p14:tracePt t="18609" x="9340850" y="6126163"/>
          <p14:tracePt t="18626" x="9402763" y="6161088"/>
          <p14:tracePt t="18642" x="9456738" y="6180138"/>
          <p14:tracePt t="18659" x="9555163" y="6197600"/>
          <p14:tracePt t="18676" x="9698038" y="6197600"/>
          <p14:tracePt t="18692" x="9858375" y="6197600"/>
          <p14:tracePt t="18709" x="10018713" y="6188075"/>
          <p14:tracePt t="18726" x="10287000" y="6153150"/>
          <p14:tracePt t="18742" x="10447338" y="6108700"/>
          <p14:tracePt t="18759" x="10572750" y="6062663"/>
          <p14:tracePt t="18776" x="10609263" y="6018213"/>
          <p14:tracePt t="18792" x="10617200" y="6010275"/>
          <p14:tracePt t="18809" x="10617200" y="5991225"/>
          <p14:tracePt t="18826" x="10590213" y="5938838"/>
          <p14:tracePt t="18842" x="10528300" y="5875338"/>
          <p14:tracePt t="18859" x="10439400" y="5822950"/>
          <p14:tracePt t="18876" x="10304463" y="5795963"/>
          <p14:tracePt t="18892" x="10180638" y="5776913"/>
          <p14:tracePt t="18909" x="10037763" y="5768975"/>
          <p14:tracePt t="18926" x="9885363" y="5768975"/>
          <p14:tracePt t="18942" x="9715500" y="5768975"/>
          <p14:tracePt t="18959" x="9545638" y="5786438"/>
          <p14:tracePt t="18976" x="9358313" y="5840413"/>
          <p14:tracePt t="18992" x="9251950" y="5894388"/>
          <p14:tracePt t="19009" x="9188450" y="5938838"/>
          <p14:tracePt t="19026" x="9144000" y="5991225"/>
          <p14:tracePt t="19042" x="9109075" y="6045200"/>
          <p14:tracePt t="19059" x="9099550" y="6089650"/>
          <p14:tracePt t="19076" x="9099550" y="6126163"/>
          <p14:tracePt t="19092" x="9109075" y="6161088"/>
          <p14:tracePt t="19109" x="9144000" y="6197600"/>
          <p14:tracePt t="19126" x="9259888" y="6242050"/>
          <p14:tracePt t="19142" x="9394825" y="6251575"/>
          <p14:tracePt t="19159" x="9563100" y="6251575"/>
          <p14:tracePt t="19176" x="9769475" y="6215063"/>
          <p14:tracePt t="19192" x="9947275" y="6170613"/>
          <p14:tracePt t="19209" x="10099675" y="6116638"/>
          <p14:tracePt t="19226" x="10180638" y="6081713"/>
          <p14:tracePt t="19242" x="10180638" y="6072188"/>
          <p14:tracePt t="19259" x="10180638" y="6037263"/>
          <p14:tracePt t="19276" x="10153650" y="5991225"/>
          <p14:tracePt t="19292" x="10117138" y="5973763"/>
          <p14:tracePt t="19309" x="10090150" y="5965825"/>
          <p14:tracePt t="19326" x="10045700" y="5965825"/>
          <p14:tracePt t="19342" x="9920288" y="5965825"/>
          <p14:tracePt t="19359" x="9796463" y="5973763"/>
          <p14:tracePt t="19376" x="9661525" y="6000750"/>
          <p14:tracePt t="19392" x="9518650" y="6045200"/>
          <p14:tracePt t="19409" x="9402763" y="6081713"/>
          <p14:tracePt t="19426" x="9331325" y="6108700"/>
          <p14:tracePt t="19442" x="9277350" y="6116638"/>
          <p14:tracePt t="19459" x="9251950" y="6134100"/>
          <p14:tracePt t="19476" x="9205913" y="6153150"/>
          <p14:tracePt t="19492" x="9188450" y="6161088"/>
          <p14:tracePt t="19509" x="9170988" y="6170613"/>
          <p14:tracePt t="19525" x="9144000" y="6170613"/>
          <p14:tracePt t="19542" x="9099550" y="6180138"/>
          <p14:tracePt t="19559" x="9055100" y="6180138"/>
          <p14:tracePt t="19576" x="8991600" y="6188075"/>
          <p14:tracePt t="19592" x="8875713" y="6197600"/>
          <p14:tracePt t="19609" x="8823325" y="6205538"/>
          <p14:tracePt t="19625" x="8759825" y="6205538"/>
          <p14:tracePt t="19642" x="8697913" y="6205538"/>
          <p14:tracePt t="19659" x="8626475" y="6205538"/>
          <p14:tracePt t="19675" x="8545513" y="6188075"/>
          <p14:tracePt t="19692" x="8474075" y="6170613"/>
          <p14:tracePt t="19709" x="8420100" y="6170613"/>
          <p14:tracePt t="19726" x="8358188" y="6143625"/>
          <p14:tracePt t="19742" x="8313738" y="6143625"/>
          <p14:tracePt t="19759" x="8269288" y="6143625"/>
          <p14:tracePt t="19775" x="8224838" y="6143625"/>
          <p14:tracePt t="19792" x="8188325" y="6143625"/>
          <p14:tracePt t="19809" x="8153400" y="6143625"/>
          <p14:tracePt t="19825" x="8108950" y="6143625"/>
          <p14:tracePt t="19842" x="8054975" y="6134100"/>
          <p14:tracePt t="19859" x="8018463" y="6126163"/>
          <p14:tracePt t="19875" x="7974013" y="6116638"/>
          <p14:tracePt t="19892" x="7939088" y="6116638"/>
          <p14:tracePt t="19909" x="7912100" y="6108700"/>
          <p14:tracePt t="19925" x="7858125" y="6108700"/>
          <p14:tracePt t="19928" x="7840663" y="6108700"/>
          <p14:tracePt t="19942" x="7831138" y="6108700"/>
          <p14:tracePt t="19959" x="7823200" y="6108700"/>
          <p14:tracePt t="19975" x="7813675" y="6099175"/>
          <p14:tracePt t="20023" x="7804150" y="6089650"/>
          <p14:tracePt t="20047" x="7804150" y="6081713"/>
          <p14:tracePt t="20063" x="7804150" y="6072188"/>
          <p14:tracePt t="20070" x="7804150" y="6062663"/>
          <p14:tracePt t="20085" x="7804150" y="6045200"/>
          <p14:tracePt t="20094" x="7804150" y="6037263"/>
          <p14:tracePt t="20109" x="7804150" y="6018213"/>
          <p14:tracePt t="20125" x="7804150" y="6010275"/>
          <p14:tracePt t="20149" x="7813675" y="5991225"/>
          <p14:tracePt t="20159" x="7823200" y="5983288"/>
          <p14:tracePt t="20175" x="7867650" y="5938838"/>
          <p14:tracePt t="20192" x="7920038" y="5902325"/>
          <p14:tracePt t="20209" x="7983538" y="5857875"/>
          <p14:tracePt t="20226" x="8116888" y="5768975"/>
          <p14:tracePt t="20242" x="8224838" y="5724525"/>
          <p14:tracePt t="20259" x="8323263" y="5680075"/>
          <p14:tracePt t="20275" x="8466138" y="5616575"/>
          <p14:tracePt t="20292" x="8589963" y="5562600"/>
          <p14:tracePt t="20309" x="8705850" y="5510213"/>
          <p14:tracePt t="20325" x="8804275" y="5473700"/>
          <p14:tracePt t="20342" x="8947150" y="5429250"/>
          <p14:tracePt t="20359" x="9037638" y="5394325"/>
          <p14:tracePt t="20375" x="9153525" y="5348288"/>
          <p14:tracePt t="20392" x="9313863" y="5303838"/>
          <p14:tracePt t="20409" x="9474200" y="5251450"/>
          <p14:tracePt t="20425" x="9634538" y="5187950"/>
          <p14:tracePt t="20442" x="9786938" y="5143500"/>
          <p14:tracePt t="20459" x="9920288" y="5099050"/>
          <p14:tracePt t="20475" x="10072688" y="5062538"/>
          <p14:tracePt t="20492" x="10340975" y="4973638"/>
          <p14:tracePt t="20509" x="10537825" y="4902200"/>
          <p14:tracePt t="20525" x="10715625" y="4848225"/>
          <p14:tracePt t="20542" x="10858500" y="4813300"/>
          <p14:tracePt t="20559" x="10991850" y="4786313"/>
          <p14:tracePt t="20575" x="11117263" y="4751388"/>
          <p14:tracePt t="20592" x="11260138" y="4705350"/>
          <p14:tracePt t="20610" x="11314113" y="4679950"/>
          <p14:tracePt t="20625" x="11368088" y="4652963"/>
          <p14:tracePt t="20642" x="11403013" y="4643438"/>
          <p14:tracePt t="20659" x="11420475" y="4633913"/>
          <p14:tracePt t="20675" x="11447463" y="4616450"/>
          <p14:tracePt t="20692" x="11483975" y="4608513"/>
          <p14:tracePt t="20708" x="11510963" y="4589463"/>
          <p14:tracePt t="20726" x="11537950" y="4572000"/>
          <p14:tracePt t="20742" x="11555413" y="4562475"/>
          <p14:tracePt t="20759" x="11563350" y="4562475"/>
          <p14:tracePt t="20775" x="11572875" y="4554538"/>
          <p14:tracePt t="20835" x="11582400" y="4545013"/>
          <p14:tracePt t="20906" x="11563350" y="4572000"/>
          <p14:tracePt t="20912" x="11528425" y="4589463"/>
          <p14:tracePt t="20925" x="11501438" y="4625975"/>
          <p14:tracePt t="20942" x="11368088" y="4714875"/>
          <p14:tracePt t="20958" x="11134725" y="4867275"/>
          <p14:tracePt t="20975" x="10823575" y="5054600"/>
          <p14:tracePt t="20992" x="10225088" y="5340350"/>
          <p14:tracePt t="21009" x="9875838" y="5465763"/>
          <p14:tracePt t="21025" x="9555163" y="5562600"/>
          <p14:tracePt t="21042" x="9224963" y="5634038"/>
          <p14:tracePt t="21059" x="8966200" y="5697538"/>
          <p14:tracePt t="21075" x="8786813" y="5751513"/>
          <p14:tracePt t="21092" x="8562975" y="5813425"/>
          <p14:tracePt t="21108" x="8439150" y="5840413"/>
          <p14:tracePt t="21125" x="8358188" y="5867400"/>
          <p14:tracePt t="21142" x="8323263" y="5884863"/>
          <p14:tracePt t="21158" x="8269288" y="5894388"/>
          <p14:tracePt t="21175" x="8215313" y="5911850"/>
          <p14:tracePt t="21192" x="8161338" y="5919788"/>
          <p14:tracePt t="21208" x="8116888" y="5938838"/>
          <p14:tracePt t="21225" x="8072438" y="5946775"/>
          <p14:tracePt t="21242" x="8062913" y="5956300"/>
          <p14:tracePt t="21343" x="8072438" y="5946775"/>
          <p14:tracePt t="21351" x="8089900" y="5919788"/>
          <p14:tracePt t="21358" x="8126413" y="5902325"/>
          <p14:tracePt t="21375" x="8205788" y="5857875"/>
          <p14:tracePt t="21392" x="8358188" y="5803900"/>
          <p14:tracePt t="21408" x="8545513" y="5759450"/>
          <p14:tracePt t="21425" x="8769350" y="5705475"/>
          <p14:tracePt t="21442" x="8966200" y="5688013"/>
          <p14:tracePt t="21458" x="9180513" y="5688013"/>
          <p14:tracePt t="21475" x="9412288" y="5705475"/>
          <p14:tracePt t="21492" x="9501188" y="5724525"/>
          <p14:tracePt t="21508" x="9563100" y="5741988"/>
          <p14:tracePt t="21525" x="9590088" y="5768975"/>
          <p14:tracePt t="21542" x="9609138" y="5795963"/>
          <p14:tracePt t="21558" x="9617075" y="5822950"/>
          <p14:tracePt t="21575" x="9626600" y="5867400"/>
          <p14:tracePt t="21592" x="9626600" y="5938838"/>
          <p14:tracePt t="21608" x="9634538" y="5983288"/>
          <p14:tracePt t="21625" x="9644063" y="6037263"/>
          <p14:tracePt t="21642" x="9688513" y="6089650"/>
          <p14:tracePt t="21658" x="9759950" y="6116638"/>
          <p14:tracePt t="21675" x="9831388" y="6126163"/>
          <p14:tracePt t="21692" x="9894888" y="6126163"/>
          <p14:tracePt t="21708" x="9956800" y="6126163"/>
          <p14:tracePt t="21796" x="9956800" y="6116638"/>
          <p14:tracePt t="41692" x="9939338" y="6072188"/>
          <p14:tracePt t="41696" x="9894888" y="6018213"/>
          <p14:tracePt t="41706" x="9867900" y="5956300"/>
          <p14:tracePt t="41720" x="9840913" y="5840413"/>
          <p14:tracePt t="41737" x="9831388" y="5759450"/>
          <p14:tracePt t="41753" x="9813925" y="5741988"/>
          <p14:tracePt t="41820" x="9804400" y="5741988"/>
          <p14:tracePt t="41836" x="9705975" y="5822950"/>
          <p14:tracePt t="41855" x="9528175" y="5946775"/>
          <p14:tracePt t="41870" x="9429750" y="5991225"/>
          <p14:tracePt t="41886" x="9286875" y="6054725"/>
          <p14:tracePt t="41903" x="9082088" y="6089650"/>
          <p14:tracePt t="41920" x="8867775" y="6108700"/>
          <p14:tracePt t="41936" x="8626475" y="6126163"/>
          <p14:tracePt t="41953" x="8358188" y="6143625"/>
          <p14:tracePt t="41970" x="7929563" y="6126163"/>
          <p14:tracePt t="41986" x="7439025" y="6134100"/>
          <p14:tracePt t="42004" x="6894513" y="6224588"/>
          <p14:tracePt t="42020" x="6572250" y="6303963"/>
          <p14:tracePt t="42036" x="6500813" y="6323013"/>
          <p14:tracePt t="42053" x="6581775" y="6323013"/>
          <p14:tracePt t="42070" x="6608763" y="6323013"/>
          <p14:tracePt t="42086" x="6616700" y="6323013"/>
          <p14:tracePt t="42103" x="6634163" y="6323013"/>
          <p14:tracePt t="42268" x="6616700" y="6313488"/>
          <p14:tracePt t="42275" x="6456363" y="6276975"/>
          <p14:tracePt t="42286" x="6180138" y="6269038"/>
          <p14:tracePt t="42303" x="5537200" y="6224588"/>
          <p14:tracePt t="42319" x="4759325" y="6205538"/>
          <p14:tracePt t="42336" x="3875088" y="6143625"/>
          <p14:tracePt t="42353" x="3375025" y="6027738"/>
          <p14:tracePt t="42370" x="2901950" y="5875338"/>
          <p14:tracePt t="42386" x="2687638" y="5768975"/>
          <p14:tracePt t="42404" x="2562225" y="5688013"/>
          <p14:tracePt t="42419" x="2509838" y="5634038"/>
          <p14:tracePt t="42436" x="2490788" y="5608638"/>
          <p14:tracePt t="42453" x="2490788" y="5589588"/>
          <p14:tracePt t="42549" x="2482850" y="5589588"/>
          <p14:tracePt t="42556" x="2465388" y="5572125"/>
          <p14:tracePt t="42565" x="2455863" y="5554663"/>
          <p14:tracePt t="42572" x="2446338" y="5545138"/>
          <p14:tracePt t="42587" x="2438400" y="5537200"/>
          <p14:tracePt t="42603" x="2428875" y="5465763"/>
          <p14:tracePt t="42619" x="2411413" y="5384800"/>
          <p14:tracePt t="42636" x="2393950" y="5286375"/>
          <p14:tracePt t="42653" x="2384425" y="5187950"/>
          <p14:tracePt t="42669" x="2366963" y="5108575"/>
          <p14:tracePt t="42686" x="2357438" y="5054600"/>
          <p14:tracePt t="42703" x="2339975" y="5018088"/>
          <p14:tracePt t="42720" x="2322513" y="4973638"/>
          <p14:tracePt t="42736" x="2322513" y="4965700"/>
          <p14:tracePt t="42753" x="2312988" y="4956175"/>
          <p14:tracePt t="42769" x="2312988" y="4946650"/>
          <p14:tracePt t="42786" x="2312988" y="4929188"/>
          <p14:tracePt t="42803" x="2339975" y="4894263"/>
          <p14:tracePt t="42819" x="2419350" y="4830763"/>
          <p14:tracePt t="42836" x="2562225" y="4741863"/>
          <p14:tracePt t="42853" x="3000375" y="4608513"/>
          <p14:tracePt t="42869" x="3500438" y="4510088"/>
          <p14:tracePt t="42886" x="4044950" y="4394200"/>
          <p14:tracePt t="42903" x="4660900" y="4268788"/>
          <p14:tracePt t="42919" x="5313363" y="4224338"/>
          <p14:tracePt t="42936" x="5776913" y="4224338"/>
          <p14:tracePt t="42953" x="6153150" y="4232275"/>
          <p14:tracePt t="42970" x="6446838" y="4268788"/>
          <p14:tracePt t="42986" x="6500813" y="4276725"/>
          <p14:tracePt t="43003" x="6510338" y="4286250"/>
          <p14:tracePt t="43019" x="6491288" y="4295775"/>
          <p14:tracePt t="43036" x="6411913" y="4340225"/>
          <p14:tracePt t="43053" x="6197600" y="4402138"/>
          <p14:tracePt t="43069" x="5741988" y="4500563"/>
          <p14:tracePt t="43086" x="5153025" y="4608513"/>
          <p14:tracePt t="43103" x="4187825" y="4875213"/>
          <p14:tracePt t="43119" x="3643313" y="4991100"/>
          <p14:tracePt t="43136" x="3303588" y="5081588"/>
          <p14:tracePt t="43153" x="3205163" y="5099050"/>
          <p14:tracePt t="43169" x="3197225" y="5108575"/>
          <p14:tracePt t="43186" x="3276600" y="5108575"/>
          <p14:tracePt t="43203" x="3554413" y="5089525"/>
          <p14:tracePt t="43220" x="4419600" y="5027613"/>
          <p14:tracePt t="43236" x="5072063" y="4965700"/>
          <p14:tracePt t="43253" x="5491163" y="4956175"/>
          <p14:tracePt t="43269" x="5643563" y="4973638"/>
          <p14:tracePt t="43286" x="5661025" y="4991100"/>
          <p14:tracePt t="43303" x="5608638" y="5054600"/>
          <p14:tracePt t="43319" x="5500688" y="5180013"/>
          <p14:tracePt t="43336" x="5303838" y="5446713"/>
          <p14:tracePt t="43353" x="5180013" y="5626100"/>
          <p14:tracePt t="43369" x="5054600" y="5803900"/>
          <p14:tracePt t="43386" x="4973638" y="5929313"/>
          <p14:tracePt t="43403" x="4938713" y="6010275"/>
          <p14:tracePt t="43419" x="4919663" y="6045200"/>
          <p14:tracePt t="43436" x="4919663" y="6054725"/>
          <p14:tracePt t="44369" x="4884738" y="6062663"/>
          <p14:tracePt t="44377" x="4813300" y="6072188"/>
          <p14:tracePt t="44386" x="4724400" y="6081713"/>
          <p14:tracePt t="44403" x="4537075" y="6089650"/>
          <p14:tracePt t="44419" x="4322763" y="6108700"/>
          <p14:tracePt t="44436" x="4170363" y="6108700"/>
          <p14:tracePt t="44452" x="4089400" y="6108700"/>
          <p14:tracePt t="44486" x="4071938" y="6108700"/>
          <p14:tracePt t="44595" x="4071938" y="6099175"/>
          <p14:tracePt t="44627" x="4071938" y="6089650"/>
          <p14:tracePt t="44634" x="4071938" y="6081713"/>
          <p14:tracePt t="44649" x="4081463" y="6062663"/>
          <p14:tracePt t="44665" x="4089400" y="6045200"/>
          <p14:tracePt t="44672" x="4098925" y="6037263"/>
          <p14:tracePt t="44686" x="4098925" y="6027738"/>
          <p14:tracePt t="44702" x="4116388" y="6010275"/>
          <p14:tracePt t="44719" x="4143375" y="5991225"/>
          <p14:tracePt t="44736" x="4160838" y="5983288"/>
          <p14:tracePt t="44752" x="4170363" y="5973763"/>
          <p14:tracePt t="44769" x="4179888" y="5956300"/>
          <p14:tracePt t="44786" x="4197350" y="5946775"/>
          <p14:tracePt t="44802" x="4205288" y="5938838"/>
          <p14:tracePt t="44819" x="4214813" y="5938838"/>
          <p14:tracePt t="46906" x="4224338" y="5884863"/>
          <p14:tracePt t="46915" x="4232275" y="5813425"/>
          <p14:tracePt t="46923" x="4241800" y="5741988"/>
          <p14:tracePt t="46935" x="4259263" y="5661025"/>
          <p14:tracePt t="46952" x="4313238" y="5545138"/>
          <p14:tracePt t="46969" x="4340225" y="5465763"/>
          <p14:tracePt t="46985" x="4348163" y="5419725"/>
          <p14:tracePt t="47018" x="4367213" y="5348288"/>
          <p14:tracePt t="47052" x="4438650" y="5205413"/>
          <p14:tracePt t="47068" x="4456113" y="5143500"/>
          <p14:tracePt t="47085" x="4465638" y="5126038"/>
          <p14:tracePt t="47102" x="4465638" y="5089525"/>
          <p14:tracePt t="47118" x="4419600" y="5018088"/>
          <p14:tracePt t="47135" x="4348163" y="4973638"/>
          <p14:tracePt t="47152" x="4276725" y="4946650"/>
          <p14:tracePt t="47168" x="4241800" y="4938713"/>
          <p14:tracePt t="47187" x="4205288" y="4938713"/>
          <p14:tracePt t="47202" x="4152900" y="4938713"/>
          <p14:tracePt t="47218" x="4010025" y="4938713"/>
          <p14:tracePt t="47235" x="3894138" y="4946650"/>
          <p14:tracePt t="47252" x="3751263" y="4956175"/>
          <p14:tracePt t="47268" x="3608388" y="4965700"/>
          <p14:tracePt t="47285" x="3482975" y="4973638"/>
          <p14:tracePt t="47302" x="3384550" y="4973638"/>
          <p14:tracePt t="47318" x="3330575" y="4973638"/>
          <p14:tracePt t="47335" x="3259138" y="4956175"/>
          <p14:tracePt t="47352" x="3160713" y="4946650"/>
          <p14:tracePt t="47369" x="3125788" y="4929188"/>
          <p14:tracePt t="47385" x="3098800" y="4919663"/>
          <p14:tracePt t="47402" x="3081338" y="4911725"/>
          <p14:tracePt t="47418" x="3062288" y="4894263"/>
          <p14:tracePt t="47435" x="3062288" y="4884738"/>
          <p14:tracePt t="47452" x="3054350" y="4884738"/>
          <p14:tracePt t="47468" x="3054350" y="4875213"/>
          <p14:tracePt t="49866" x="2982913" y="4894263"/>
          <p14:tracePt t="49874" x="2874963" y="4919663"/>
          <p14:tracePt t="49884" x="2768600" y="4956175"/>
          <p14:tracePt t="49901" x="2571750" y="5018088"/>
          <p14:tracePt t="49918" x="2374900" y="5081588"/>
          <p14:tracePt t="49934" x="2125663" y="5133975"/>
          <p14:tracePt t="49968" x="1517650" y="5313363"/>
          <p14:tracePt t="50001" x="1401763" y="5348288"/>
          <p14:tracePt t="50018" x="1366838" y="5357813"/>
          <p14:tracePt t="50034" x="1347788" y="5375275"/>
          <p14:tracePt t="50051" x="1347788" y="5384800"/>
          <p14:tracePt t="50068" x="1347788" y="5394325"/>
          <p14:tracePt t="50101" x="1347788" y="5402263"/>
          <p14:tracePt t="50189" x="1374775" y="5402263"/>
          <p14:tracePt t="50198" x="1401763" y="5394325"/>
          <p14:tracePt t="50202" x="1428750" y="5384800"/>
          <p14:tracePt t="50218" x="1446213" y="5384800"/>
          <p14:tracePt t="50259" x="1446213" y="5375275"/>
          <p14:tracePt t="50268" x="1455738" y="5375275"/>
          <p14:tracePt t="50275" x="1473200" y="5367338"/>
          <p14:tracePt t="50284" x="1490663" y="5348288"/>
          <p14:tracePt t="50301" x="1544638" y="5303838"/>
          <p14:tracePt t="50317" x="1554163" y="5295900"/>
          <p14:tracePt t="50351" x="1544638" y="5295900"/>
          <p14:tracePt t="50392" x="1544638" y="5303838"/>
          <p14:tracePt t="50453" x="1536700" y="5303838"/>
          <p14:tracePt t="50461" x="1536700" y="5313363"/>
          <p14:tracePt t="50468" x="1527175" y="5313363"/>
          <p14:tracePt t="50502" x="1527175" y="5322888"/>
          <p14:tracePt t="50923" x="1517650" y="5330825"/>
          <p14:tracePt t="50939" x="1500188" y="5348288"/>
          <p14:tracePt t="50944" x="1482725" y="5367338"/>
          <p14:tracePt t="50952" x="1465263" y="5375275"/>
          <p14:tracePt t="50969" x="1419225" y="5402263"/>
          <p14:tracePt t="50984" x="1384300" y="5429250"/>
          <p14:tracePt t="51017" x="1330325" y="5456238"/>
          <p14:tracePt t="51050" x="1322388" y="5465763"/>
          <p14:tracePt t="51093" x="1312863" y="5465763"/>
          <p14:tracePt t="51100" x="1295400" y="5465763"/>
          <p14:tracePt t="51109" x="1285875" y="5465763"/>
          <p14:tracePt t="51117" x="1268413" y="5465763"/>
          <p14:tracePt t="51134" x="1231900" y="5465763"/>
          <p14:tracePt t="51151" x="1196975" y="5456238"/>
          <p14:tracePt t="51167" x="1160463" y="5446713"/>
          <p14:tracePt t="51184" x="1116013" y="5429250"/>
          <p14:tracePt t="51200" x="1081088" y="5419725"/>
          <p14:tracePt t="51217" x="1036638" y="5402263"/>
          <p14:tracePt t="51234" x="1009650" y="5394325"/>
          <p14:tracePt t="51250" x="990600" y="5384800"/>
          <p14:tracePt t="51267" x="982663" y="5384800"/>
          <p14:tracePt t="51284" x="965200" y="5384800"/>
          <p14:tracePt t="51414" x="946150" y="5394325"/>
          <p14:tracePt t="51423" x="928688" y="5411788"/>
          <p14:tracePt t="51434" x="911225" y="5419725"/>
          <p14:tracePt t="51450" x="874713" y="5456238"/>
          <p14:tracePt t="51467" x="839788" y="5500688"/>
          <p14:tracePt t="51484" x="785813" y="5554663"/>
          <p14:tracePt t="51500" x="768350" y="5581650"/>
          <p14:tracePt t="51517" x="758825" y="5589588"/>
          <p14:tracePt t="51534" x="758825" y="5599113"/>
          <p14:tracePt t="51641" x="750888" y="5608638"/>
          <p14:tracePt t="51657" x="741363" y="5608638"/>
          <p14:tracePt t="51665" x="723900" y="5616575"/>
          <p14:tracePt t="51670" x="714375" y="5626100"/>
          <p14:tracePt t="51684" x="704850" y="5634038"/>
          <p14:tracePt t="51700" x="687388" y="5643563"/>
          <p14:tracePt t="51717" x="660400" y="5653088"/>
          <p14:tracePt t="51734" x="642938" y="5670550"/>
          <p14:tracePt t="51829" x="642938" y="5661025"/>
          <p14:tracePt t="51834" x="633413" y="5661025"/>
          <p14:tracePt t="51842" x="633413" y="5643563"/>
          <p14:tracePt t="51851" x="625475" y="5626100"/>
          <p14:tracePt t="51867" x="615950" y="5589588"/>
          <p14:tracePt t="51884" x="608013" y="5562600"/>
          <p14:tracePt t="51900" x="588963" y="5545138"/>
          <p14:tracePt t="51917" x="588963" y="5527675"/>
          <p14:tracePt t="51968" x="588963" y="5518150"/>
          <p14:tracePt t="51976" x="581025" y="5500688"/>
          <p14:tracePt t="51984" x="581025" y="5491163"/>
          <p14:tracePt t="52000" x="571500" y="5456238"/>
          <p14:tracePt t="52019" x="554038" y="5419725"/>
          <p14:tracePt t="52034" x="544513" y="5394325"/>
          <p14:tracePt t="52050" x="527050" y="5367338"/>
          <p14:tracePt t="52067" x="517525" y="5357813"/>
          <p14:tracePt t="52084" x="509588" y="5340350"/>
          <p14:tracePt t="52100" x="490538" y="5330825"/>
          <p14:tracePt t="52119" x="482600" y="5322888"/>
          <p14:tracePt t="52134" x="482600" y="5313363"/>
          <p14:tracePt t="52150" x="473075" y="5313363"/>
          <p14:tracePt t="52167" x="473075" y="5303838"/>
          <p14:tracePt t="52184" x="465138" y="5295900"/>
          <p14:tracePt t="52200" x="455613" y="5286375"/>
          <p14:tracePt t="52217" x="428625" y="5276850"/>
          <p14:tracePt t="52234" x="384175" y="5259388"/>
          <p14:tracePt t="52250" x="347663" y="5241925"/>
          <p14:tracePt t="52267" x="330200" y="5232400"/>
          <p14:tracePt t="52284" x="322263" y="5232400"/>
          <p14:tracePt t="52300" x="322263" y="5224463"/>
          <p14:tracePt t="52317" x="322263" y="5205413"/>
          <p14:tracePt t="52335" x="303213" y="5170488"/>
          <p14:tracePt t="52350" x="295275" y="5133975"/>
          <p14:tracePt t="52367" x="285750" y="5072063"/>
          <p14:tracePt t="52384" x="285750" y="4991100"/>
          <p14:tracePt t="52400" x="303213" y="4894263"/>
          <p14:tracePt t="52417" x="339725" y="4795838"/>
          <p14:tracePt t="52435" x="393700" y="4687888"/>
          <p14:tracePt t="52450" x="455613" y="4572000"/>
          <p14:tracePt t="52467" x="527050" y="4465638"/>
          <p14:tracePt t="52484" x="625475" y="4375150"/>
          <p14:tracePt t="52500" x="660400" y="4357688"/>
          <p14:tracePt t="52517" x="669925" y="4340225"/>
          <p14:tracePt t="52534" x="679450" y="4340225"/>
          <p14:tracePt t="52550" x="696913" y="4375150"/>
          <p14:tracePt t="52567" x="696913" y="4446588"/>
          <p14:tracePt t="52584" x="696913" y="4643438"/>
          <p14:tracePt t="52600" x="660400" y="4813300"/>
          <p14:tracePt t="52617" x="598488" y="4956175"/>
          <p14:tracePt t="52634" x="554038" y="5045075"/>
          <p14:tracePt t="52650" x="500063" y="5108575"/>
          <p14:tracePt t="52667" x="465138" y="5133975"/>
          <p14:tracePt t="52683" x="419100" y="5153025"/>
          <p14:tracePt t="52700" x="384175" y="5153025"/>
          <p14:tracePt t="52717" x="347663" y="5116513"/>
          <p14:tracePt t="52733" x="303213" y="5018088"/>
          <p14:tracePt t="52750" x="295275" y="4919663"/>
          <p14:tracePt t="52767" x="295275" y="4822825"/>
          <p14:tracePt t="52783" x="339725" y="4724400"/>
          <p14:tracePt t="52800" x="374650" y="4660900"/>
          <p14:tracePt t="52817" x="401638" y="4608513"/>
          <p14:tracePt t="52834" x="465138" y="4554538"/>
          <p14:tracePt t="52852" x="500063" y="4537075"/>
          <p14:tracePt t="52867" x="527050" y="4537075"/>
          <p14:tracePt t="52883" x="536575" y="4537075"/>
          <p14:tracePt t="52900" x="554038" y="4581525"/>
          <p14:tracePt t="52917" x="554038" y="4633913"/>
          <p14:tracePt t="52933" x="544513" y="4714875"/>
          <p14:tracePt t="52950" x="517525" y="4822825"/>
          <p14:tracePt t="52967" x="465138" y="4965700"/>
          <p14:tracePt t="52983" x="401638" y="5045075"/>
          <p14:tracePt t="53000" x="330200" y="5126038"/>
          <p14:tracePt t="53017" x="258763" y="5180013"/>
          <p14:tracePt t="53033" x="214313" y="5197475"/>
          <p14:tracePt t="53050" x="204788" y="5197475"/>
          <p14:tracePt t="53067" x="196850" y="5197475"/>
          <p14:tracePt t="53084" x="204788" y="5126038"/>
          <p14:tracePt t="53100" x="250825" y="5010150"/>
          <p14:tracePt t="53117" x="303213" y="4884738"/>
          <p14:tracePt t="53133" x="357188" y="4768850"/>
          <p14:tracePt t="53150" x="401638" y="4697413"/>
          <p14:tracePt t="53167" x="446088" y="4660900"/>
          <p14:tracePt t="53183" x="455613" y="4652963"/>
          <p14:tracePt t="53217" x="465138" y="4652963"/>
          <p14:tracePt t="53233" x="473075" y="4741863"/>
          <p14:tracePt t="53250" x="465138" y="4902200"/>
          <p14:tracePt t="53267" x="419100" y="5081588"/>
          <p14:tracePt t="53283" x="366713" y="5268913"/>
          <p14:tracePt t="53300" x="303213" y="5429250"/>
          <p14:tracePt t="53317" x="268288" y="5545138"/>
          <p14:tracePt t="53334" x="250825" y="5616575"/>
          <p14:tracePt t="53350" x="241300" y="5634038"/>
          <p14:tracePt t="53367" x="231775" y="5643563"/>
          <p14:tracePt t="53507" x="231775" y="5661025"/>
          <p14:tracePt t="53514" x="241300" y="5680075"/>
          <p14:tracePt t="53524" x="268288" y="5705475"/>
          <p14:tracePt t="53533" x="285750" y="5724525"/>
          <p14:tracePt t="53550" x="322263" y="5741988"/>
          <p14:tracePt t="53566" x="366713" y="5759450"/>
          <p14:tracePt t="53584" x="438150" y="5768975"/>
          <p14:tracePt t="53600" x="473075" y="5768975"/>
          <p14:tracePt t="53617" x="490538" y="5768975"/>
          <p14:tracePt t="53896" x="490538" y="5776913"/>
          <p14:tracePt t="53912" x="490538" y="5786438"/>
          <p14:tracePt t="53920" x="490538" y="5795963"/>
          <p14:tracePt t="53929" x="490538" y="5803900"/>
          <p14:tracePt t="53936" x="490538" y="5813425"/>
          <p14:tracePt t="54024" x="482600" y="5822950"/>
          <p14:tracePt t="54036" x="482600" y="5840413"/>
          <p14:tracePt t="54045" x="473075" y="5840413"/>
          <p14:tracePt t="54053" x="473075" y="5848350"/>
          <p14:tracePt t="54077" x="473075" y="5857875"/>
          <p14:tracePt t="54101" x="465138" y="5857875"/>
          <p14:tracePt t="54319" x="482600" y="5857875"/>
          <p14:tracePt t="54326" x="500063" y="5848350"/>
          <p14:tracePt t="54334" x="517525" y="5840413"/>
          <p14:tracePt t="54350" x="554038" y="5830888"/>
          <p14:tracePt t="54383" x="652463" y="5803900"/>
          <p14:tracePt t="54416" x="768350" y="5776913"/>
          <p14:tracePt t="54433" x="839788" y="5768975"/>
          <p14:tracePt t="54450" x="919163" y="5759450"/>
          <p14:tracePt t="54466" x="973138" y="5751513"/>
          <p14:tracePt t="54483" x="1027113" y="5741988"/>
          <p14:tracePt t="54500" x="1081088" y="5741988"/>
          <p14:tracePt t="54516" x="1133475" y="5732463"/>
          <p14:tracePt t="54533" x="1187450" y="5724525"/>
          <p14:tracePt t="54550" x="1241425" y="5724525"/>
          <p14:tracePt t="54566" x="1322388" y="5724525"/>
          <p14:tracePt t="54583" x="1401763" y="5724525"/>
          <p14:tracePt t="54600" x="1536700" y="5724525"/>
          <p14:tracePt t="54616" x="1633538" y="5724525"/>
          <p14:tracePt t="54633" x="1731963" y="5732463"/>
          <p14:tracePt t="54650" x="1830388" y="5741988"/>
          <p14:tracePt t="54666" x="1938338" y="5751513"/>
          <p14:tracePt t="54683" x="2036763" y="5751513"/>
          <p14:tracePt t="54700" x="2170113" y="5759450"/>
          <p14:tracePt t="54716" x="2259013" y="5768975"/>
          <p14:tracePt t="54733" x="2322513" y="5768975"/>
          <p14:tracePt t="54750" x="2374900" y="5768975"/>
          <p14:tracePt t="54766" x="2428875" y="5768975"/>
          <p14:tracePt t="54783" x="2482850" y="5776913"/>
          <p14:tracePt t="54800" x="2544763" y="5776913"/>
          <p14:tracePt t="54816" x="2616200" y="5776913"/>
          <p14:tracePt t="54833" x="2705100" y="5776913"/>
          <p14:tracePt t="54850" x="2847975" y="5786438"/>
          <p14:tracePt t="54866" x="2946400" y="5795963"/>
          <p14:tracePt t="54883" x="3054350" y="5803900"/>
          <p14:tracePt t="54900" x="3152775" y="5803900"/>
          <p14:tracePt t="54916" x="3251200" y="5803900"/>
          <p14:tracePt t="54933" x="3348038" y="5803900"/>
          <p14:tracePt t="54950" x="3490913" y="5803900"/>
          <p14:tracePt t="54966" x="3581400" y="5795963"/>
          <p14:tracePt t="54983" x="3670300" y="5795963"/>
          <p14:tracePt t="55000" x="3759200" y="5795963"/>
          <p14:tracePt t="55016" x="3857625" y="5795963"/>
          <p14:tracePt t="55033" x="3956050" y="5795963"/>
          <p14:tracePt t="55050" x="4054475" y="5795963"/>
          <p14:tracePt t="55066" x="4160838" y="5795963"/>
          <p14:tracePt t="55083" x="4259263" y="5795963"/>
          <p14:tracePt t="55100" x="4419600" y="5795963"/>
          <p14:tracePt t="55116" x="4537075" y="5795963"/>
          <p14:tracePt t="55133" x="4643438" y="5795963"/>
          <p14:tracePt t="55149" x="4768850" y="5795963"/>
          <p14:tracePt t="55166" x="4884738" y="5795963"/>
          <p14:tracePt t="55183" x="5027613" y="5786438"/>
          <p14:tracePt t="55200" x="5259388" y="5786438"/>
          <p14:tracePt t="55216" x="5419725" y="5786438"/>
          <p14:tracePt t="55233" x="5589588" y="5786438"/>
          <p14:tracePt t="55249" x="5759450" y="5795963"/>
          <p14:tracePt t="55266" x="5911850" y="5803900"/>
          <p14:tracePt t="55283" x="6062663" y="5813425"/>
          <p14:tracePt t="55299" x="6224588" y="5822950"/>
          <p14:tracePt t="55316" x="6367463" y="5830888"/>
          <p14:tracePt t="55333" x="6518275" y="5830888"/>
          <p14:tracePt t="55351" x="6715125" y="5830888"/>
          <p14:tracePt t="55366" x="6840538" y="5830888"/>
          <p14:tracePt t="55383" x="6929438" y="5830888"/>
          <p14:tracePt t="55400" x="6973888" y="5830888"/>
          <p14:tracePt t="55416" x="7000875" y="5830888"/>
          <p14:tracePt t="55433" x="7010400" y="5830888"/>
          <p14:tracePt t="55466" x="7010400" y="5822950"/>
          <p14:tracePt t="55771" x="6991350" y="5822950"/>
          <p14:tracePt t="55778" x="6938963" y="5830888"/>
          <p14:tracePt t="55786" x="6875463" y="5840413"/>
          <p14:tracePt t="55800" x="6777038" y="5848350"/>
          <p14:tracePt t="55816" x="6527800" y="5875338"/>
          <p14:tracePt t="55834" x="6000750" y="5946775"/>
          <p14:tracePt t="55849" x="5572125" y="5973763"/>
          <p14:tracePt t="55883" x="4705350" y="6010275"/>
          <p14:tracePt t="55916" x="4125913" y="6010275"/>
          <p14:tracePt t="55933" x="3894138" y="6010275"/>
          <p14:tracePt t="55949" x="3625850" y="6000750"/>
          <p14:tracePt t="55966" x="3509963" y="6000750"/>
          <p14:tracePt t="55983" x="3394075" y="5991225"/>
          <p14:tracePt t="55999" x="3295650" y="5991225"/>
          <p14:tracePt t="56016" x="3152775" y="5983288"/>
          <p14:tracePt t="56033" x="3009900" y="5983288"/>
          <p14:tracePt t="56049" x="2874963" y="5991225"/>
          <p14:tracePt t="56066" x="2768600" y="5991225"/>
          <p14:tracePt t="56083" x="2589213" y="6000750"/>
          <p14:tracePt t="56099" x="2419350" y="5991225"/>
          <p14:tracePt t="56116" x="2251075" y="5973763"/>
          <p14:tracePt t="56133" x="2108200" y="5965825"/>
          <p14:tracePt t="56149" x="1973263" y="5965825"/>
          <p14:tracePt t="56166" x="1866900" y="5965825"/>
          <p14:tracePt t="56183" x="1785938" y="5965825"/>
          <p14:tracePt t="56200" x="1704975" y="5956300"/>
          <p14:tracePt t="56216" x="1652588" y="5946775"/>
          <p14:tracePt t="56232" x="1589088" y="5938838"/>
          <p14:tracePt t="56249" x="1536700" y="5938838"/>
          <p14:tracePt t="56266" x="1490663" y="5938838"/>
          <p14:tracePt t="56283" x="1455738" y="5938838"/>
          <p14:tracePt t="56299" x="1411288" y="5938838"/>
          <p14:tracePt t="56316" x="1393825" y="5919788"/>
          <p14:tracePt t="56333" x="1330325" y="5902325"/>
          <p14:tracePt t="56349" x="1285875" y="5894388"/>
          <p14:tracePt t="56366" x="1241425" y="5875338"/>
          <p14:tracePt t="56384" x="1196975" y="5867400"/>
          <p14:tracePt t="56399" x="1169988" y="5848350"/>
          <p14:tracePt t="56416" x="1160463" y="5848350"/>
          <p14:tracePt t="56512" x="1143000" y="5840413"/>
          <p14:tracePt t="56520" x="1125538" y="5840413"/>
          <p14:tracePt t="56532" x="1098550" y="5840413"/>
          <p14:tracePt t="56550" x="1000125" y="5867400"/>
          <p14:tracePt t="56566" x="893763" y="5929313"/>
          <p14:tracePt t="56762" x="874713" y="5911850"/>
          <p14:tracePt t="56770" x="847725" y="5894388"/>
          <p14:tracePt t="56782" x="830263" y="5884863"/>
          <p14:tracePt t="56801" x="803275" y="5857875"/>
          <p14:tracePt t="56816" x="785813" y="5848350"/>
          <p14:tracePt t="56832" x="776288" y="5840413"/>
          <p14:tracePt t="56919" x="776288" y="5830888"/>
          <p14:tracePt t="56959" x="776288" y="5822950"/>
          <p14:tracePt t="57349" x="768350" y="5822950"/>
          <p14:tracePt t="57357" x="750888" y="5822950"/>
          <p14:tracePt t="57366" x="731838" y="5822950"/>
          <p14:tracePt t="57383" x="723900" y="5822950"/>
          <p14:tracePt t="57458" x="704850" y="5822950"/>
          <p14:tracePt t="57467" x="704850" y="5830888"/>
          <p14:tracePt t="57472" x="687388" y="5830888"/>
          <p14:tracePt t="57499" x="679450" y="5840413"/>
          <p14:tracePt t="57532" x="669925" y="5840413"/>
          <p14:tracePt t="57598" x="669925" y="5848350"/>
          <p14:tracePt t="57652" x="652463" y="5848350"/>
          <p14:tracePt t="57661" x="633413" y="5848350"/>
          <p14:tracePt t="57669" x="625475" y="5848350"/>
          <p14:tracePt t="57682" x="608013" y="5857875"/>
          <p14:tracePt t="57699" x="598488" y="5857875"/>
          <p14:tracePt t="57715" x="588963" y="5857875"/>
          <p14:tracePt t="57732" x="581025" y="5857875"/>
          <p14:tracePt t="57887" x="581025" y="5848350"/>
          <p14:tracePt t="57895" x="581025" y="5840413"/>
          <p14:tracePt t="57904" x="581025" y="5830888"/>
          <p14:tracePt t="57915" x="581025" y="5822950"/>
          <p14:tracePt t="57932" x="581025" y="5813425"/>
          <p14:tracePt t="57949" x="581025" y="5795963"/>
          <p14:tracePt t="57965" x="581025" y="5786438"/>
          <p14:tracePt t="58598" x="581025" y="5768975"/>
          <p14:tracePt t="58606" x="581025" y="5724525"/>
          <p14:tracePt t="58615" x="581025" y="5661025"/>
          <p14:tracePt t="58649" x="588963" y="5384800"/>
          <p14:tracePt t="58682" x="633413" y="5089525"/>
          <p14:tracePt t="58699" x="642938" y="4965700"/>
          <p14:tracePt t="58715" x="660400" y="4857750"/>
          <p14:tracePt t="58732" x="679450" y="4803775"/>
          <p14:tracePt t="58749" x="679450" y="4795838"/>
          <p14:tracePt t="58848" x="687388" y="4776788"/>
          <p14:tracePt t="58857" x="696913" y="4759325"/>
          <p14:tracePt t="58865" x="704850" y="4732338"/>
          <p14:tracePt t="58882" x="714375" y="4679950"/>
          <p14:tracePt t="58898" x="731838" y="4625975"/>
          <p14:tracePt t="58915" x="741363" y="4581525"/>
          <p14:tracePt t="58932" x="750888" y="4545013"/>
          <p14:tracePt t="58948" x="758825" y="4510088"/>
          <p14:tracePt t="58965" x="768350" y="4456113"/>
          <p14:tracePt t="58982" x="785813" y="4411663"/>
          <p14:tracePt t="58998" x="795338" y="4375150"/>
          <p14:tracePt t="59015" x="803275" y="4340225"/>
          <p14:tracePt t="59032" x="822325" y="4295775"/>
          <p14:tracePt t="59048" x="830263" y="4268788"/>
          <p14:tracePt t="59066" x="847725" y="4241800"/>
          <p14:tracePt t="59082" x="857250" y="4224338"/>
          <p14:tracePt t="59099" x="866775" y="4214813"/>
          <p14:tracePt t="59115" x="884238" y="4205288"/>
          <p14:tracePt t="59132" x="893763" y="4197350"/>
          <p14:tracePt t="59148" x="938213" y="4179888"/>
          <p14:tracePt t="59165" x="973138" y="4170363"/>
          <p14:tracePt t="59182" x="1027113" y="4160838"/>
          <p14:tracePt t="59198" x="1116013" y="4160838"/>
          <p14:tracePt t="59215" x="1295400" y="4179888"/>
          <p14:tracePt t="59232" x="1446213" y="4197350"/>
          <p14:tracePt t="59248" x="1589088" y="4214813"/>
          <p14:tracePt t="59265" x="1704975" y="4232275"/>
          <p14:tracePt t="59282" x="1776413" y="4251325"/>
          <p14:tracePt t="59298" x="1822450" y="4259263"/>
          <p14:tracePt t="59315" x="1830388" y="4268788"/>
          <p14:tracePt t="59332" x="1839913" y="4286250"/>
          <p14:tracePt t="59348" x="1847850" y="4286250"/>
          <p14:tracePt t="59365" x="1857375" y="4295775"/>
          <p14:tracePt t="59382" x="1866900" y="4303713"/>
          <p14:tracePt t="59450" x="1857375" y="4313238"/>
          <p14:tracePt t="59457" x="1839913" y="4322763"/>
          <p14:tracePt t="59465" x="1812925" y="4330700"/>
          <p14:tracePt t="59482" x="1768475" y="4340225"/>
          <p14:tracePt t="59498" x="1731963" y="4357688"/>
          <p14:tracePt t="59515" x="1687513" y="4375150"/>
          <p14:tracePt t="59532" x="1670050" y="4384675"/>
          <p14:tracePt t="59548" x="1652588" y="4394200"/>
          <p14:tracePt t="59582" x="1625600" y="4394200"/>
          <p14:tracePt t="59598" x="1616075" y="4394200"/>
          <p14:tracePt t="59615" x="1616075" y="4402138"/>
          <p14:tracePt t="59715" x="1633538" y="4402138"/>
          <p14:tracePt t="59724" x="1652588" y="4411663"/>
          <p14:tracePt t="59731" x="1679575" y="4411663"/>
          <p14:tracePt t="59748" x="1731963" y="4411663"/>
          <p14:tracePt t="59765" x="1785938" y="4411663"/>
          <p14:tracePt t="59782" x="1839913" y="4411663"/>
          <p14:tracePt t="59798" x="1884363" y="4411663"/>
          <p14:tracePt t="59815" x="1901825" y="4419600"/>
          <p14:tracePt t="59832" x="1911350" y="4419600"/>
          <p14:tracePt t="59879" x="1919288" y="4438650"/>
          <p14:tracePt t="59886" x="1928813" y="4465638"/>
          <p14:tracePt t="59898" x="1938338" y="4491038"/>
          <p14:tracePt t="59915" x="1938338" y="4537075"/>
          <p14:tracePt t="59932" x="1955800" y="4633913"/>
          <p14:tracePt t="59948" x="1982788" y="4795838"/>
          <p14:tracePt t="59965" x="2027238" y="4875213"/>
          <p14:tracePt t="59981" x="2071688" y="4946650"/>
          <p14:tracePt t="59998" x="2116138" y="5010150"/>
          <p14:tracePt t="60015" x="2205038" y="5081588"/>
          <p14:tracePt t="60031" x="2339975" y="5133975"/>
          <p14:tracePt t="60048" x="2527300" y="5187950"/>
          <p14:tracePt t="60065" x="2732088" y="5224463"/>
          <p14:tracePt t="60082" x="3089275" y="5251450"/>
          <p14:tracePt t="60098" x="3322638" y="5268913"/>
          <p14:tracePt t="60115" x="3589338" y="5286375"/>
          <p14:tracePt t="60132" x="3867150" y="5313363"/>
          <p14:tracePt t="60148" x="4143375" y="5330825"/>
          <p14:tracePt t="60165" x="4367213" y="5348288"/>
          <p14:tracePt t="60182" x="4581525" y="5384800"/>
          <p14:tracePt t="60198" x="4894263" y="5411788"/>
          <p14:tracePt t="60215" x="5089525" y="5411788"/>
          <p14:tracePt t="60232" x="5286375" y="5402263"/>
          <p14:tracePt t="60248" x="5438775" y="5384800"/>
          <p14:tracePt t="60265" x="5510213" y="5367338"/>
          <p14:tracePt t="60281" x="5572125" y="5340350"/>
          <p14:tracePt t="60298" x="5599113" y="5322888"/>
          <p14:tracePt t="60315" x="5616575" y="5303838"/>
          <p14:tracePt t="60332" x="5634038" y="5232400"/>
          <p14:tracePt t="60348" x="5653088" y="5160963"/>
          <p14:tracePt t="60365" x="5661025" y="5072063"/>
          <p14:tracePt t="60381" x="5661025" y="4973638"/>
          <p14:tracePt t="60398" x="5653088" y="4875213"/>
          <p14:tracePt t="60415" x="5608638" y="4768850"/>
          <p14:tracePt t="60432" x="5429250" y="4589463"/>
          <p14:tracePt t="60448" x="5126038" y="4394200"/>
          <p14:tracePt t="60465" x="4759325" y="4241800"/>
          <p14:tracePt t="60481" x="4330700" y="4133850"/>
          <p14:tracePt t="60498" x="3822700" y="4089400"/>
          <p14:tracePt t="60515" x="3330575" y="4062413"/>
          <p14:tracePt t="60531" x="2911475" y="4054475"/>
          <p14:tracePt t="60548" x="2544763" y="4054475"/>
          <p14:tracePt t="60565" x="2187575" y="4062413"/>
          <p14:tracePt t="60582" x="1893888" y="4125913"/>
          <p14:tracePt t="60598" x="1812925" y="4160838"/>
          <p14:tracePt t="60615" x="1758950" y="4197350"/>
          <p14:tracePt t="60632" x="1741488" y="4232275"/>
          <p14:tracePt t="60648" x="1741488" y="4251325"/>
          <p14:tracePt t="60665" x="1731963" y="4268788"/>
          <p14:tracePt t="60682" x="1724025" y="4286250"/>
          <p14:tracePt t="60698" x="1724025" y="4295775"/>
          <p14:tracePt t="60715" x="1724025" y="4303713"/>
          <p14:tracePt t="60731" x="1731963" y="4313238"/>
          <p14:tracePt t="60748" x="1741488" y="4313238"/>
          <p14:tracePt t="60765" x="1751013" y="4313238"/>
          <p14:tracePt t="60800" x="1751013" y="4322763"/>
          <p14:tracePt t="60817" x="1768475" y="4330700"/>
          <p14:tracePt t="60871" x="1768475" y="4340225"/>
          <p14:tracePt t="60887" x="1768475" y="4348163"/>
          <p14:tracePt t="60895" x="1758950" y="4357688"/>
          <p14:tracePt t="60903" x="1751013" y="4367213"/>
          <p14:tracePt t="60915" x="1751013" y="4375150"/>
          <p14:tracePt t="60932" x="1697038" y="4419600"/>
          <p14:tracePt t="60948" x="1652588" y="4465638"/>
          <p14:tracePt t="60965" x="1598613" y="4510088"/>
          <p14:tracePt t="60981" x="1536700" y="4554538"/>
          <p14:tracePt t="60998" x="1482725" y="4598988"/>
          <p14:tracePt t="61015" x="1455738" y="4616450"/>
          <p14:tracePt t="61031" x="1411288" y="4633913"/>
          <p14:tracePt t="61048" x="1393825" y="4633913"/>
          <p14:tracePt t="61065" x="1347788" y="4643438"/>
          <p14:tracePt t="61081" x="1295400" y="4660900"/>
          <p14:tracePt t="61098" x="1258888" y="4660900"/>
          <p14:tracePt t="61115" x="1187450" y="4679950"/>
          <p14:tracePt t="61131" x="1089025" y="4705350"/>
          <p14:tracePt t="61148" x="990600" y="4759325"/>
          <p14:tracePt t="61165" x="893763" y="4795838"/>
          <p14:tracePt t="61181" x="795338" y="4830763"/>
          <p14:tracePt t="61198" x="687388" y="4867275"/>
          <p14:tracePt t="61215" x="633413" y="4884738"/>
          <p14:tracePt t="61231" x="598488" y="4894263"/>
          <p14:tracePt t="61309" x="588963" y="4894263"/>
          <p14:tracePt t="61317" x="588963" y="4884738"/>
          <p14:tracePt t="61324" x="581025" y="4875213"/>
          <p14:tracePt t="61331" x="571500" y="4875213"/>
          <p14:tracePt t="61362" x="571500" y="4867275"/>
          <p14:tracePt t="61440" x="571500" y="4857750"/>
          <p14:tracePt t="61449" x="581025" y="4848225"/>
          <p14:tracePt t="61456" x="588963" y="4830763"/>
          <p14:tracePt t="61465" x="608013" y="4830763"/>
          <p14:tracePt t="61481" x="633413" y="4803775"/>
          <p14:tracePt t="61498" x="679450" y="4776788"/>
          <p14:tracePt t="61514" x="714375" y="4759325"/>
          <p14:tracePt t="61531" x="750888" y="4751388"/>
          <p14:tracePt t="61548" x="785813" y="4741863"/>
          <p14:tracePt t="61564" x="803275" y="4741863"/>
          <p14:tracePt t="61630" x="812800" y="4759325"/>
          <p14:tracePt t="61637" x="822325" y="4759325"/>
          <p14:tracePt t="61648" x="822325" y="4768850"/>
          <p14:tracePt t="61664" x="830263" y="4776788"/>
          <p14:tracePt t="61682" x="857250" y="4776788"/>
          <p14:tracePt t="61698" x="884238" y="4776788"/>
          <p14:tracePt t="61714" x="919163" y="4776788"/>
          <p14:tracePt t="61731" x="965200" y="4776788"/>
          <p14:tracePt t="61748" x="1000125" y="4776788"/>
          <p14:tracePt t="61764" x="1017588" y="4776788"/>
          <p14:tracePt t="61839" x="1017588" y="4795838"/>
          <p14:tracePt t="61847" x="1017588" y="4803775"/>
          <p14:tracePt t="61855" x="1017588" y="4822825"/>
          <p14:tracePt t="61864" x="1009650" y="4840288"/>
          <p14:tracePt t="61881" x="1000125" y="4902200"/>
          <p14:tracePt t="61900" x="955675" y="5037138"/>
          <p14:tracePt t="61914" x="928688" y="5108575"/>
          <p14:tracePt t="61931" x="893763" y="5251450"/>
          <p14:tracePt t="61948" x="847725" y="5465763"/>
          <p14:tracePt t="61964" x="830263" y="5562600"/>
          <p14:tracePt t="61981" x="822325" y="5653088"/>
          <p14:tracePt t="61998" x="803275" y="5715000"/>
          <p14:tracePt t="62014" x="803275" y="5759450"/>
          <p14:tracePt t="62031" x="795338" y="5768975"/>
          <p14:tracePt t="62080" x="795338" y="5751513"/>
          <p14:tracePt t="62088" x="795338" y="5705475"/>
          <p14:tracePt t="62098" x="795338" y="5653088"/>
          <p14:tracePt t="62114" x="795338" y="5500688"/>
          <p14:tracePt t="62131" x="776288" y="5348288"/>
          <p14:tracePt t="62149" x="768350" y="5205413"/>
          <p14:tracePt t="62164" x="768350" y="5062538"/>
          <p14:tracePt t="62181" x="768350" y="4946650"/>
          <p14:tracePt t="62198" x="785813" y="4840288"/>
          <p14:tracePt t="62214" x="803275" y="4813300"/>
          <p14:tracePt t="62231" x="812800" y="4795838"/>
          <p14:tracePt t="62248" x="822325" y="4776788"/>
          <p14:tracePt t="62264" x="839788" y="4768850"/>
          <p14:tracePt t="62281" x="847725" y="4759325"/>
          <p14:tracePt t="62323" x="857250" y="4759325"/>
          <p14:tracePt t="62332" x="857250" y="4776788"/>
          <p14:tracePt t="62348" x="874713" y="4822825"/>
          <p14:tracePt t="62364" x="893763" y="4902200"/>
          <p14:tracePt t="62381" x="901700" y="5000625"/>
          <p14:tracePt t="62397" x="911225" y="5133975"/>
          <p14:tracePt t="62414" x="911225" y="5268913"/>
          <p14:tracePt t="62431" x="911225" y="5375275"/>
          <p14:tracePt t="62448" x="911225" y="5500688"/>
          <p14:tracePt t="62464" x="901700" y="5537200"/>
          <p14:tracePt t="62481" x="901700" y="5545138"/>
          <p14:tracePt t="62542" x="901700" y="5537200"/>
          <p14:tracePt t="62550" x="901700" y="5500688"/>
          <p14:tracePt t="62558" x="901700" y="5456238"/>
          <p14:tracePt t="62565" x="901700" y="5394325"/>
          <p14:tracePt t="62581" x="911225" y="5268913"/>
          <p14:tracePt t="62598" x="955675" y="5153025"/>
          <p14:tracePt t="62614" x="982663" y="5089525"/>
          <p14:tracePt t="62631" x="1000125" y="5045075"/>
          <p14:tracePt t="62648" x="1009650" y="5027613"/>
          <p14:tracePt t="62664" x="1017588" y="5027613"/>
          <p14:tracePt t="62681" x="1027113" y="5018088"/>
          <p14:tracePt t="62698" x="1036638" y="5018088"/>
          <p14:tracePt t="62714" x="1062038" y="5037138"/>
          <p14:tracePt t="62731" x="1098550" y="5081588"/>
          <p14:tracePt t="62748" x="1133475" y="5170488"/>
          <p14:tracePt t="62764" x="1169988" y="5268913"/>
          <p14:tracePt t="62781" x="1187450" y="5402263"/>
          <p14:tracePt t="62797" x="1187450" y="5537200"/>
          <p14:tracePt t="62814" x="1152525" y="5670550"/>
          <p14:tracePt t="62831" x="1133475" y="5697538"/>
          <p14:tracePt t="62864" x="1125538" y="5697538"/>
          <p14:tracePt t="62881" x="1116013" y="5661025"/>
          <p14:tracePt t="62897" x="1081088" y="5510213"/>
          <p14:tracePt t="62914" x="1036638" y="5340350"/>
          <p14:tracePt t="62931" x="1036638" y="5187950"/>
          <p14:tracePt t="62948" x="1089025" y="5010150"/>
          <p14:tracePt t="62964" x="1133475" y="4956175"/>
          <p14:tracePt t="62981" x="1152525" y="4929188"/>
          <p14:tracePt t="62997" x="1160463" y="4929188"/>
          <p14:tracePt t="63014" x="1179513" y="4938713"/>
          <p14:tracePt t="63031" x="1223963" y="4991100"/>
          <p14:tracePt t="63048" x="1295400" y="5187950"/>
          <p14:tracePt t="63064" x="1322388" y="5340350"/>
          <p14:tracePt t="63081" x="1330325" y="5500688"/>
          <p14:tracePt t="63097" x="1303338" y="5626100"/>
          <p14:tracePt t="63114" x="1268413" y="5688013"/>
          <p14:tracePt t="63131" x="1241425" y="5715000"/>
          <p14:tracePt t="63148" x="1231900" y="5715000"/>
          <p14:tracePt t="63164" x="1223963" y="5688013"/>
          <p14:tracePt t="63181" x="1169988" y="5527675"/>
          <p14:tracePt t="63197" x="1152525" y="5286375"/>
          <p14:tracePt t="63214" x="1152525" y="5153025"/>
          <p14:tracePt t="63231" x="1169988" y="5081588"/>
          <p14:tracePt t="63248" x="1179513" y="5062538"/>
          <p14:tracePt t="63264" x="1196975" y="5045075"/>
          <p14:tracePt t="63281" x="1204913" y="5045075"/>
          <p14:tracePt t="63298" x="1268413" y="5143500"/>
          <p14:tracePt t="63314" x="1339850" y="5276850"/>
          <p14:tracePt t="63331" x="1401763" y="5419725"/>
          <p14:tracePt t="63347" x="1411288" y="5545138"/>
          <p14:tracePt t="63366" x="1411288" y="5626100"/>
          <p14:tracePt t="63381" x="1384300" y="5670550"/>
          <p14:tracePt t="63397" x="1374775" y="5680075"/>
          <p14:tracePt t="63414" x="1366838" y="5680075"/>
          <p14:tracePt t="63431" x="1312863" y="5572125"/>
          <p14:tracePt t="63449" x="1169988" y="5268913"/>
          <p14:tracePt t="63464" x="1108075" y="5099050"/>
          <p14:tracePt t="63481" x="1098550" y="4983163"/>
          <p14:tracePt t="63497" x="1098550" y="4919663"/>
          <p14:tracePt t="63514" x="1098550" y="4902200"/>
          <p14:tracePt t="63550" x="1108075" y="4919663"/>
          <p14:tracePt t="63564" x="1125538" y="4983163"/>
          <p14:tracePt t="63581" x="1152525" y="5089525"/>
          <p14:tracePt t="63597" x="1160463" y="5187950"/>
          <p14:tracePt t="63614" x="1179513" y="5295900"/>
          <p14:tracePt t="63631" x="1196975" y="5419725"/>
          <p14:tracePt t="63647" x="1196975" y="5510213"/>
          <p14:tracePt t="63664" x="1196975" y="5562600"/>
          <p14:tracePt t="63681" x="1179513" y="5599113"/>
          <p14:tracePt t="63697" x="1160463" y="5634038"/>
          <p14:tracePt t="63714" x="1160463" y="5643563"/>
          <p14:tracePt t="63731" x="1152525" y="5653088"/>
          <p14:tracePt t="63764" x="1152525" y="5661025"/>
          <p14:tracePt t="63785" x="1152525" y="5670550"/>
          <p14:tracePt t="63798" x="1143000" y="5680075"/>
          <p14:tracePt t="63831" x="1133475" y="5688013"/>
          <p14:tracePt t="65081" x="1125538" y="5715000"/>
          <p14:tracePt t="65089" x="1125538" y="5741988"/>
          <p14:tracePt t="65098" x="1116013" y="5768975"/>
          <p14:tracePt t="65114" x="1098550" y="5822950"/>
          <p14:tracePt t="65130" x="1089025" y="5857875"/>
          <p14:tracePt t="65147" x="1071563" y="5894388"/>
          <p14:tracePt t="65180" x="1071563" y="5902325"/>
          <p14:tracePt t="65323" x="1071563" y="5894388"/>
          <p14:tracePt t="65330" x="1071563" y="5884863"/>
          <p14:tracePt t="65339" x="1071563" y="5875338"/>
          <p14:tracePt t="65347" x="1071563" y="5848350"/>
          <p14:tracePt t="65363" x="1054100" y="5759450"/>
          <p14:tracePt t="65380" x="1036638" y="5661025"/>
          <p14:tracePt t="65397" x="1027113" y="5562600"/>
          <p14:tracePt t="65414" x="1017588" y="5465763"/>
          <p14:tracePt t="65430" x="1000125" y="5303838"/>
          <p14:tracePt t="65447" x="1000125" y="5214938"/>
          <p14:tracePt t="65463" x="1000125" y="5160963"/>
          <p14:tracePt t="65480" x="1009650" y="5116513"/>
          <p14:tracePt t="65497" x="1017588" y="5089525"/>
          <p14:tracePt t="65513" x="1027113" y="5081588"/>
          <p14:tracePt t="65530" x="1036638" y="5072063"/>
          <p14:tracePt t="65547" x="1044575" y="5072063"/>
          <p14:tracePt t="65564" x="1081088" y="5054600"/>
          <p14:tracePt t="65580" x="1133475" y="5037138"/>
          <p14:tracePt t="65597" x="1204913" y="5027613"/>
          <p14:tracePt t="65613" x="1295400" y="5027613"/>
          <p14:tracePt t="65630" x="1357313" y="5037138"/>
          <p14:tracePt t="65647" x="1419225" y="5089525"/>
          <p14:tracePt t="65663" x="1490663" y="5170488"/>
          <p14:tracePt t="65680" x="1589088" y="5303838"/>
          <p14:tracePt t="65697" x="1643063" y="5384800"/>
          <p14:tracePt t="65713" x="1670050" y="5438775"/>
          <p14:tracePt t="65730" x="1687513" y="5483225"/>
          <p14:tracePt t="65747" x="1687513" y="5537200"/>
          <p14:tracePt t="65763" x="1679575" y="5589588"/>
          <p14:tracePt t="65780" x="1670050" y="5653088"/>
          <p14:tracePt t="65797" x="1660525" y="5697538"/>
          <p14:tracePt t="65813" x="1660525" y="5732463"/>
          <p14:tracePt t="66300" x="1660525" y="5705475"/>
          <p14:tracePt t="66306" x="1660525" y="5670550"/>
          <p14:tracePt t="66315" x="1660525" y="5626100"/>
          <p14:tracePt t="66330" x="1679575" y="5537200"/>
          <p14:tracePt t="66347" x="1697038" y="5419725"/>
          <p14:tracePt t="66364" x="1714500" y="5303838"/>
          <p14:tracePt t="66380" x="1731963" y="5214938"/>
          <p14:tracePt t="66413" x="1741488" y="5089525"/>
          <p14:tracePt t="66447" x="1724025" y="5062538"/>
          <p14:tracePt t="66487" x="1714500" y="5054600"/>
          <p14:tracePt t="66501" x="1697038" y="5054600"/>
          <p14:tracePt t="66513" x="1652588" y="5054600"/>
          <p14:tracePt t="66530" x="1554163" y="5037138"/>
          <p14:tracePt t="66547" x="1455738" y="5018088"/>
          <p14:tracePt t="66563" x="1339850" y="5000625"/>
          <p14:tracePt t="66580" x="1196975" y="4938713"/>
          <p14:tracePt t="66597" x="1125538" y="4902200"/>
          <p14:tracePt t="66613" x="1071563" y="4857750"/>
          <p14:tracePt t="66630" x="1027113" y="4822825"/>
          <p14:tracePt t="66646" x="1009650" y="4795838"/>
          <p14:tracePt t="66663" x="1009650" y="4768850"/>
          <p14:tracePt t="66680" x="1000125" y="4724400"/>
          <p14:tracePt t="66696" x="1000125" y="4697413"/>
          <p14:tracePt t="66713" x="1009650" y="4652963"/>
          <p14:tracePt t="66730" x="1017588" y="4616450"/>
          <p14:tracePt t="66746" x="1027113" y="4572000"/>
          <p14:tracePt t="66763" x="1027113" y="4562475"/>
          <p14:tracePt t="66780" x="1027113" y="4554538"/>
          <p14:tracePt t="66796" x="1027113" y="4537075"/>
          <p14:tracePt t="66813" x="1017588" y="4527550"/>
          <p14:tracePt t="66893" x="1009650" y="4518025"/>
          <p14:tracePt t="66901" x="1000125" y="4518025"/>
          <p14:tracePt t="66913" x="990600" y="4518025"/>
          <p14:tracePt t="66930" x="982663" y="4500563"/>
          <p14:tracePt t="66946" x="973138" y="4491038"/>
          <p14:tracePt t="66963" x="965200" y="4491038"/>
          <p14:tracePt t="66980" x="955675" y="4483100"/>
          <p14:tracePt t="67070" x="946150" y="4465638"/>
          <p14:tracePt t="67080" x="938213" y="4465638"/>
          <p14:tracePt t="67086" x="938213" y="4456113"/>
          <p14:tracePt t="67102" x="938213" y="4446588"/>
          <p14:tracePt t="67113" x="938213" y="4429125"/>
          <p14:tracePt t="67130" x="938213" y="4411663"/>
          <p14:tracePt t="67146" x="938213" y="4394200"/>
          <p14:tracePt t="67276" x="938213" y="4384675"/>
          <p14:tracePt t="67298" x="946150" y="4367213"/>
          <p14:tracePt t="67307" x="955675" y="4357688"/>
          <p14:tracePt t="67315" x="965200" y="4348163"/>
          <p14:tracePt t="67330" x="1017588" y="4303713"/>
          <p14:tracePt t="67346" x="1081088" y="4241800"/>
          <p14:tracePt t="67363" x="1196975" y="4179888"/>
          <p14:tracePt t="67380" x="1357313" y="4125913"/>
          <p14:tracePt t="67396" x="1562100" y="4081463"/>
          <p14:tracePt t="67413" x="1857375" y="4037013"/>
          <p14:tracePt t="67430" x="2401888" y="4010025"/>
          <p14:tracePt t="67446" x="2822575" y="4010025"/>
          <p14:tracePt t="67463" x="3313113" y="4000500"/>
          <p14:tracePt t="67480" x="3732213" y="3983038"/>
          <p14:tracePt t="67496" x="4108450" y="3973513"/>
          <p14:tracePt t="67513" x="4446588" y="3973513"/>
          <p14:tracePt t="67530" x="4705350" y="3973513"/>
          <p14:tracePt t="67547" x="4919663" y="3973513"/>
          <p14:tracePt t="67563" x="5126038" y="3973513"/>
          <p14:tracePt t="67580" x="5340350" y="3973513"/>
          <p14:tracePt t="67596" x="5429250" y="3990975"/>
          <p14:tracePt t="67614" x="5483225" y="3990975"/>
          <p14:tracePt t="67630" x="5518150" y="4010025"/>
          <p14:tracePt t="67646" x="5545138" y="4017963"/>
          <p14:tracePt t="67663" x="5572125" y="4027488"/>
          <p14:tracePt t="67680" x="5626100" y="4081463"/>
          <p14:tracePt t="67696" x="5688013" y="4125913"/>
          <p14:tracePt t="67713" x="5751513" y="4179888"/>
          <p14:tracePt t="67729" x="5803900" y="4232275"/>
          <p14:tracePt t="67746" x="5848350" y="4286250"/>
          <p14:tracePt t="67763" x="5875338" y="4330700"/>
          <p14:tracePt t="67780" x="5884863" y="4384675"/>
          <p14:tracePt t="67796" x="5902325" y="4456113"/>
          <p14:tracePt t="67813" x="5938838" y="4598988"/>
          <p14:tracePt t="67829" x="5946775" y="4697413"/>
          <p14:tracePt t="67846" x="5965825" y="4813300"/>
          <p14:tracePt t="67863" x="5965825" y="4911725"/>
          <p14:tracePt t="67879" x="5965825" y="5010150"/>
          <p14:tracePt t="67896" x="5946775" y="5099050"/>
          <p14:tracePt t="67913" x="5902325" y="5205413"/>
          <p14:tracePt t="67930" x="5822950" y="5375275"/>
          <p14:tracePt t="67946" x="5759450" y="5465763"/>
          <p14:tracePt t="67963" x="5670550" y="5537200"/>
          <p14:tracePt t="67979" x="5554663" y="5608638"/>
          <p14:tracePt t="67996" x="5357813" y="5688013"/>
          <p14:tracePt t="68013" x="5133975" y="5768975"/>
          <p14:tracePt t="68031" x="4732338" y="5875338"/>
          <p14:tracePt t="68046" x="4562475" y="5911850"/>
          <p14:tracePt t="68063" x="3929063" y="6027738"/>
          <p14:tracePt t="68079" x="3455988" y="6126163"/>
          <p14:tracePt t="68096" x="2928938" y="6242050"/>
          <p14:tracePt t="68113" x="2465388" y="6323013"/>
          <p14:tracePt t="68129" x="2133600" y="6348413"/>
          <p14:tracePt t="68146" x="1866900" y="6348413"/>
          <p14:tracePt t="68163" x="1633538" y="6330950"/>
          <p14:tracePt t="68180" x="1393825" y="6276975"/>
          <p14:tracePt t="68196" x="1258888" y="6224588"/>
          <p14:tracePt t="68213" x="1108075" y="6153150"/>
          <p14:tracePt t="68229" x="973138" y="6054725"/>
          <p14:tracePt t="68246" x="857250" y="5956300"/>
          <p14:tracePt t="68263" x="758825" y="5840413"/>
          <p14:tracePt t="68279" x="660400" y="5715000"/>
          <p14:tracePt t="68296" x="554038" y="5500688"/>
          <p14:tracePt t="68313" x="517525" y="5394325"/>
          <p14:tracePt t="68329" x="490538" y="5276850"/>
          <p14:tracePt t="68347" x="473075" y="5170488"/>
          <p14:tracePt t="68363" x="473075" y="5089525"/>
          <p14:tracePt t="68379" x="482600" y="5018088"/>
          <p14:tracePt t="68396" x="509588" y="4946650"/>
          <p14:tracePt t="68413" x="554038" y="4857750"/>
          <p14:tracePt t="68430" x="660400" y="4724400"/>
          <p14:tracePt t="68446" x="758825" y="4643438"/>
          <p14:tracePt t="68463" x="893763" y="4554538"/>
          <p14:tracePt t="68479" x="1071563" y="4465638"/>
          <p14:tracePt t="68496" x="1295400" y="4384675"/>
          <p14:tracePt t="68513" x="1589088" y="4303713"/>
          <p14:tracePt t="68529" x="1911350" y="4259263"/>
          <p14:tracePt t="68532" x="2062163" y="4251325"/>
          <p14:tracePt t="68546" x="2339975" y="4241800"/>
          <p14:tracePt t="68563" x="2616200" y="4241800"/>
          <p14:tracePt t="68579" x="2857500" y="4286250"/>
          <p14:tracePt t="68596" x="3089275" y="4357688"/>
          <p14:tracePt t="68613" x="3375025" y="4446588"/>
          <p14:tracePt t="68629" x="3625850" y="4518025"/>
          <p14:tracePt t="68646" x="3822700" y="4581525"/>
          <p14:tracePt t="68663" x="3973513" y="4633913"/>
          <p14:tracePt t="68680" x="4187825" y="4741863"/>
          <p14:tracePt t="68696" x="4330700" y="4813300"/>
          <p14:tracePt t="68713" x="4446588" y="4884738"/>
          <p14:tracePt t="68729" x="4545013" y="4965700"/>
          <p14:tracePt t="68746" x="4643438" y="5062538"/>
          <p14:tracePt t="68763" x="4732338" y="5153025"/>
          <p14:tracePt t="68781" x="4803775" y="5224463"/>
          <p14:tracePt t="68796" x="4822825" y="5259388"/>
          <p14:tracePt t="68813" x="4830763" y="5286375"/>
          <p14:tracePt t="68829" x="4840288" y="5303838"/>
          <p14:tracePt t="68846" x="4840288" y="5313363"/>
          <p14:tracePt t="68863" x="4848225" y="5330825"/>
          <p14:tracePt t="68879" x="4848225" y="5340350"/>
          <p14:tracePt t="68896" x="4848225" y="5375275"/>
          <p14:tracePt t="68912" x="4848225" y="5419725"/>
          <p14:tracePt t="68929" x="4830763" y="5456238"/>
          <p14:tracePt t="68946" x="4813300" y="5518150"/>
          <p14:tracePt t="68963" x="4803775" y="5554663"/>
          <p14:tracePt t="68980" x="4786313" y="5608638"/>
          <p14:tracePt t="68996" x="4768850" y="5643563"/>
          <p14:tracePt t="69012" x="4759325" y="5680075"/>
          <p14:tracePt t="69029" x="4741863" y="5724525"/>
          <p14:tracePt t="69031" x="4732338" y="5751513"/>
          <p14:tracePt t="69046" x="4714875" y="5786438"/>
          <p14:tracePt t="69062" x="4697413" y="5830888"/>
          <p14:tracePt t="69079" x="4687888" y="5857875"/>
          <p14:tracePt t="69096" x="4660900" y="5875338"/>
          <p14:tracePt t="69112" x="4643438" y="5894388"/>
          <p14:tracePt t="69129" x="4616450" y="5911850"/>
          <p14:tracePt t="69146" x="4581525" y="5929313"/>
          <p14:tracePt t="69162" x="4554538" y="5938838"/>
          <p14:tracePt t="69181" x="4518025" y="5956300"/>
          <p14:tracePt t="69196" x="4510088" y="5965825"/>
          <p14:tracePt t="69212" x="4491038" y="5965825"/>
          <p14:tracePt t="70439" x="4473575" y="5973763"/>
          <p14:tracePt t="70444" x="4375150" y="5973763"/>
          <p14:tracePt t="70454" x="4251325" y="5973763"/>
          <p14:tracePt t="70462" x="4081463" y="5946775"/>
          <p14:tracePt t="70479" x="3616325" y="5884863"/>
          <p14:tracePt t="70496" x="3089275" y="5857875"/>
          <p14:tracePt t="70529" x="2251075" y="5776913"/>
          <p14:tracePt t="70531" x="2089150" y="5741988"/>
          <p14:tracePt t="70562" x="1704975" y="5634038"/>
          <p14:tracePt t="70579" x="1608138" y="5581650"/>
          <p14:tracePt t="70595" x="1527175" y="5537200"/>
          <p14:tracePt t="70612" x="1500188" y="5510213"/>
          <p14:tracePt t="70629" x="1482725" y="5491163"/>
          <p14:tracePt t="70645" x="1473200" y="5483225"/>
          <p14:tracePt t="70662" x="1438275" y="5465763"/>
          <p14:tracePt t="70679" x="1411288" y="5419725"/>
          <p14:tracePt t="70695" x="1384300" y="5394325"/>
          <p14:tracePt t="70712" x="1374775" y="5375275"/>
          <p14:tracePt t="70729" x="1357313" y="5340350"/>
          <p14:tracePt t="70745" x="1330325" y="5322888"/>
          <p14:tracePt t="70762" x="1303338" y="5286375"/>
          <p14:tracePt t="70779" x="1258888" y="5251450"/>
          <p14:tracePt t="70796" x="1179513" y="5187950"/>
          <p14:tracePt t="70812" x="1116013" y="5133975"/>
          <p14:tracePt t="70829" x="1071563" y="5099050"/>
          <p14:tracePt t="70845" x="1017588" y="5045075"/>
          <p14:tracePt t="70862" x="955675" y="5000625"/>
          <p14:tracePt t="70879" x="901700" y="4965700"/>
          <p14:tracePt t="70895" x="857250" y="4938713"/>
          <p14:tracePt t="70912" x="822325" y="4911725"/>
          <p14:tracePt t="70929" x="795338" y="4894263"/>
          <p14:tracePt t="71025" x="795338" y="4884738"/>
          <p14:tracePt t="71030" x="822325" y="4875213"/>
          <p14:tracePt t="71040" x="847725" y="4875213"/>
          <p14:tracePt t="71046" x="874713" y="4857750"/>
          <p14:tracePt t="71062" x="965200" y="4830763"/>
          <p14:tracePt t="71079" x="1081088" y="4813300"/>
          <p14:tracePt t="71095" x="1179513" y="4795838"/>
          <p14:tracePt t="71112" x="1241425" y="4786313"/>
          <p14:tracePt t="71129" x="1276350" y="4786313"/>
          <p14:tracePt t="71145" x="1285875" y="4786313"/>
          <p14:tracePt t="71162" x="1295400" y="4803775"/>
          <p14:tracePt t="71179" x="1322388" y="4867275"/>
          <p14:tracePt t="71195" x="1347788" y="4946650"/>
          <p14:tracePt t="71212" x="1374775" y="5054600"/>
          <p14:tracePt t="71229" x="1401763" y="5170488"/>
          <p14:tracePt t="71245" x="1428750" y="5286375"/>
          <p14:tracePt t="71262" x="1473200" y="5402263"/>
          <p14:tracePt t="71279" x="1509713" y="5510213"/>
          <p14:tracePt t="71296" x="1598613" y="5680075"/>
          <p14:tracePt t="71312" x="1670050" y="5768975"/>
          <p14:tracePt t="71329" x="1776413" y="5840413"/>
          <p14:tracePt t="71345" x="1893888" y="5894388"/>
          <p14:tracePt t="71362" x="2054225" y="5919788"/>
          <p14:tracePt t="71379" x="2214563" y="5929313"/>
          <p14:tracePt t="71395" x="2393950" y="5938838"/>
          <p14:tracePt t="71412" x="2598738" y="5938838"/>
          <p14:tracePt t="71429" x="2919413" y="5938838"/>
          <p14:tracePt t="71445" x="3152775" y="5938838"/>
          <p14:tracePt t="71462" x="3367088" y="5965825"/>
          <p14:tracePt t="71478" x="3581400" y="5983288"/>
          <p14:tracePt t="71495" x="3786188" y="6000750"/>
          <p14:tracePt t="71512" x="3965575" y="6018213"/>
          <p14:tracePt t="71514" x="4054475" y="6027738"/>
          <p14:tracePt t="71529" x="4133850" y="6037263"/>
          <p14:tracePt t="71546" x="4340225" y="6062663"/>
          <p14:tracePt t="71562" x="4456113" y="6072188"/>
          <p14:tracePt t="71578" x="4572000" y="6072188"/>
          <p14:tracePt t="71595" x="4705350" y="6062663"/>
          <p14:tracePt t="71612" x="4822825" y="6054725"/>
          <p14:tracePt t="71629" x="4946650" y="6054725"/>
          <p14:tracePt t="71645" x="5037138" y="6054725"/>
          <p14:tracePt t="71662" x="5126038" y="6054725"/>
          <p14:tracePt t="71678" x="5153025" y="6054725"/>
          <p14:tracePt t="71789" x="5160963" y="6054725"/>
          <p14:tracePt t="71921" x="5170488" y="6054725"/>
          <p14:tracePt t="71944" x="5170488" y="6045200"/>
          <p14:tracePt t="71953" x="5187950" y="6037263"/>
          <p14:tracePt t="71962" x="5214938" y="6027738"/>
          <p14:tracePt t="71978" x="5313363" y="6000750"/>
          <p14:tracePt t="71995" x="5419725" y="5983288"/>
          <p14:tracePt t="72012" x="5518150" y="5973763"/>
          <p14:tracePt t="72014" x="5562600" y="5973763"/>
          <p14:tracePt t="72028" x="5599113" y="5973763"/>
          <p14:tracePt t="72045" x="5653088" y="5973763"/>
          <p14:tracePt t="72062" x="5724525" y="5983288"/>
          <p14:tracePt t="72078" x="5759450" y="5991225"/>
          <p14:tracePt t="72095" x="5786438" y="5991225"/>
          <p14:tracePt t="72112" x="5803900" y="5991225"/>
          <p14:tracePt t="72128" x="5813425" y="6000750"/>
          <p14:tracePt t="72145" x="5857875" y="6010275"/>
          <p14:tracePt t="72162" x="5911850" y="6027738"/>
          <p14:tracePt t="72178" x="5956300" y="6037263"/>
          <p14:tracePt t="72195" x="5991225" y="6054725"/>
          <p14:tracePt t="72212" x="6045200" y="6072188"/>
          <p14:tracePt t="72228" x="6099175" y="6089650"/>
          <p14:tracePt t="72245" x="6134100" y="6108700"/>
          <p14:tracePt t="72262" x="6161088" y="6116638"/>
          <p14:tracePt t="72278" x="6170613" y="6116638"/>
          <p14:tracePt t="72295" x="6188075" y="6116638"/>
          <p14:tracePt t="72312" x="6215063" y="6116638"/>
          <p14:tracePt t="72328" x="6224588" y="6126163"/>
          <p14:tracePt t="72345" x="6251575" y="6126163"/>
          <p14:tracePt t="72362" x="6276975" y="6134100"/>
          <p14:tracePt t="72378" x="6323013" y="6153150"/>
          <p14:tracePt t="72395" x="6375400" y="6161088"/>
          <p14:tracePt t="72412" x="6419850" y="6180138"/>
          <p14:tracePt t="72428" x="6438900" y="6188075"/>
          <p14:tracePt t="72445" x="6446838" y="6188075"/>
          <p14:tracePt t="72462" x="6456363" y="6197600"/>
          <p14:tracePt t="72478" x="6465888" y="6205538"/>
          <p14:tracePt t="72601" x="6473825" y="6215063"/>
          <p14:tracePt t="72608" x="6491288" y="6232525"/>
          <p14:tracePt t="72617" x="6500813" y="6242050"/>
          <p14:tracePt t="72629" x="6527800" y="6242050"/>
          <p14:tracePt t="72645" x="6537325" y="6259513"/>
          <p14:tracePt t="72662" x="6562725" y="6259513"/>
          <p14:tracePt t="72789" x="6581775" y="6269038"/>
          <p14:tracePt t="72797" x="6589713" y="6269038"/>
          <p14:tracePt t="72802" x="6589713" y="6276975"/>
          <p14:tracePt t="72811" x="6599238" y="6276975"/>
          <p14:tracePt t="72834" x="6599238" y="6286500"/>
          <p14:tracePt t="72862" x="6608763" y="6303963"/>
          <p14:tracePt t="72866" x="6608763" y="6330950"/>
          <p14:tracePt t="72878" x="6626225" y="6357938"/>
          <p14:tracePt t="72895" x="6643688" y="6419850"/>
          <p14:tracePt t="72912" x="6643688" y="6483350"/>
          <p14:tracePt t="72999" x="6643688" y="6491288"/>
          <p14:tracePt t="73016" x="6643688" y="6518275"/>
          <p14:tracePt t="73022" x="6634163" y="6518275"/>
          <p14:tracePt t="73030" x="6634163" y="6527800"/>
        </p14:tracePtLst>
      </p14:laserTraceLst>
    </p:ext>
  </p:extLs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4" name="Straight Connector 132"/>
          <p:cNvCxnSpPr/>
          <p:nvPr/>
        </p:nvCxnSpPr>
        <p:spPr>
          <a:xfrm flipH="1">
            <a:off x="2274889" y="4000500"/>
            <a:ext cx="7654925" cy="0"/>
          </a:xfrm>
          <a:prstGeom prst="line">
            <a:avLst/>
          </a:prstGeom>
          <a:ln>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74755" name="Picture 9"/>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54339" y="3178176"/>
            <a:ext cx="6283325" cy="324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6" name="Tijdelijke aanduiding voor inhoud 2"/>
          <p:cNvSpPr>
            <a:spLocks noGrp="1"/>
          </p:cNvSpPr>
          <p:nvPr>
            <p:ph idx="1"/>
          </p:nvPr>
        </p:nvSpPr>
        <p:spPr>
          <a:xfrm>
            <a:off x="2287589" y="2060576"/>
            <a:ext cx="7686675" cy="3408363"/>
          </a:xfrm>
        </p:spPr>
        <p:txBody>
          <a:bodyPr/>
          <a:lstStyle/>
          <a:p>
            <a:r>
              <a:rPr lang="nl-BE" altLang="nl-BE"/>
              <a:t>Casus 2</a:t>
            </a:r>
          </a:p>
        </p:txBody>
      </p:sp>
      <p:sp>
        <p:nvSpPr>
          <p:cNvPr id="74757" name="Titel 1"/>
          <p:cNvSpPr>
            <a:spLocks noGrp="1"/>
          </p:cNvSpPr>
          <p:nvPr>
            <p:ph type="title"/>
          </p:nvPr>
        </p:nvSpPr>
        <p:spPr>
          <a:xfrm>
            <a:off x="1350964" y="1066801"/>
            <a:ext cx="7886700" cy="993775"/>
          </a:xfrm>
        </p:spPr>
        <p:txBody>
          <a:bodyPr/>
          <a:lstStyle/>
          <a:p>
            <a:r>
              <a:rPr lang="nl-BE" altLang="nl-BE" dirty="0"/>
              <a:t>Voorbeeld</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79099327"/>
      </p:ext>
    </p:extLst>
  </p:cSld>
  <p:clrMapOvr>
    <a:masterClrMapping/>
  </p:clrMapOvr>
  <p:transition spd="med" advTm="2406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537" x="6518275" y="6527800"/>
          <p14:tracePt t="1544" x="6251575" y="6518275"/>
          <p14:tracePt t="1552" x="5919788" y="6473825"/>
          <p14:tracePt t="1568" x="5340350" y="6394450"/>
          <p14:tracePt t="1584" x="4848225" y="6330950"/>
          <p14:tracePt t="1601" x="4438650" y="6205538"/>
          <p14:tracePt t="1634" x="3429000" y="5795963"/>
          <p14:tracePt t="1668" x="1919288" y="5126038"/>
          <p14:tracePt t="1684" x="1581150" y="4830763"/>
          <p14:tracePt t="1701" x="1401763" y="4616450"/>
          <p14:tracePt t="1717" x="1303338" y="4473575"/>
          <p14:tracePt t="1734" x="1258888" y="4375150"/>
          <p14:tracePt t="1751" x="1250950" y="4348163"/>
          <p14:tracePt t="1989" x="1241425" y="4322763"/>
          <p14:tracePt t="1996" x="1204913" y="4170363"/>
          <p14:tracePt t="2004" x="1169988" y="3956050"/>
          <p14:tracePt t="2018" x="1108075" y="3697288"/>
          <p14:tracePt t="2034" x="955675" y="3232150"/>
          <p14:tracePt t="2051" x="642938" y="2679700"/>
          <p14:tracePt t="2067" x="26988" y="2125663"/>
          <p14:tracePt t="2084" x="0" y="1955800"/>
          <p14:tracePt t="2101" x="0" y="1938338"/>
          <p14:tracePt t="2200" x="0" y="1928813"/>
          <p14:tracePt t="2209" x="0" y="1919288"/>
          <p14:tracePt t="2217" x="0" y="1911350"/>
          <p14:tracePt t="2234" x="17463" y="1874838"/>
          <p14:tracePt t="2251" x="53975" y="1857375"/>
          <p14:tracePt t="2267" x="88900" y="1839913"/>
          <p14:tracePt t="2467" x="98425" y="1839913"/>
          <p14:tracePt t="3459" x="98425" y="1830388"/>
          <p14:tracePt t="3878" x="125413" y="1839913"/>
          <p14:tracePt t="3887" x="214313" y="1874838"/>
          <p14:tracePt t="3894" x="322263" y="1901825"/>
          <p14:tracePt t="3903" x="446088" y="1919288"/>
          <p14:tracePt t="3917" x="571500" y="1928813"/>
          <p14:tracePt t="3934" x="938213" y="1928813"/>
          <p14:tracePt t="3967" x="1312863" y="1901825"/>
          <p14:tracePt t="4000" x="1384300" y="1874838"/>
          <p14:tracePt t="4017" x="1357313" y="1857375"/>
          <p14:tracePt t="4050" x="1339850" y="1847850"/>
          <p14:tracePt t="4176" x="1339850" y="1857375"/>
          <p14:tracePt t="4192" x="1347788" y="1866900"/>
          <p14:tracePt t="4199" x="1366838" y="1866900"/>
          <p14:tracePt t="4207" x="1401763" y="1874838"/>
          <p14:tracePt t="4217" x="1438275" y="1874838"/>
          <p14:tracePt t="4233" x="1517650" y="1893888"/>
          <p14:tracePt t="4250" x="1571625" y="1911350"/>
          <p14:tracePt t="4267" x="1608138" y="1911350"/>
          <p14:tracePt t="4283" x="1616075" y="1919288"/>
          <p14:tracePt t="5043" x="1670050" y="1928813"/>
          <p14:tracePt t="5050" x="1803400" y="1955800"/>
          <p14:tracePt t="5059" x="2062163" y="2017713"/>
          <p14:tracePt t="5067" x="2419350" y="2081213"/>
          <p14:tracePt t="5083" x="3170238" y="2197100"/>
          <p14:tracePt t="5100" x="3741738" y="2187575"/>
          <p14:tracePt t="5133" x="4268788" y="2017713"/>
          <p14:tracePt t="5166" x="4179888" y="1893888"/>
          <p14:tracePt t="5183" x="4098925" y="1866900"/>
          <p14:tracePt t="5200" x="4054475" y="1857375"/>
          <p14:tracePt t="5216" x="4054475" y="1847850"/>
          <p14:tracePt t="5309" x="4037013" y="1847850"/>
          <p14:tracePt t="5316" x="4017963" y="1839913"/>
          <p14:tracePt t="5341" x="4027488" y="1839913"/>
          <p14:tracePt t="5347" x="4054475" y="1839913"/>
          <p14:tracePt t="5355" x="4089400" y="1847850"/>
          <p14:tracePt t="5366" x="4160838" y="1874838"/>
          <p14:tracePt t="5383" x="4322763" y="1911350"/>
          <p14:tracePt t="5400" x="4483100" y="1946275"/>
          <p14:tracePt t="5416" x="4643438" y="1990725"/>
          <p14:tracePt t="5433" x="4751388" y="2017713"/>
          <p14:tracePt t="5435" x="4803775" y="2027238"/>
          <p14:tracePt t="5450" x="4911725" y="2062163"/>
          <p14:tracePt t="5466" x="5010150" y="2098675"/>
          <p14:tracePt t="5483" x="5099050" y="2152650"/>
          <p14:tracePt t="5500" x="5187950" y="2179638"/>
          <p14:tracePt t="5516" x="5259388" y="2224088"/>
          <p14:tracePt t="5533" x="5340350" y="2268538"/>
          <p14:tracePt t="5550" x="5527675" y="2384425"/>
          <p14:tracePt t="5566" x="5670550" y="2500313"/>
          <p14:tracePt t="5583" x="5857875" y="2625725"/>
          <p14:tracePt t="5600" x="6089650" y="2795588"/>
          <p14:tracePt t="5616" x="6367463" y="3000375"/>
          <p14:tracePt t="5633" x="6634163" y="3187700"/>
          <p14:tracePt t="5650" x="6973888" y="3411538"/>
          <p14:tracePt t="5666" x="7251700" y="3598863"/>
          <p14:tracePt t="5683" x="7537450" y="3751263"/>
          <p14:tracePt t="5700" x="7680325" y="3795713"/>
          <p14:tracePt t="5716" x="7796213" y="3813175"/>
          <p14:tracePt t="5733" x="7858125" y="3813175"/>
          <p14:tracePt t="5750" x="7875588" y="3768725"/>
          <p14:tracePt t="5766" x="7840663" y="3697288"/>
          <p14:tracePt t="5783" x="7759700" y="3660775"/>
          <p14:tracePt t="5816" x="7715250" y="3652838"/>
          <p14:tracePt t="5833" x="7680325" y="3643313"/>
          <p14:tracePt t="5850" x="7653338" y="3643313"/>
          <p14:tracePt t="5866" x="7608888" y="3625850"/>
          <p14:tracePt t="5928" x="7634288" y="3625850"/>
          <p14:tracePt t="5932" x="7670800" y="3625850"/>
          <p14:tracePt t="5940" x="7732713" y="3633788"/>
          <p14:tracePt t="5950" x="7796213" y="3643313"/>
          <p14:tracePt t="5966" x="7974013" y="3660775"/>
          <p14:tracePt t="5983" x="8153400" y="3670300"/>
          <p14:tracePt t="6000" x="8367713" y="3670300"/>
          <p14:tracePt t="6016" x="8562975" y="3679825"/>
          <p14:tracePt t="6033" x="8705850" y="3687763"/>
          <p14:tracePt t="6050" x="8885238" y="3687763"/>
          <p14:tracePt t="6066" x="9010650" y="3687763"/>
          <p14:tracePt t="6083" x="9109075" y="3687763"/>
          <p14:tracePt t="6100" x="9180513" y="3687763"/>
          <p14:tracePt t="6116" x="9232900" y="3679825"/>
          <p14:tracePt t="6133" x="9286875" y="3660775"/>
          <p14:tracePt t="6150" x="9313863" y="3652838"/>
          <p14:tracePt t="6166" x="9323388" y="3652838"/>
          <p14:tracePt t="6200" x="9323388" y="3643313"/>
          <p14:tracePt t="6863" x="9313863" y="3643313"/>
          <p14:tracePt t="6870" x="9313863" y="3652838"/>
          <p14:tracePt t="6879" x="9304338" y="3660775"/>
          <p14:tracePt t="6886" x="9296400" y="3660775"/>
          <p14:tracePt t="6900" x="9286875" y="3670300"/>
          <p14:tracePt t="6916" x="9232900" y="3679825"/>
          <p14:tracePt t="6933" x="9215438" y="3687763"/>
          <p14:tracePt t="6966" x="9197975" y="3687763"/>
          <p14:tracePt t="7016" x="9188450" y="3687763"/>
          <p14:tracePt t="7034" x="9170988" y="3705225"/>
          <p14:tracePt t="7050" x="9117013" y="3732213"/>
          <p14:tracePt t="7066" x="9072563" y="3741738"/>
          <p14:tracePt t="7083" x="9001125" y="3768725"/>
          <p14:tracePt t="7099" x="8912225" y="3786188"/>
          <p14:tracePt t="7116" x="8823325" y="3786188"/>
          <p14:tracePt t="7133" x="8742363" y="3786188"/>
          <p14:tracePt t="7149" x="8634413" y="3786188"/>
          <p14:tracePt t="7166" x="8474075" y="3759200"/>
          <p14:tracePt t="7183" x="8412163" y="3741738"/>
          <p14:tracePt t="7199" x="8367713" y="3732213"/>
          <p14:tracePt t="7216" x="8348663" y="3714750"/>
          <p14:tracePt t="7233" x="8348663" y="3705225"/>
          <p14:tracePt t="7249" x="8348663" y="3697288"/>
          <p14:tracePt t="7266" x="8367713" y="3679825"/>
          <p14:tracePt t="7283" x="8394700" y="3652838"/>
          <p14:tracePt t="7300" x="8456613" y="3616325"/>
          <p14:tracePt t="7316" x="8491538" y="3598863"/>
          <p14:tracePt t="7333" x="8518525" y="3589338"/>
          <p14:tracePt t="7349" x="8537575" y="3571875"/>
          <p14:tracePt t="7366" x="8545513" y="3562350"/>
          <p14:tracePt t="7400" x="8555038" y="3562350"/>
          <p14:tracePt t="7416" x="8572500" y="3554413"/>
          <p14:tracePt t="7434" x="8582025" y="3544888"/>
          <p14:tracePt t="7449" x="8609013" y="3544888"/>
          <p14:tracePt t="7466" x="8634413" y="3544888"/>
          <p14:tracePt t="7482" x="8688388" y="3544888"/>
          <p14:tracePt t="7499" x="8742363" y="3554413"/>
          <p14:tracePt t="7516" x="8796338" y="3562350"/>
          <p14:tracePt t="7532" x="8823325" y="3562350"/>
          <p14:tracePt t="7549" x="8831263" y="3562350"/>
          <p14:tracePt t="7776" x="8831263" y="3536950"/>
          <p14:tracePt t="7784" x="8831263" y="3517900"/>
          <p14:tracePt t="7792" x="8831263" y="3500438"/>
          <p14:tracePt t="7801" x="8831263" y="3490913"/>
          <p14:tracePt t="7816" x="8831263" y="3482975"/>
          <p14:tracePt t="7849" x="8823325" y="3473450"/>
          <p14:tracePt t="7882" x="8813800" y="3465513"/>
          <p14:tracePt t="7899" x="8804275" y="3465513"/>
          <p14:tracePt t="8933" x="8804275" y="3446463"/>
          <p14:tracePt t="8940" x="8813800" y="3419475"/>
          <p14:tracePt t="8950" x="8813800" y="3402013"/>
          <p14:tracePt t="8966" x="8831263" y="3375025"/>
          <p14:tracePt t="8982" x="8840788" y="3357563"/>
          <p14:tracePt t="8999" x="8848725" y="3348038"/>
          <p14:tracePt t="9016" x="8848725" y="3330575"/>
          <p14:tracePt t="9049" x="8858250" y="3322638"/>
          <p14:tracePt t="9745" x="8840788" y="3313113"/>
          <p14:tracePt t="9753" x="8813800" y="3313113"/>
          <p14:tracePt t="9760" x="8786813" y="3313113"/>
          <p14:tracePt t="9768" x="8742363" y="3313113"/>
          <p14:tracePt t="9782" x="8697913" y="3313113"/>
          <p14:tracePt t="9799" x="8589963" y="3330575"/>
          <p14:tracePt t="9832" x="8331200" y="3367088"/>
          <p14:tracePt t="9865" x="8143875" y="3402013"/>
          <p14:tracePt t="9882" x="8089900" y="3419475"/>
          <p14:tracePt t="9899" x="8045450" y="3429000"/>
          <p14:tracePt t="9916" x="8018463" y="3446463"/>
          <p14:tracePt t="9932" x="8010525" y="3455988"/>
          <p14:tracePt t="9948" x="8001000" y="3465513"/>
          <p14:tracePt t="9965" x="7983538" y="3490913"/>
          <p14:tracePt t="9982" x="7974013" y="3517900"/>
          <p14:tracePt t="9999" x="7947025" y="3554413"/>
          <p14:tracePt t="10015" x="7920038" y="3589338"/>
          <p14:tracePt t="10032" x="7885113" y="3616325"/>
          <p14:tracePt t="10048" x="7823200" y="3652838"/>
          <p14:tracePt t="10065" x="7732713" y="3687763"/>
          <p14:tracePt t="10082" x="7581900" y="3724275"/>
          <p14:tracePt t="10099" x="7375525" y="3768725"/>
          <p14:tracePt t="10115" x="7081838" y="3830638"/>
          <p14:tracePt t="10132" x="6732588" y="3894138"/>
          <p14:tracePt t="10149" x="6251575" y="3929063"/>
          <p14:tracePt t="10166" x="5518150" y="4017963"/>
          <p14:tracePt t="10182" x="5126038" y="4116388"/>
          <p14:tracePt t="10199" x="4813300" y="4214813"/>
          <p14:tracePt t="10215" x="4554538" y="4276725"/>
          <p14:tracePt t="10232" x="4384675" y="4313238"/>
          <p14:tracePt t="10249" x="4259263" y="4340225"/>
          <p14:tracePt t="10266" x="4179888" y="4375150"/>
          <p14:tracePt t="10282" x="4098925" y="4411663"/>
          <p14:tracePt t="10298" x="4010025" y="4465638"/>
          <p14:tracePt t="10315" x="3946525" y="4510088"/>
          <p14:tracePt t="10332" x="3875088" y="4537075"/>
          <p14:tracePt t="10348" x="3786188" y="4562475"/>
          <p14:tracePt t="10365" x="3679825" y="4598988"/>
          <p14:tracePt t="10382" x="3562350" y="4625975"/>
          <p14:tracePt t="10398" x="3438525" y="4652963"/>
          <p14:tracePt t="10415" x="3340100" y="4660900"/>
          <p14:tracePt t="10432" x="3232150" y="4687888"/>
          <p14:tracePt t="10448" x="3179763" y="4697413"/>
          <p14:tracePt t="10465" x="3133725" y="4705350"/>
          <p14:tracePt t="10482" x="3098800" y="4705350"/>
          <p14:tracePt t="10498" x="3089275" y="4714875"/>
          <p14:tracePt t="10515" x="3081338" y="4714875"/>
          <p14:tracePt t="10674" x="3071813" y="4724400"/>
          <p14:tracePt t="10683" x="3071813" y="4741863"/>
          <p14:tracePt t="10688" x="3062288" y="4759325"/>
          <p14:tracePt t="10698" x="3054350" y="4786313"/>
          <p14:tracePt t="10715" x="3036888" y="4875213"/>
          <p14:tracePt t="10732" x="3027363" y="4983163"/>
          <p14:tracePt t="10748" x="3036888" y="5099050"/>
          <p14:tracePt t="10765" x="3081338" y="5214938"/>
          <p14:tracePt t="10782" x="3214688" y="5322888"/>
          <p14:tracePt t="10798" x="3322638" y="5357813"/>
          <p14:tracePt t="10815" x="3446463" y="5367338"/>
          <p14:tracePt t="10832" x="3589338" y="5367338"/>
          <p14:tracePt t="10848" x="3741738" y="5367338"/>
          <p14:tracePt t="10865" x="3840163" y="5357813"/>
          <p14:tracePt t="10882" x="3894138" y="5340350"/>
          <p14:tracePt t="10898" x="3938588" y="5303838"/>
          <p14:tracePt t="10917" x="3956050" y="5241925"/>
          <p14:tracePt t="10932" x="3965575" y="5143500"/>
          <p14:tracePt t="10948" x="3973513" y="5000625"/>
          <p14:tracePt t="10965" x="3973513" y="4894263"/>
          <p14:tracePt t="10982" x="3965575" y="4795838"/>
          <p14:tracePt t="10998" x="3946525" y="4714875"/>
          <p14:tracePt t="11015" x="3919538" y="4660900"/>
          <p14:tracePt t="11032" x="3902075" y="4633913"/>
          <p14:tracePt t="11298" x="3902075" y="4625975"/>
          <p14:tracePt t="11306" x="3929063" y="4616450"/>
          <p14:tracePt t="11315" x="3983038" y="4589463"/>
          <p14:tracePt t="11332" x="4214813" y="4518025"/>
          <p14:tracePt t="11348" x="4554538" y="4419600"/>
          <p14:tracePt t="11382" x="5572125" y="4205288"/>
          <p14:tracePt t="11415" x="6661150" y="4071938"/>
          <p14:tracePt t="11432" x="7259638" y="4044950"/>
          <p14:tracePt t="11448" x="7545388" y="4037013"/>
          <p14:tracePt t="11465" x="7759700" y="4027488"/>
          <p14:tracePt t="11482" x="7947025" y="4027488"/>
          <p14:tracePt t="11498" x="8099425" y="4027488"/>
          <p14:tracePt t="11515" x="8205788" y="4027488"/>
          <p14:tracePt t="11532" x="8304213" y="4017963"/>
          <p14:tracePt t="11548" x="8331200" y="4017963"/>
          <p14:tracePt t="11566" x="8348663" y="4017963"/>
          <p14:tracePt t="11581" x="8358188" y="4010025"/>
          <p14:tracePt t="11598" x="8367713" y="4000500"/>
          <p14:tracePt t="11615" x="8375650" y="3990975"/>
          <p14:tracePt t="11631" x="8394700" y="3990975"/>
          <p14:tracePt t="11648" x="8394700" y="3983038"/>
          <p14:tracePt t="11665" x="8402638" y="3983038"/>
          <p14:tracePt t="11681" x="8402638" y="3973513"/>
          <p14:tracePt t="11769" x="8402638" y="3965575"/>
          <p14:tracePt t="11799" x="8394700" y="3965575"/>
          <p14:tracePt t="11807" x="8375650" y="3956050"/>
          <p14:tracePt t="11815" x="8367713" y="3956050"/>
          <p14:tracePt t="11831" x="8348663" y="3956050"/>
          <p14:tracePt t="11848" x="8340725" y="3956050"/>
          <p14:tracePt t="11865" x="8331200" y="3956050"/>
          <p14:tracePt t="11881" x="8323263" y="3956050"/>
          <p14:tracePt t="11898" x="8313738" y="3956050"/>
          <p14:tracePt t="11915" x="8304213" y="3956050"/>
          <p14:tracePt t="11931" x="8269288" y="3973513"/>
          <p14:tracePt t="11948" x="8224838" y="3983038"/>
          <p14:tracePt t="11965" x="8170863" y="3990975"/>
          <p14:tracePt t="11982" x="8116888" y="4000500"/>
          <p14:tracePt t="11998" x="8062913" y="4000500"/>
          <p14:tracePt t="12015" x="8037513" y="4010025"/>
          <p14:tracePt t="12032" x="8010525" y="4010025"/>
          <p14:tracePt t="12048" x="7991475" y="4010025"/>
          <p14:tracePt t="12065" x="7974013" y="4010025"/>
          <p14:tracePt t="12081" x="7966075" y="4010025"/>
          <p14:tracePt t="12180" x="7956550" y="4000500"/>
          <p14:tracePt t="12198" x="7947025" y="3990975"/>
          <p14:tracePt t="12213" x="7939088" y="3983038"/>
          <p14:tracePt t="12220" x="7929563" y="3973513"/>
          <p14:tracePt t="12231" x="7929563" y="3965575"/>
          <p14:tracePt t="12248" x="7920038" y="3965575"/>
          <p14:tracePt t="12394" x="7920038" y="3956050"/>
          <p14:tracePt t="12408" x="7920038" y="3946525"/>
          <p14:tracePt t="12417" x="7939088" y="3938588"/>
          <p14:tracePt t="12422" x="7966075" y="3929063"/>
          <p14:tracePt t="12431" x="7983538" y="3919538"/>
          <p14:tracePt t="12448" x="8018463" y="3911600"/>
          <p14:tracePt t="12465" x="8054975" y="3902075"/>
          <p14:tracePt t="12481" x="8072438" y="3902075"/>
          <p14:tracePt t="12498" x="8081963" y="3902075"/>
          <p14:tracePt t="12515" x="8099425" y="3902075"/>
          <p14:tracePt t="12532" x="8188325" y="3911600"/>
          <p14:tracePt t="12548" x="8286750" y="3919538"/>
          <p14:tracePt t="12565" x="8385175" y="3919538"/>
          <p14:tracePt t="12581" x="8483600" y="3911600"/>
          <p14:tracePt t="12598" x="8582025" y="3902075"/>
          <p14:tracePt t="12615" x="8697913" y="3902075"/>
          <p14:tracePt t="12631" x="8751888" y="3902075"/>
          <p14:tracePt t="12648" x="8786813" y="3894138"/>
          <p14:tracePt t="12665" x="8804275" y="3884613"/>
          <p14:tracePt t="12681" x="8813800" y="3884613"/>
          <p14:tracePt t="12714" x="8823325" y="3875088"/>
          <p14:tracePt t="12731" x="8831263" y="3867150"/>
          <p14:tracePt t="12748" x="8840788" y="3857625"/>
          <p14:tracePt t="12764" x="8848725" y="3857625"/>
          <p14:tracePt t="12806" x="8848725" y="3848100"/>
          <p14:tracePt t="12845" x="8867775" y="3840163"/>
          <p14:tracePt t="12852" x="8894763" y="3822700"/>
          <p14:tracePt t="12864" x="8912225" y="3803650"/>
          <p14:tracePt t="12881" x="8947150" y="3776663"/>
          <p14:tracePt t="12899" x="8966200" y="3759200"/>
          <p14:tracePt t="12914" x="8983663" y="3751263"/>
          <p14:tracePt t="12931" x="8991600" y="3741738"/>
          <p14:tracePt t="12948" x="8991600" y="3732213"/>
          <p14:tracePt t="13166" x="8991600" y="3741738"/>
          <p14:tracePt t="13172" x="8983663" y="3741738"/>
          <p14:tracePt t="13181" x="8974138" y="3751263"/>
          <p14:tracePt t="13198" x="8966200" y="3759200"/>
          <p14:tracePt t="13214" x="8956675" y="3768725"/>
          <p14:tracePt t="13248" x="8929688" y="3786188"/>
          <p14:tracePt t="13281" x="8894763" y="3803650"/>
          <p14:tracePt t="13298" x="8858250" y="3803650"/>
          <p14:tracePt t="13314" x="8840788" y="3803650"/>
          <p14:tracePt t="13331" x="8804275" y="3803650"/>
          <p14:tracePt t="13348" x="8786813" y="3803650"/>
          <p14:tracePt t="13364" x="8759825" y="3803650"/>
          <p14:tracePt t="13381" x="8742363" y="3803650"/>
          <p14:tracePt t="13398" x="8705850" y="3803650"/>
          <p14:tracePt t="13414" x="8680450" y="3803650"/>
          <p14:tracePt t="13431" x="8670925" y="3803650"/>
          <p14:tracePt t="13448" x="8653463" y="3803650"/>
          <p14:tracePt t="13464" x="8616950" y="3813175"/>
          <p14:tracePt t="13481" x="8589963" y="3822700"/>
          <p14:tracePt t="13498" x="8545513" y="3830638"/>
          <p14:tracePt t="13514" x="8501063" y="3840163"/>
          <p14:tracePt t="13531" x="8456613" y="3848100"/>
          <p14:tracePt t="13548" x="8385175" y="3848100"/>
          <p14:tracePt t="13564" x="8331200" y="3857625"/>
          <p14:tracePt t="13581" x="8269288" y="3857625"/>
          <p14:tracePt t="13598" x="8215313" y="3867150"/>
          <p14:tracePt t="13614" x="8170863" y="3875088"/>
          <p14:tracePt t="13631" x="8153400" y="3875088"/>
          <p14:tracePt t="13648" x="8134350" y="3875088"/>
          <p14:tracePt t="13664" x="8116888" y="3875088"/>
          <p14:tracePt t="13681" x="8089900" y="3884613"/>
          <p14:tracePt t="13698" x="8045450" y="3894138"/>
          <p14:tracePt t="13714" x="8001000" y="3911600"/>
          <p14:tracePt t="13731" x="7966075" y="3929063"/>
          <p14:tracePt t="13748" x="7920038" y="3946525"/>
          <p14:tracePt t="13764" x="7894638" y="3965575"/>
          <p14:tracePt t="13781" x="7875588" y="3973513"/>
          <p14:tracePt t="13798" x="7848600" y="3990975"/>
          <p14:tracePt t="13814" x="7823200" y="4010025"/>
          <p14:tracePt t="13831" x="7796213" y="4027488"/>
          <p14:tracePt t="13847" x="7759700" y="4044950"/>
          <p14:tracePt t="13864" x="7715250" y="4071938"/>
          <p14:tracePt t="13881" x="7670800" y="4081463"/>
          <p14:tracePt t="13898" x="7626350" y="4089400"/>
          <p14:tracePt t="13914" x="7616825" y="4089400"/>
          <p14:tracePt t="13931" x="7608888" y="4089400"/>
          <p14:tracePt t="13993" x="7599363" y="4081463"/>
          <p14:tracePt t="14000" x="7589838" y="4071938"/>
          <p14:tracePt t="14026" x="7589838" y="4062413"/>
          <p14:tracePt t="14048" x="7589838" y="4044950"/>
          <p14:tracePt t="14054" x="7599363" y="4027488"/>
          <p14:tracePt t="14064" x="7616825" y="4010025"/>
          <p14:tracePt t="14081" x="7661275" y="3965575"/>
          <p14:tracePt t="14098" x="7724775" y="3919538"/>
          <p14:tracePt t="14114" x="7777163" y="3894138"/>
          <p14:tracePt t="14131" x="7894638" y="3867150"/>
          <p14:tracePt t="14148" x="8081963" y="3848100"/>
          <p14:tracePt t="14164" x="8197850" y="3848100"/>
          <p14:tracePt t="14181" x="8304213" y="3848100"/>
          <p14:tracePt t="14197" x="8402638" y="3848100"/>
          <p14:tracePt t="14214" x="8491538" y="3867150"/>
          <p14:tracePt t="14231" x="8555038" y="3867150"/>
          <p14:tracePt t="14248" x="8562975" y="3867150"/>
          <p14:tracePt t="14595" x="8572500" y="3867150"/>
          <p14:tracePt t="14612" x="8589963" y="3867150"/>
          <p14:tracePt t="14619" x="8609013" y="3875088"/>
          <p14:tracePt t="14648" x="8643938" y="3875088"/>
          <p14:tracePt t="14681" x="8661400" y="3857625"/>
          <p14:tracePt t="14697" x="8670925" y="3848100"/>
          <p14:tracePt t="14714" x="8688388" y="3830638"/>
          <p14:tracePt t="14731" x="8697913" y="3813175"/>
          <p14:tracePt t="14747" x="8705850" y="3776663"/>
          <p14:tracePt t="14764" x="8724900" y="3741738"/>
          <p14:tracePt t="14781" x="8732838" y="3697288"/>
          <p14:tracePt t="14797" x="8732838" y="3652838"/>
          <p14:tracePt t="14814" x="8715375" y="3633788"/>
          <p14:tracePt t="14831" x="8680450" y="3608388"/>
          <p14:tracePt t="14847" x="8643938" y="3589338"/>
          <p14:tracePt t="14864" x="8616950" y="3581400"/>
          <p14:tracePt t="14881" x="8609013" y="3571875"/>
          <p14:tracePt t="14898" x="8599488" y="3562350"/>
          <p14:tracePt t="14914" x="8599488" y="3554413"/>
          <p14:tracePt t="14931" x="8589963" y="3544888"/>
          <p14:tracePt t="14947" x="8572500" y="3544888"/>
          <p14:tracePt t="14964" x="8555038" y="3536950"/>
          <p14:tracePt t="14980" x="8528050" y="3536950"/>
          <p14:tracePt t="14997" x="8491538" y="3536950"/>
          <p14:tracePt t="15014" x="8466138" y="3536950"/>
          <p14:tracePt t="15031" x="8456613" y="3544888"/>
          <p14:tracePt t="15048" x="8447088" y="3544888"/>
          <p14:tracePt t="15064" x="8447088" y="3554413"/>
          <p14:tracePt t="15087" x="8456613" y="3554413"/>
          <p14:tracePt t="15103" x="8474075" y="3554413"/>
          <p14:tracePt t="15114" x="8491538" y="3554413"/>
          <p14:tracePt t="15131" x="8537575" y="3554413"/>
          <p14:tracePt t="15148" x="8589963" y="3536950"/>
          <p14:tracePt t="15164" x="8616950" y="3527425"/>
          <p14:tracePt t="15181" x="8626475" y="3517900"/>
          <p14:tracePt t="15197" x="8634413" y="3517900"/>
          <p14:tracePt t="15242" x="8634413" y="3509963"/>
          <p14:tracePt t="15250" x="8653463" y="3509963"/>
          <p14:tracePt t="15264" x="8670925" y="3509963"/>
          <p14:tracePt t="15280" x="8715375" y="3500438"/>
          <p14:tracePt t="15297" x="8769350" y="3500438"/>
          <p14:tracePt t="15314" x="8777288" y="3509963"/>
          <p14:tracePt t="15358" x="8777288" y="3517900"/>
          <p14:tracePt t="15374" x="8777288" y="3527425"/>
          <p14:tracePt t="15399" x="8777288" y="3536950"/>
          <p14:tracePt t="15414" x="8777288" y="3544888"/>
          <p14:tracePt t="15431" x="8777288" y="3562350"/>
          <p14:tracePt t="15438" x="8777288" y="3571875"/>
          <p14:tracePt t="15447" x="8777288" y="3589338"/>
          <p14:tracePt t="15464" x="8777288" y="3616325"/>
          <p14:tracePt t="15480" x="8777288" y="3660775"/>
          <p14:tracePt t="15497" x="8777288" y="3697288"/>
          <p14:tracePt t="15514" x="8777288" y="3732213"/>
          <p14:tracePt t="15530" x="8777288" y="3751263"/>
          <p14:tracePt t="15547" x="8777288" y="3759200"/>
          <p14:tracePt t="20585" x="8796338" y="3751263"/>
          <p14:tracePt t="20592" x="8813800" y="3741738"/>
          <p14:tracePt t="20601" x="8831263" y="3732213"/>
          <p14:tracePt t="20613" x="8858250" y="3724275"/>
          <p14:tracePt t="20629" x="8902700" y="3705225"/>
          <p14:tracePt t="20646" x="8939213" y="3687763"/>
          <p14:tracePt t="20679" x="9072563" y="3660775"/>
          <p14:tracePt t="20712" x="9126538" y="3660775"/>
          <p14:tracePt t="20729" x="9134475" y="3660775"/>
          <p14:tracePt t="20821" x="9134475" y="3652838"/>
          <p14:tracePt t="22272" x="9153525" y="3652838"/>
          <p14:tracePt t="22280" x="9180513" y="3652838"/>
          <p14:tracePt t="22288" x="9215438" y="3652838"/>
          <p14:tracePt t="22297" x="9286875" y="3660775"/>
          <p14:tracePt t="22312" x="9447213" y="3679825"/>
          <p14:tracePt t="22329" x="9617075" y="3697288"/>
          <p14:tracePt t="22362" x="9939338" y="3741738"/>
          <p14:tracePt t="22395" x="10109200" y="3776663"/>
          <p14:tracePt t="22412" x="10171113" y="3830638"/>
          <p14:tracePt t="22429" x="10215563" y="3875088"/>
          <p14:tracePt t="22445" x="10252075" y="3929063"/>
          <p14:tracePt t="22462" x="10269538" y="3973513"/>
          <p14:tracePt t="22479" x="10287000" y="3990975"/>
          <p14:tracePt t="22555" x="10287000" y="4010025"/>
          <p14:tracePt t="22562" x="10287000" y="4037013"/>
          <p14:tracePt t="22571" x="10287000" y="4062413"/>
          <p14:tracePt t="22578" x="10287000" y="4089400"/>
          <p14:tracePt t="22595" x="10287000" y="4133850"/>
          <p14:tracePt t="22612" x="10287000" y="4179888"/>
          <p14:tracePt t="22629" x="10287000" y="4205288"/>
          <p14:tracePt t="22645" x="10287000" y="4241800"/>
          <p14:tracePt t="22662" x="10287000" y="4268788"/>
        </p14:tracePtLst>
      </p14:laserTraceLst>
    </p:ext>
  </p:extLs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4" name="Straight Connector 132"/>
          <p:cNvCxnSpPr/>
          <p:nvPr/>
        </p:nvCxnSpPr>
        <p:spPr>
          <a:xfrm flipH="1">
            <a:off x="2274889" y="4000500"/>
            <a:ext cx="7654925" cy="0"/>
          </a:xfrm>
          <a:prstGeom prst="line">
            <a:avLst/>
          </a:prstGeom>
          <a:ln>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sp>
        <p:nvSpPr>
          <p:cNvPr id="76803" name="Tijdelijke aanduiding voor inhoud 2"/>
          <p:cNvSpPr>
            <a:spLocks noGrp="1"/>
          </p:cNvSpPr>
          <p:nvPr>
            <p:ph idx="1"/>
          </p:nvPr>
        </p:nvSpPr>
        <p:spPr>
          <a:xfrm>
            <a:off x="2381251" y="2643188"/>
            <a:ext cx="7686675" cy="3408362"/>
          </a:xfrm>
        </p:spPr>
        <p:txBody>
          <a:bodyPr/>
          <a:lstStyle/>
          <a:p>
            <a:r>
              <a:rPr lang="nl-BE" altLang="nl-BE"/>
              <a:t>Casus 3</a:t>
            </a:r>
          </a:p>
        </p:txBody>
      </p:sp>
      <p:grpSp>
        <p:nvGrpSpPr>
          <p:cNvPr id="76804" name="Group 17"/>
          <p:cNvGrpSpPr>
            <a:grpSpLocks/>
          </p:cNvGrpSpPr>
          <p:nvPr/>
        </p:nvGrpSpPr>
        <p:grpSpPr bwMode="auto">
          <a:xfrm>
            <a:off x="2409825" y="3503613"/>
            <a:ext cx="6586538" cy="3065462"/>
            <a:chOff x="-4876800" y="-628650"/>
            <a:chExt cx="8211930" cy="4311659"/>
          </a:xfrm>
        </p:grpSpPr>
        <p:pic>
          <p:nvPicPr>
            <p:cNvPr id="76806" name="Picture 1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76800" y="-628650"/>
              <a:ext cx="8211930" cy="4311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19"/>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341022" y="1917812"/>
              <a:ext cx="838201" cy="87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6805" name="Titel 1"/>
          <p:cNvSpPr>
            <a:spLocks noGrp="1"/>
          </p:cNvSpPr>
          <p:nvPr>
            <p:ph type="title"/>
          </p:nvPr>
        </p:nvSpPr>
        <p:spPr>
          <a:xfrm>
            <a:off x="1409700" y="992627"/>
            <a:ext cx="7886700" cy="993775"/>
          </a:xfrm>
        </p:spPr>
        <p:txBody>
          <a:bodyPr/>
          <a:lstStyle/>
          <a:p>
            <a:r>
              <a:rPr lang="nl-BE" altLang="nl-BE" dirty="0"/>
              <a:t>Voorbeeld</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85035960"/>
      </p:ext>
    </p:extLst>
  </p:cSld>
  <p:clrMapOvr>
    <a:masterClrMapping/>
  </p:clrMapOvr>
  <p:transition spd="med" advTm="3419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218" x="10252075" y="4251325"/>
          <p14:tracePt t="4233" x="9974263" y="4197350"/>
          <p14:tracePt t="4250" x="9599613" y="4187825"/>
          <p14:tracePt t="4266" x="9251950" y="4313238"/>
          <p14:tracePt t="4283" x="8912225" y="4537075"/>
          <p14:tracePt t="4300" x="8572500" y="4813300"/>
          <p14:tracePt t="4316" x="8251825" y="5062538"/>
          <p14:tracePt t="4333" x="7983538" y="5205413"/>
          <p14:tracePt t="4350" x="7823200" y="5268913"/>
          <p14:tracePt t="4366" x="7813675" y="5268913"/>
          <p14:tracePt t="4405" x="7813675" y="5259388"/>
          <p14:tracePt t="4416" x="7813675" y="5251450"/>
          <p14:tracePt t="4433" x="7813675" y="5232400"/>
          <p14:tracePt t="4450" x="7813675" y="5224463"/>
          <p14:tracePt t="4466" x="7813675" y="5214938"/>
          <p14:tracePt t="4500" x="7804150" y="5205413"/>
          <p14:tracePt t="4533" x="7796213" y="5205413"/>
          <p14:tracePt t="4550" x="7777163" y="5214938"/>
          <p14:tracePt t="4566" x="7732713" y="5259388"/>
          <p14:tracePt t="4585" x="7626350" y="5348288"/>
          <p14:tracePt t="4600" x="7527925" y="5419725"/>
          <p14:tracePt t="4616" x="7466013" y="5465763"/>
          <p14:tracePt t="4633" x="7419975" y="5510213"/>
          <p14:tracePt t="4650" x="7367588" y="5554663"/>
          <p14:tracePt t="4666" x="7348538" y="5589588"/>
          <p14:tracePt t="4683" x="7340600" y="5626100"/>
          <p14:tracePt t="4700" x="7323138" y="5688013"/>
          <p14:tracePt t="4716" x="7323138" y="5751513"/>
          <p14:tracePt t="4733" x="7323138" y="5813425"/>
          <p14:tracePt t="4750" x="7340600" y="5875338"/>
          <p14:tracePt t="4766" x="7375525" y="5902325"/>
          <p14:tracePt t="4783" x="7439025" y="5929313"/>
          <p14:tracePt t="4800" x="7527925" y="5946775"/>
          <p14:tracePt t="4816" x="7634288" y="5946775"/>
          <p14:tracePt t="4833" x="7732713" y="5946775"/>
          <p14:tracePt t="4850" x="7867650" y="5919788"/>
          <p14:tracePt t="4866" x="7920038" y="5902325"/>
          <p14:tracePt t="4883" x="7939088" y="5884863"/>
          <p14:tracePt t="4899" x="7947025" y="5875338"/>
          <p14:tracePt t="4916" x="7966075" y="5848350"/>
          <p14:tracePt t="4933" x="7983538" y="5813425"/>
          <p14:tracePt t="4951" x="8001000" y="5751513"/>
          <p14:tracePt t="4967" x="8018463" y="5697538"/>
          <p14:tracePt t="4983" x="8027988" y="5608638"/>
          <p14:tracePt t="4999" x="8037513" y="5537200"/>
          <p14:tracePt t="5016" x="8037513" y="5473700"/>
          <p14:tracePt t="5033" x="8018463" y="5429250"/>
          <p14:tracePt t="5050" x="7991475" y="5394325"/>
          <p14:tracePt t="5067" x="7956550" y="5384800"/>
          <p14:tracePt t="5084" x="7894638" y="5367338"/>
          <p14:tracePt t="5099" x="7848600" y="5367338"/>
          <p14:tracePt t="5116" x="7813675" y="5367338"/>
          <p14:tracePt t="5133" x="7769225" y="5367338"/>
          <p14:tracePt t="5149" x="7724775" y="5375275"/>
          <p14:tracePt t="5166" x="7670800" y="5394325"/>
          <p14:tracePt t="5183" x="7616825" y="5411788"/>
          <p14:tracePt t="5200" x="7537450" y="5456238"/>
          <p14:tracePt t="5216" x="7491413" y="5500688"/>
          <p14:tracePt t="5233" x="7446963" y="5545138"/>
          <p14:tracePt t="5249" x="7402513" y="5599113"/>
          <p14:tracePt t="5266" x="7358063" y="5661025"/>
          <p14:tracePt t="5283" x="7304088" y="5724525"/>
          <p14:tracePt t="5299" x="7296150" y="5786438"/>
          <p14:tracePt t="5316" x="7277100" y="5857875"/>
          <p14:tracePt t="5333" x="7277100" y="5938838"/>
          <p14:tracePt t="5350" x="7313613" y="5973763"/>
          <p14:tracePt t="5367" x="7348538" y="6010275"/>
          <p14:tracePt t="5383" x="7402513" y="6027738"/>
          <p14:tracePt t="5399" x="7483475" y="6037263"/>
          <p14:tracePt t="5416" x="7572375" y="6037263"/>
          <p14:tracePt t="5433" x="7661275" y="6045200"/>
          <p14:tracePt t="5450" x="7786688" y="6045200"/>
          <p14:tracePt t="5466" x="7848600" y="6018213"/>
          <p14:tracePt t="5483" x="7867650" y="6000750"/>
          <p14:tracePt t="5499" x="7875588" y="5991225"/>
          <p14:tracePt t="5518" x="7894638" y="5983288"/>
          <p14:tracePt t="5533" x="7902575" y="5938838"/>
          <p14:tracePt t="5549" x="7920038" y="5848350"/>
          <p14:tracePt t="5566" x="7920038" y="5751513"/>
          <p14:tracePt t="5583" x="7912100" y="5608638"/>
          <p14:tracePt t="5599" x="7875588" y="5510213"/>
          <p14:tracePt t="5616" x="7840663" y="5438775"/>
          <p14:tracePt t="5633" x="7796213" y="5402263"/>
          <p14:tracePt t="5649" x="7732713" y="5357813"/>
          <p14:tracePt t="5666" x="7680325" y="5340350"/>
          <p14:tracePt t="5683" x="7626350" y="5330825"/>
          <p14:tracePt t="5700" x="7545388" y="5330825"/>
          <p14:tracePt t="5716" x="7483475" y="5330825"/>
          <p14:tracePt t="5733" x="7429500" y="5348288"/>
          <p14:tracePt t="5749" x="7367588" y="5375275"/>
          <p14:tracePt t="5766" x="7313613" y="5411788"/>
          <p14:tracePt t="5783" x="7259638" y="5456238"/>
          <p14:tracePt t="5799" x="7188200" y="5518150"/>
          <p14:tracePt t="5816" x="7116763" y="5616575"/>
          <p14:tracePt t="5834" x="7099300" y="5670550"/>
          <p14:tracePt t="5849" x="7089775" y="5724525"/>
          <p14:tracePt t="5866" x="7072313" y="5776913"/>
          <p14:tracePt t="5883" x="7072313" y="5830888"/>
          <p14:tracePt t="5899" x="7089775" y="5884863"/>
          <p14:tracePt t="5916" x="7134225" y="5938838"/>
          <p14:tracePt t="5933" x="7197725" y="5983288"/>
          <p14:tracePt t="5949" x="7296150" y="6018213"/>
          <p14:tracePt t="5966" x="7367588" y="6027738"/>
          <p14:tracePt t="5983" x="7456488" y="6027738"/>
          <p14:tracePt t="5999" x="7562850" y="6000750"/>
          <p14:tracePt t="6016" x="7653338" y="5983288"/>
          <p14:tracePt t="6033" x="7724775" y="5938838"/>
          <p14:tracePt t="6049" x="7769225" y="5911850"/>
          <p14:tracePt t="6066" x="7796213" y="5875338"/>
          <p14:tracePt t="6083" x="7804150" y="5840413"/>
          <p14:tracePt t="6099" x="7823200" y="5795963"/>
          <p14:tracePt t="6116" x="7848600" y="5724525"/>
          <p14:tracePt t="6132" x="7867650" y="5626100"/>
          <p14:tracePt t="6149" x="7885113" y="5527675"/>
          <p14:tracePt t="6166" x="7885113" y="5446713"/>
          <p14:tracePt t="6183" x="7885113" y="5375275"/>
          <p14:tracePt t="6200" x="7840663" y="5303838"/>
          <p14:tracePt t="6216" x="7796213" y="5276850"/>
          <p14:tracePt t="6233" x="7742238" y="5259388"/>
          <p14:tracePt t="6249" x="7697788" y="5251450"/>
          <p14:tracePt t="6266" x="7661275" y="5241925"/>
          <p14:tracePt t="6283" x="7616825" y="5241925"/>
          <p14:tracePt t="6299" x="7572375" y="5251450"/>
          <p14:tracePt t="6316" x="7483475" y="5295900"/>
          <p14:tracePt t="6333" x="7412038" y="5340350"/>
          <p14:tracePt t="6350" x="7340600" y="5402263"/>
          <p14:tracePt t="6366" x="7269163" y="5483225"/>
          <p14:tracePt t="6383" x="7224713" y="5545138"/>
          <p14:tracePt t="6399" x="7188200" y="5589588"/>
          <p14:tracePt t="6416" x="7180263" y="5634038"/>
          <p14:tracePt t="6432" x="7180263" y="5670550"/>
          <p14:tracePt t="6449" x="7180263" y="5715000"/>
          <p14:tracePt t="6466" x="7224713" y="5776913"/>
          <p14:tracePt t="6483" x="7259638" y="5822950"/>
          <p14:tracePt t="6499" x="7313613" y="5848350"/>
          <p14:tracePt t="6516" x="7375525" y="5857875"/>
          <p14:tracePt t="6532" x="7446963" y="5857875"/>
          <p14:tracePt t="6549" x="7518400" y="5857875"/>
          <p14:tracePt t="6566" x="7608888" y="5840413"/>
          <p14:tracePt t="6582" x="7653338" y="5822950"/>
          <p14:tracePt t="6599" x="7670800" y="5795963"/>
          <p14:tracePt t="6616" x="7688263" y="5768975"/>
          <p14:tracePt t="6632" x="7697788" y="5724525"/>
          <p14:tracePt t="6649" x="7715250" y="5680075"/>
          <p14:tracePt t="6666" x="7724775" y="5616575"/>
          <p14:tracePt t="6683" x="7742238" y="5545138"/>
          <p14:tracePt t="6699" x="7742238" y="5465763"/>
          <p14:tracePt t="6716" x="7724775" y="5357813"/>
          <p14:tracePt t="6732" x="7670800" y="5295900"/>
          <p14:tracePt t="6749" x="7634288" y="5268913"/>
          <p14:tracePt t="6766" x="7599363" y="5259388"/>
          <p14:tracePt t="6782" x="7572375" y="5251450"/>
          <p14:tracePt t="6799" x="7537450" y="5251450"/>
          <p14:tracePt t="6816" x="7500938" y="5276850"/>
          <p14:tracePt t="6832" x="7473950" y="5303838"/>
          <p14:tracePt t="6849" x="7446963" y="5348288"/>
          <p14:tracePt t="6866" x="7402513" y="5411788"/>
          <p14:tracePt t="6884" x="7367588" y="5473700"/>
          <p14:tracePt t="6899" x="7340600" y="5537200"/>
          <p14:tracePt t="6916" x="7340600" y="5589588"/>
          <p14:tracePt t="6932" x="7340600" y="5643563"/>
          <p14:tracePt t="6949" x="7340600" y="5705475"/>
          <p14:tracePt t="6966" x="7412038" y="5795963"/>
          <p14:tracePt t="6983" x="7483475" y="5840413"/>
          <p14:tracePt t="6999" x="7599363" y="5884863"/>
          <p14:tracePt t="7016" x="7724775" y="5902325"/>
          <p14:tracePt t="7032" x="7867650" y="5902325"/>
          <p14:tracePt t="7049" x="7983538" y="5902325"/>
          <p14:tracePt t="7066" x="8188325" y="5857875"/>
          <p14:tracePt t="7083" x="8269288" y="5813425"/>
          <p14:tracePt t="7099" x="8313738" y="5768975"/>
          <p14:tracePt t="7116" x="8340725" y="5732463"/>
          <p14:tracePt t="7132" x="8348663" y="5680075"/>
          <p14:tracePt t="7149" x="8348663" y="5581650"/>
          <p14:tracePt t="7166" x="8348663" y="5483225"/>
          <p14:tracePt t="7182" x="8348663" y="5438775"/>
          <p14:tracePt t="7199" x="8331200" y="5394325"/>
          <p14:tracePt t="7215" x="8277225" y="5348288"/>
          <p14:tracePt t="7232" x="8232775" y="5330825"/>
          <p14:tracePt t="7249" x="8188325" y="5330825"/>
          <p14:tracePt t="7266" x="8134350" y="5330825"/>
          <p14:tracePt t="7282" x="8081963" y="5340350"/>
          <p14:tracePt t="7299" x="8018463" y="5357813"/>
          <p14:tracePt t="7316" x="7929563" y="5419725"/>
          <p14:tracePt t="7332" x="7875588" y="5465763"/>
          <p14:tracePt t="7349" x="7840663" y="5510213"/>
          <p14:tracePt t="7366" x="7804150" y="5545138"/>
          <p14:tracePt t="7382" x="7786688" y="5589588"/>
          <p14:tracePt t="7399" x="7786688" y="5608638"/>
          <p14:tracePt t="7415" x="7786688" y="5626100"/>
          <p14:tracePt t="7432" x="7786688" y="5643563"/>
          <p14:tracePt t="7449" x="7796213" y="5653088"/>
          <p14:tracePt t="7465" x="7823200" y="5661025"/>
          <p14:tracePt t="7482" x="7848600" y="5661025"/>
          <p14:tracePt t="7499" x="7858125" y="5643563"/>
          <p14:tracePt t="7515" x="7867650" y="5634038"/>
          <p14:tracePt t="7532" x="7875588" y="5616575"/>
          <p14:tracePt t="7566" x="7894638" y="5599113"/>
          <p14:tracePt t="7582" x="7894638" y="5589588"/>
          <p14:tracePt t="7599" x="7902575" y="5581650"/>
          <p14:tracePt t="7615" x="7902575" y="5572125"/>
          <p14:tracePt t="7708" x="7902575" y="5562600"/>
          <p14:tracePt t="7715" x="7902575" y="5545138"/>
          <p14:tracePt t="7732" x="7894638" y="5527675"/>
          <p14:tracePt t="7749" x="7840663" y="5510213"/>
          <p14:tracePt t="7765" x="7705725" y="5483225"/>
          <p14:tracePt t="7782" x="7500938" y="5465763"/>
          <p14:tracePt t="7799" x="7180263" y="5438775"/>
          <p14:tracePt t="7816" x="6616700" y="5438775"/>
          <p14:tracePt t="7832" x="6153150" y="5429250"/>
          <p14:tracePt t="7849" x="5795963" y="5402263"/>
          <p14:tracePt t="7865" x="5545138" y="5394325"/>
          <p14:tracePt t="7882" x="5340350" y="5384800"/>
          <p14:tracePt t="7899" x="5187950" y="5367338"/>
          <p14:tracePt t="7915" x="5018088" y="5330825"/>
          <p14:tracePt t="7932" x="4857750" y="5295900"/>
          <p14:tracePt t="7949" x="4660900" y="5276850"/>
          <p14:tracePt t="7965" x="4554538" y="5259388"/>
          <p14:tracePt t="7982" x="4429125" y="5241925"/>
          <p14:tracePt t="7999" x="4313238" y="5224463"/>
          <p14:tracePt t="8015" x="4214813" y="5205413"/>
          <p14:tracePt t="8032" x="4152900" y="5197475"/>
          <p14:tracePt t="8049" x="4089400" y="5187950"/>
          <p14:tracePt t="8066" x="4027488" y="5170488"/>
          <p14:tracePt t="8082" x="4010025" y="5160963"/>
          <p14:tracePt t="8169" x="4017963" y="5160963"/>
          <p14:tracePt t="8199" x="4017963" y="5205413"/>
          <p14:tracePt t="8215" x="3990975" y="5268913"/>
          <p14:tracePt t="8232" x="3956050" y="5313363"/>
          <p14:tracePt t="8249" x="3902075" y="5348288"/>
          <p14:tracePt t="8265" x="3857625" y="5375275"/>
          <p14:tracePt t="8282" x="3776663" y="5402263"/>
          <p14:tracePt t="8299" x="3714750" y="5402263"/>
          <p14:tracePt t="8315" x="3598863" y="5394325"/>
          <p14:tracePt t="8332" x="3490913" y="5348288"/>
          <p14:tracePt t="8349" x="3375025" y="5286375"/>
          <p14:tracePt t="8365" x="3276600" y="5214938"/>
          <p14:tracePt t="8382" x="3214688" y="5153025"/>
          <p14:tracePt t="8398" x="3160713" y="5081588"/>
          <p14:tracePt t="8415" x="3133725" y="5037138"/>
          <p14:tracePt t="8432" x="3133725" y="4983163"/>
          <p14:tracePt t="8448" x="3160713" y="4929188"/>
          <p14:tracePt t="8465" x="3224213" y="4875213"/>
          <p14:tracePt t="8482" x="3286125" y="4822825"/>
          <p14:tracePt t="8499" x="3375025" y="4795838"/>
          <p14:tracePt t="8515" x="3490913" y="4795838"/>
          <p14:tracePt t="8532" x="3589338" y="4813300"/>
          <p14:tracePt t="8549" x="3697288" y="4875213"/>
          <p14:tracePt t="8565" x="3776663" y="4983163"/>
          <p14:tracePt t="8582" x="3786188" y="5045075"/>
          <p14:tracePt t="8599" x="3768725" y="5116513"/>
          <p14:tracePt t="8615" x="3697288" y="5197475"/>
          <p14:tracePt t="8632" x="3581400" y="5276850"/>
          <p14:tracePt t="8650" x="3438525" y="5330825"/>
          <p14:tracePt t="8651" x="3367088" y="5348288"/>
          <p14:tracePt t="8665" x="3295650" y="5357813"/>
          <p14:tracePt t="8682" x="3098800" y="5367338"/>
          <p14:tracePt t="8698" x="3044825" y="5330825"/>
          <p14:tracePt t="8715" x="3036888" y="5268913"/>
          <p14:tracePt t="8732" x="3044825" y="5170488"/>
          <p14:tracePt t="8748" x="3108325" y="5045075"/>
          <p14:tracePt t="8765" x="3205163" y="4938713"/>
          <p14:tracePt t="8782" x="3348038" y="4840288"/>
          <p14:tracePt t="8799" x="3500438" y="4786313"/>
          <p14:tracePt t="8815" x="3643313" y="4776788"/>
          <p14:tracePt t="8832" x="3867150" y="4875213"/>
          <p14:tracePt t="8848" x="3965575" y="4983163"/>
          <p14:tracePt t="8865" x="3990975" y="5126038"/>
          <p14:tracePt t="8882" x="3983038" y="5259388"/>
          <p14:tracePt t="8899" x="3894138" y="5384800"/>
          <p14:tracePt t="8915" x="3776663" y="5491163"/>
          <p14:tracePt t="8932" x="3536950" y="5589588"/>
          <p14:tracePt t="8948" x="3394075" y="5599113"/>
          <p14:tracePt t="8965" x="3251200" y="5545138"/>
          <p14:tracePt t="8982" x="3187700" y="5429250"/>
          <p14:tracePt t="8999" x="3179763" y="5303838"/>
          <p14:tracePt t="9015" x="3197225" y="5170488"/>
          <p14:tracePt t="9032" x="3286125" y="5037138"/>
          <p14:tracePt t="9048" x="3394075" y="4956175"/>
          <p14:tracePt t="9065" x="3554413" y="4894263"/>
          <p14:tracePt t="9082" x="3670300" y="4902200"/>
          <p14:tracePt t="9098" x="3776663" y="4965700"/>
          <p14:tracePt t="9115" x="3840163" y="5062538"/>
          <p14:tracePt t="9132" x="3857625" y="5170488"/>
          <p14:tracePt t="9148" x="3848100" y="5268913"/>
          <p14:tracePt t="9165" x="3768725" y="5402263"/>
          <p14:tracePt t="9182" x="3741738" y="5419725"/>
          <p14:tracePt t="9198" x="3741738" y="5429250"/>
          <p14:tracePt t="9215" x="3759200" y="5429250"/>
          <p14:tracePt t="9232" x="3822700" y="5394325"/>
          <p14:tracePt t="9248" x="3919538" y="5357813"/>
          <p14:tracePt t="9265" x="4125913" y="5330825"/>
          <p14:tracePt t="9282" x="4527550" y="5286375"/>
          <p14:tracePt t="9298" x="5214938" y="5259388"/>
          <p14:tracePt t="9316" x="6581775" y="5205413"/>
          <p14:tracePt t="9332" x="7572375" y="5187950"/>
          <p14:tracePt t="9348" x="8170863" y="5241925"/>
          <p14:tracePt t="9365" x="8697913" y="5357813"/>
          <p14:tracePt t="9384" x="9063038" y="5456238"/>
          <p14:tracePt t="9398" x="9313863" y="5518150"/>
          <p14:tracePt t="9415" x="9466263" y="5537200"/>
          <p14:tracePt t="9432" x="9609138" y="5554663"/>
          <p14:tracePt t="9448" x="9653588" y="5554663"/>
          <p14:tracePt t="9465" x="9661525" y="5554663"/>
          <p14:tracePt t="9510" x="9671050" y="5545138"/>
          <p14:tracePt t="9531" x="9698038" y="5545138"/>
          <p14:tracePt t="9548" x="9752013" y="5527675"/>
          <p14:tracePt t="9565" x="9796463" y="5518150"/>
          <p14:tracePt t="9582" x="9823450" y="5500688"/>
          <p14:tracePt t="9615" x="9823450" y="5491163"/>
          <p14:tracePt t="9730" x="9823450" y="5483225"/>
          <p14:tracePt t="9748" x="9831388" y="5446713"/>
          <p14:tracePt t="9765" x="9840913" y="5402263"/>
          <p14:tracePt t="9782" x="9848850" y="5384800"/>
          <p14:tracePt t="10674" x="9848850" y="5375275"/>
          <p14:tracePt t="10698" x="9875838" y="5205413"/>
          <p14:tracePt t="10714" x="9912350" y="5045075"/>
          <p14:tracePt t="10731" x="9947275" y="4884738"/>
          <p14:tracePt t="10748" x="9974263" y="4795838"/>
          <p14:tracePt t="10764" x="9983788" y="4759325"/>
          <p14:tracePt t="10781" x="9991725" y="4751388"/>
          <p14:tracePt t="10798" x="9991725" y="4741863"/>
          <p14:tracePt t="10831" x="9991725" y="4714875"/>
          <p14:tracePt t="10848" x="9991725" y="4660900"/>
          <p14:tracePt t="10865" x="9974263" y="4598988"/>
          <p14:tracePt t="10881" x="9939338" y="4562475"/>
          <p14:tracePt t="10898" x="9920288" y="4537075"/>
          <p14:tracePt t="10914" x="9885363" y="4518025"/>
          <p14:tracePt t="10931" x="9840913" y="4491038"/>
          <p14:tracePt t="10948" x="9688513" y="4456113"/>
          <p14:tracePt t="10964" x="9528175" y="4429125"/>
          <p14:tracePt t="10981" x="9385300" y="4411663"/>
          <p14:tracePt t="10998" x="9205913" y="4394200"/>
          <p14:tracePt t="11014" x="8991600" y="4375150"/>
          <p14:tracePt t="11031" x="8804275" y="4367213"/>
          <p14:tracePt t="11049" x="8626475" y="4367213"/>
          <p14:tracePt t="11065" x="8313738" y="4367213"/>
          <p14:tracePt t="11081" x="8081963" y="4357688"/>
          <p14:tracePt t="11098" x="7831138" y="4348163"/>
          <p14:tracePt t="11114" x="7456488" y="4322763"/>
          <p14:tracePt t="11131" x="6938963" y="4330700"/>
          <p14:tracePt t="11148" x="6537325" y="4411663"/>
          <p14:tracePt t="11164" x="6242050" y="4483100"/>
          <p14:tracePt t="11166" x="6054725" y="4537075"/>
          <p14:tracePt t="11182" x="5759450" y="4616450"/>
          <p14:tracePt t="11198" x="5562600" y="4660900"/>
          <p14:tracePt t="11214" x="5375275" y="4697413"/>
          <p14:tracePt t="11231" x="5232400" y="4714875"/>
          <p14:tracePt t="11248" x="5089525" y="4732338"/>
          <p14:tracePt t="11264" x="5010150" y="4751388"/>
          <p14:tracePt t="11281" x="4938713" y="4759325"/>
          <p14:tracePt t="11298" x="4875213" y="4776788"/>
          <p14:tracePt t="11314" x="4813300" y="4795838"/>
          <p14:tracePt t="11331" x="4776788" y="4803775"/>
          <p14:tracePt t="11348" x="4759325" y="4822825"/>
          <p14:tracePt t="11364" x="4751388" y="4822825"/>
          <p14:tracePt t="11381" x="4741863" y="4822825"/>
          <p14:tracePt t="11398" x="4732338" y="4822825"/>
          <p14:tracePt t="11416" x="4670425" y="4813300"/>
          <p14:tracePt t="11431" x="4633913" y="4803775"/>
          <p14:tracePt t="11448" x="4465638" y="4786313"/>
          <p14:tracePt t="11464" x="4313238" y="4776788"/>
          <p14:tracePt t="11481" x="4187825" y="4776788"/>
          <p14:tracePt t="11498" x="4027488" y="4776788"/>
          <p14:tracePt t="11514" x="3875088" y="4786313"/>
          <p14:tracePt t="11531" x="3741738" y="4803775"/>
          <p14:tracePt t="11548" x="3562350" y="4840288"/>
          <p14:tracePt t="11564" x="3482975" y="4867275"/>
          <p14:tracePt t="11581" x="3429000" y="4902200"/>
          <p14:tracePt t="11598" x="3402013" y="4946650"/>
          <p14:tracePt t="11614" x="3357563" y="5000625"/>
          <p14:tracePt t="11631" x="3340100" y="5062538"/>
          <p14:tracePt t="11648" x="3340100" y="5099050"/>
          <p14:tracePt t="11664" x="3340100" y="5126038"/>
          <p14:tracePt t="11666" x="3340100" y="5133975"/>
          <p14:tracePt t="11681" x="3348038" y="5143500"/>
          <p14:tracePt t="11698" x="3367088" y="5160963"/>
          <p14:tracePt t="11714" x="3375025" y="5160963"/>
          <p14:tracePt t="11781" x="3384550" y="5160963"/>
          <p14:tracePt t="11798" x="3394075" y="5160963"/>
          <p14:tracePt t="11876" x="3402013" y="5160963"/>
          <p14:tracePt t="11898" x="3429000" y="5160963"/>
          <p14:tracePt t="11914" x="3465513" y="5160963"/>
          <p14:tracePt t="11931" x="3517900" y="5160963"/>
          <p14:tracePt t="11948" x="3581400" y="5160963"/>
          <p14:tracePt t="11964" x="3598863" y="5160963"/>
          <p14:tracePt t="12040" x="3589338" y="5160963"/>
          <p14:tracePt t="12049" x="3581400" y="5160963"/>
          <p14:tracePt t="12064" x="3536950" y="5170488"/>
          <p14:tracePt t="12081" x="3490913" y="5187950"/>
          <p14:tracePt t="12098" x="3455988" y="5197475"/>
          <p14:tracePt t="12114" x="3446463" y="5205413"/>
          <p14:tracePt t="12131" x="3446463" y="5214938"/>
          <p14:tracePt t="12181" x="3446463" y="5232400"/>
          <p14:tracePt t="12198" x="3509963" y="5286375"/>
          <p14:tracePt t="12214" x="3581400" y="5303838"/>
          <p14:tracePt t="12231" x="3633788" y="5313363"/>
          <p14:tracePt t="12247" x="3687763" y="5313363"/>
          <p14:tracePt t="12264" x="3724275" y="5313363"/>
          <p14:tracePt t="12281" x="3741738" y="5313363"/>
          <p14:tracePt t="12298" x="3741738" y="5303838"/>
          <p14:tracePt t="12314" x="3741738" y="5276850"/>
          <p14:tracePt t="12331" x="3724275" y="5232400"/>
          <p14:tracePt t="12347" x="3670300" y="5170488"/>
          <p14:tracePt t="12364" x="3608388" y="5108575"/>
          <p14:tracePt t="12381" x="3500438" y="5072063"/>
          <p14:tracePt t="12398" x="3438525" y="5072063"/>
          <p14:tracePt t="12414" x="3384550" y="5072063"/>
          <p14:tracePt t="12431" x="3348038" y="5072063"/>
          <p14:tracePt t="12498" x="3348038" y="5108575"/>
          <p14:tracePt t="12514" x="3357563" y="5160963"/>
          <p14:tracePt t="12531" x="3367088" y="5232400"/>
          <p14:tracePt t="12548" x="3419475" y="5313363"/>
          <p14:tracePt t="12564" x="3465513" y="5348288"/>
          <p14:tracePt t="12581" x="3509963" y="5367338"/>
          <p14:tracePt t="12598" x="3562350" y="5375275"/>
          <p14:tracePt t="12614" x="3608388" y="5375275"/>
          <p14:tracePt t="12631" x="3643313" y="5357813"/>
          <p14:tracePt t="12647" x="3652838" y="5348288"/>
          <p14:tracePt t="12664" x="3660775" y="5340350"/>
          <p14:tracePt t="12681" x="3660775" y="5295900"/>
          <p14:tracePt t="12697" x="3643313" y="5180013"/>
          <p14:tracePt t="12714" x="3598863" y="5099050"/>
          <p14:tracePt t="12731" x="3544888" y="5045075"/>
          <p14:tracePt t="12747" x="3482975" y="5027613"/>
          <p14:tracePt t="12764" x="3438525" y="5010150"/>
          <p14:tracePt t="12781" x="3411538" y="5010150"/>
          <p14:tracePt t="12798" x="3394075" y="5010150"/>
          <p14:tracePt t="12814" x="3375025" y="5037138"/>
          <p14:tracePt t="12831" x="3357563" y="5081588"/>
          <p14:tracePt t="12847" x="3330575" y="5160963"/>
          <p14:tracePt t="12864" x="3303588" y="5251450"/>
          <p14:tracePt t="12881" x="3295650" y="5330825"/>
          <p14:tracePt t="12897" x="3303588" y="5384800"/>
          <p14:tracePt t="12914" x="3348038" y="5419725"/>
          <p14:tracePt t="12931" x="3419475" y="5456238"/>
          <p14:tracePt t="12947" x="3465513" y="5456238"/>
          <p14:tracePt t="12964" x="3482975" y="5446713"/>
          <p14:tracePt t="12981" x="3490913" y="5438775"/>
          <p14:tracePt t="12997" x="3509963" y="5419725"/>
          <p14:tracePt t="13014" x="3509963" y="5367338"/>
          <p14:tracePt t="13031" x="3500438" y="5322888"/>
          <p14:tracePt t="13048" x="3482975" y="5259388"/>
          <p14:tracePt t="13064" x="3465513" y="5214938"/>
          <p14:tracePt t="13081" x="3438525" y="5187950"/>
          <p14:tracePt t="13097" x="3411538" y="5180013"/>
          <p14:tracePt t="13114" x="3402013" y="5180013"/>
          <p14:tracePt t="13164" x="3394075" y="5214938"/>
          <p14:tracePt t="13181" x="3384550" y="5259388"/>
          <p14:tracePt t="13197" x="3375025" y="5303838"/>
          <p14:tracePt t="13214" x="3375025" y="5357813"/>
          <p14:tracePt t="13231" x="3402013" y="5402263"/>
          <p14:tracePt t="13247" x="3438525" y="5429250"/>
          <p14:tracePt t="13264" x="3482975" y="5446713"/>
          <p14:tracePt t="13281" x="3544888" y="5456238"/>
          <p14:tracePt t="13298" x="3616325" y="5446713"/>
          <p14:tracePt t="13314" x="3633788" y="5429250"/>
          <p14:tracePt t="13330" x="3643313" y="5411788"/>
          <p14:tracePt t="13347" x="3643313" y="5367338"/>
          <p14:tracePt t="13364" x="3633788" y="5313363"/>
          <p14:tracePt t="13381" x="3589338" y="5251450"/>
          <p14:tracePt t="13397" x="3536950" y="5214938"/>
          <p14:tracePt t="13414" x="3482975" y="5197475"/>
          <p14:tracePt t="13430" x="3473450" y="5197475"/>
          <p14:tracePt t="13447" x="3465513" y="5197475"/>
          <p14:tracePt t="13464" x="3455988" y="5214938"/>
          <p14:tracePt t="13481" x="3446463" y="5259388"/>
          <p14:tracePt t="13497" x="3438525" y="5313363"/>
          <p14:tracePt t="13514" x="3429000" y="5384800"/>
          <p14:tracePt t="13530" x="3429000" y="5438775"/>
          <p14:tracePt t="13547" x="3438525" y="5473700"/>
          <p14:tracePt t="13564" x="3446463" y="5491163"/>
          <p14:tracePt t="13635" x="3455988" y="5491163"/>
          <p14:tracePt t="13647" x="3455988" y="5483225"/>
          <p14:tracePt t="13664" x="3473450" y="5465763"/>
          <p14:tracePt t="13681" x="3482975" y="5446713"/>
          <p14:tracePt t="13697" x="3490913" y="5429250"/>
          <p14:tracePt t="13714" x="3500438" y="5419725"/>
          <p14:tracePt t="13730" x="3500438" y="5411788"/>
          <p14:tracePt t="13747" x="3509963" y="5402263"/>
          <p14:tracePt t="13764" x="3527425" y="5375275"/>
          <p14:tracePt t="13781" x="3581400" y="5322888"/>
          <p14:tracePt t="13798" x="3776663" y="5170488"/>
          <p14:tracePt t="13814" x="4081463" y="4991100"/>
          <p14:tracePt t="13830" x="4510088" y="4822825"/>
          <p14:tracePt t="13847" x="4965700" y="4633913"/>
          <p14:tracePt t="13864" x="5411788" y="4456113"/>
          <p14:tracePt t="13881" x="5902325" y="4322763"/>
          <p14:tracePt t="13897" x="6330950" y="4214813"/>
          <p14:tracePt t="13914" x="6823075" y="4125913"/>
          <p14:tracePt t="13930" x="7062788" y="4108450"/>
          <p14:tracePt t="13947" x="7251700" y="4089400"/>
          <p14:tracePt t="13964" x="7394575" y="4071938"/>
          <p14:tracePt t="13981" x="7527925" y="4071938"/>
          <p14:tracePt t="13997" x="7634288" y="4071938"/>
          <p14:tracePt t="14014" x="7724775" y="4081463"/>
          <p14:tracePt t="14030" x="7813675" y="4098925"/>
          <p14:tracePt t="14047" x="7902575" y="4098925"/>
          <p14:tracePt t="14064" x="7991475" y="4098925"/>
          <p14:tracePt t="14081" x="8037513" y="4098925"/>
          <p14:tracePt t="14097" x="8054975" y="4098925"/>
          <p14:tracePt t="14114" x="8089900" y="4098925"/>
          <p14:tracePt t="14130" x="8116888" y="4098925"/>
          <p14:tracePt t="14147" x="8180388" y="4098925"/>
          <p14:tracePt t="14164" x="8232775" y="4098925"/>
          <p14:tracePt t="14181" x="8277225" y="4081463"/>
          <p14:tracePt t="14197" x="8286750" y="4081463"/>
          <p14:tracePt t="14305" x="8286750" y="4071938"/>
          <p14:tracePt t="14320" x="8277225" y="4062413"/>
          <p14:tracePt t="14330" x="8259763" y="4054475"/>
          <p14:tracePt t="14347" x="8215313" y="4044950"/>
          <p14:tracePt t="14364" x="8180388" y="4037013"/>
          <p14:tracePt t="14381" x="8170863" y="4027488"/>
          <p14:tracePt t="14464" x="8180388" y="4027488"/>
          <p14:tracePt t="14480" x="8215313" y="4027488"/>
          <p14:tracePt t="14497" x="8269288" y="4027488"/>
          <p14:tracePt t="14514" x="8323263" y="4017963"/>
          <p14:tracePt t="14530" x="8375650" y="4010025"/>
          <p14:tracePt t="14547" x="8456613" y="3990975"/>
          <p14:tracePt t="14565" x="8510588" y="3965575"/>
          <p14:tracePt t="14580" x="8518525" y="3956050"/>
          <p14:tracePt t="14597" x="8537575" y="3938588"/>
          <p14:tracePt t="14613" x="8545513" y="3919538"/>
          <p14:tracePt t="14630" x="8555038" y="3875088"/>
          <p14:tracePt t="14647" x="8555038" y="3830638"/>
          <p14:tracePt t="14650" x="8545513" y="3813175"/>
          <p14:tracePt t="14664" x="8501063" y="3786188"/>
          <p14:tracePt t="14680" x="8439150" y="3759200"/>
          <p14:tracePt t="14697" x="8385175" y="3751263"/>
          <p14:tracePt t="14713" x="8340725" y="3741738"/>
          <p14:tracePt t="14730" x="8304213" y="3741738"/>
          <p14:tracePt t="14747" x="8296275" y="3741738"/>
          <p14:tracePt t="14763" x="8277225" y="3741738"/>
          <p14:tracePt t="14780" x="8269288" y="3751263"/>
          <p14:tracePt t="14797" x="8259763" y="3759200"/>
          <p14:tracePt t="14813" x="8242300" y="3776663"/>
          <p14:tracePt t="14830" x="8232775" y="3813175"/>
          <p14:tracePt t="14847" x="8215313" y="3848100"/>
          <p14:tracePt t="14863" x="8215313" y="3884613"/>
          <p14:tracePt t="14880" x="8224838" y="3919538"/>
          <p14:tracePt t="14897" x="8259763" y="3929063"/>
          <p14:tracePt t="14914" x="8385175" y="3929063"/>
          <p14:tracePt t="14932" x="8562975" y="3919538"/>
          <p14:tracePt t="14947" x="8777288" y="3894138"/>
          <p14:tracePt t="14963" x="9010650" y="3857625"/>
          <p14:tracePt t="14980" x="9224963" y="3822700"/>
          <p14:tracePt t="14997" x="9412288" y="3786188"/>
          <p14:tracePt t="15014" x="9599613" y="3751263"/>
          <p14:tracePt t="15030" x="9715500" y="3724275"/>
          <p14:tracePt t="15047" x="9786938" y="3697288"/>
          <p14:tracePt t="15063" x="9813925" y="3697288"/>
          <p14:tracePt t="15080" x="9840913" y="3697288"/>
          <p14:tracePt t="15097" x="9894888" y="3697288"/>
          <p14:tracePt t="15114" x="9974263" y="3724275"/>
          <p14:tracePt t="15130" x="10072688" y="3759200"/>
          <p14:tracePt t="15147" x="10206038" y="3813175"/>
          <p14:tracePt t="15164" x="10367963" y="3902075"/>
          <p14:tracePt t="15180" x="10439400" y="3965575"/>
          <p14:tracePt t="15197" x="10491788" y="4037013"/>
          <p14:tracePt t="15213" x="10537825" y="4089400"/>
          <p14:tracePt t="15231" x="10563225" y="4116388"/>
          <p14:tracePt t="15247" x="10563225" y="4125913"/>
          <p14:tracePt t="15922" x="10563225" y="4143375"/>
          <p14:tracePt t="15931" x="10528300" y="4197350"/>
          <p14:tracePt t="15948" x="10439400" y="4348163"/>
          <p14:tracePt t="15963" x="10385425" y="4483100"/>
          <p14:tracePt t="15980" x="10348913" y="4554538"/>
          <p14:tracePt t="15997" x="10323513" y="4598988"/>
          <p14:tracePt t="16013" x="10313988" y="4625975"/>
          <p14:tracePt t="16030" x="10304463" y="4633913"/>
          <p14:tracePt t="16046" x="10304463" y="4679950"/>
          <p14:tracePt t="16063" x="10304463" y="4714875"/>
          <p14:tracePt t="16080" x="10287000" y="4768850"/>
          <p14:tracePt t="16097" x="10277475" y="4822825"/>
          <p14:tracePt t="16113" x="10225088" y="4884738"/>
          <p14:tracePt t="16130" x="10171113" y="4956175"/>
          <p14:tracePt t="16146" x="10109200" y="5037138"/>
          <p14:tracePt t="16163" x="10001250" y="5133975"/>
          <p14:tracePt t="16166" x="9947275" y="5180013"/>
          <p14:tracePt t="16180" x="9823450" y="5259388"/>
          <p14:tracePt t="16197" x="9680575" y="5340350"/>
          <p14:tracePt t="16213" x="9563100" y="5394325"/>
          <p14:tracePt t="16230" x="9456738" y="5429250"/>
          <p14:tracePt t="16246" x="9367838" y="5446713"/>
          <p14:tracePt t="16263" x="9304338" y="5456238"/>
          <p14:tracePt t="16280" x="9232900" y="5465763"/>
          <p14:tracePt t="16297" x="9188450" y="5465763"/>
          <p14:tracePt t="16313" x="9134475" y="5473700"/>
          <p14:tracePt t="16330" x="9072563" y="5483225"/>
          <p14:tracePt t="16346" x="9018588" y="5500688"/>
          <p14:tracePt t="16363" x="8956675" y="5510213"/>
          <p14:tracePt t="16380" x="8885238" y="5527675"/>
          <p14:tracePt t="16397" x="8813800" y="5545138"/>
          <p14:tracePt t="16413" x="8742363" y="5554663"/>
          <p14:tracePt t="16430" x="8653463" y="5572125"/>
          <p14:tracePt t="16446" x="8616950" y="5581650"/>
          <p14:tracePt t="16463" x="8582025" y="5581650"/>
          <p14:tracePt t="16480" x="8545513" y="5581650"/>
          <p14:tracePt t="16497" x="8501063" y="5581650"/>
          <p14:tracePt t="16513" x="8394700" y="5562600"/>
          <p14:tracePt t="16530" x="8304213" y="5554663"/>
          <p14:tracePt t="16546" x="8251825" y="5537200"/>
          <p14:tracePt t="16563" x="8197850" y="5527675"/>
          <p14:tracePt t="16580" x="8153400" y="5518150"/>
          <p14:tracePt t="16596" x="8108950" y="5510213"/>
          <p14:tracePt t="16613" x="8081963" y="5491163"/>
          <p14:tracePt t="16630" x="8045450" y="5483225"/>
          <p14:tracePt t="16646" x="8010525" y="5465763"/>
          <p14:tracePt t="16663" x="7956550" y="5456238"/>
          <p14:tracePt t="16681" x="7912100" y="5438775"/>
          <p14:tracePt t="16697" x="7875588" y="5429250"/>
          <p14:tracePt t="16713" x="7848600" y="5429250"/>
          <p14:tracePt t="16730" x="7804150" y="5429250"/>
          <p14:tracePt t="16746" x="7759700" y="5429250"/>
          <p14:tracePt t="16763" x="7724775" y="5429250"/>
          <p14:tracePt t="16780" x="7661275" y="5438775"/>
          <p14:tracePt t="16796" x="7634288" y="5446713"/>
          <p14:tracePt t="16813" x="7608888" y="5446713"/>
          <p14:tracePt t="16830" x="7599363" y="5465763"/>
          <p14:tracePt t="16863" x="7589838" y="5473700"/>
          <p14:tracePt t="16880" x="7581900" y="5483225"/>
          <p14:tracePt t="16896" x="7572375" y="5491163"/>
          <p14:tracePt t="16913" x="7562850" y="5510213"/>
          <p14:tracePt t="16930" x="7545388" y="5537200"/>
          <p14:tracePt t="16946" x="7537450" y="5562600"/>
          <p14:tracePt t="16963" x="7537450" y="5589588"/>
          <p14:tracePt t="16980" x="7537450" y="5626100"/>
          <p14:tracePt t="16996" x="7537450" y="5661025"/>
          <p14:tracePt t="17013" x="7554913" y="5697538"/>
          <p14:tracePt t="17030" x="7616825" y="5759450"/>
          <p14:tracePt t="17046" x="7661275" y="5786438"/>
          <p14:tracePt t="17063" x="7715250" y="5795963"/>
          <p14:tracePt t="17080" x="7769225" y="5813425"/>
          <p14:tracePt t="17096" x="7840663" y="5813425"/>
          <p14:tracePt t="17113" x="7902575" y="5813425"/>
          <p14:tracePt t="17130" x="7947025" y="5803900"/>
          <p14:tracePt t="17146" x="7991475" y="5786438"/>
          <p14:tracePt t="17163" x="8001000" y="5768975"/>
          <p14:tracePt t="17180" x="8010525" y="5759450"/>
          <p14:tracePt t="17196" x="8018463" y="5732463"/>
          <p14:tracePt t="17213" x="8027988" y="5688013"/>
          <p14:tracePt t="17230" x="8027988" y="5634038"/>
          <p14:tracePt t="17246" x="8027988" y="5581650"/>
          <p14:tracePt t="17263" x="8010525" y="5537200"/>
          <p14:tracePt t="17280" x="7947025" y="5473700"/>
          <p14:tracePt t="17296" x="7902575" y="5438775"/>
          <p14:tracePt t="17313" x="7840663" y="5419725"/>
          <p14:tracePt t="17329" x="7786688" y="5402263"/>
          <p14:tracePt t="17346" x="7724775" y="5402263"/>
          <p14:tracePt t="17363" x="7661275" y="5402263"/>
          <p14:tracePt t="17380" x="7608888" y="5402263"/>
          <p14:tracePt t="17397" x="7581900" y="5402263"/>
          <p14:tracePt t="17414" x="7527925" y="5419725"/>
          <p14:tracePt t="17430" x="7510463" y="5429250"/>
          <p14:tracePt t="17446" x="7500938" y="5438775"/>
          <p14:tracePt t="17463" x="7491413" y="5456238"/>
          <p14:tracePt t="17480" x="7483475" y="5473700"/>
          <p14:tracePt t="17496" x="7473950" y="5500688"/>
          <p14:tracePt t="17513" x="7456488" y="5537200"/>
          <p14:tracePt t="17530" x="7446963" y="5608638"/>
          <p14:tracePt t="17546" x="7439025" y="5653088"/>
          <p14:tracePt t="17563" x="7439025" y="5688013"/>
          <p14:tracePt t="17580" x="7446963" y="5732463"/>
          <p14:tracePt t="17596" x="7473950" y="5768975"/>
          <p14:tracePt t="17613" x="7518400" y="5813425"/>
          <p14:tracePt t="17630" x="7599363" y="5848350"/>
          <p14:tracePt t="17646" x="7759700" y="5867400"/>
          <p14:tracePt t="17663" x="7894638" y="5867400"/>
          <p14:tracePt t="17680" x="8001000" y="5857875"/>
          <p14:tracePt t="17696" x="8108950" y="5848350"/>
          <p14:tracePt t="17713" x="8180388" y="5822950"/>
          <p14:tracePt t="17729" x="8232775" y="5786438"/>
          <p14:tracePt t="17746" x="8277225" y="5741988"/>
          <p14:tracePt t="17763" x="8313738" y="5705475"/>
          <p14:tracePt t="17780" x="8412163" y="5634038"/>
          <p14:tracePt t="17796" x="8528050" y="5581650"/>
          <p14:tracePt t="17813" x="8609013" y="5527675"/>
          <p14:tracePt t="17829" x="8680450" y="5491163"/>
          <p14:tracePt t="17846" x="8759825" y="5438775"/>
          <p14:tracePt t="17863" x="8858250" y="5384800"/>
          <p14:tracePt t="17879" x="8956675" y="5340350"/>
          <p14:tracePt t="17896" x="9117013" y="5259388"/>
          <p14:tracePt t="17913" x="9259888" y="5180013"/>
          <p14:tracePt t="17929" x="9394825" y="5116513"/>
          <p14:tracePt t="17946" x="9545638" y="5045075"/>
          <p14:tracePt t="17963" x="9698038" y="4973638"/>
          <p14:tracePt t="17979" x="9840913" y="4929188"/>
          <p14:tracePt t="17996" x="9929813" y="4894263"/>
          <p14:tracePt t="18013" x="9983788" y="4884738"/>
          <p14:tracePt t="18030" x="10001250" y="4875213"/>
          <p14:tracePt t="19288" x="9732963" y="4875213"/>
          <p14:tracePt t="19296" x="9134475" y="4875213"/>
          <p14:tracePt t="19312" x="7867650" y="4830763"/>
          <p14:tracePt t="19329" x="6688138" y="4830763"/>
          <p14:tracePt t="19346" x="6313488" y="4813300"/>
          <p14:tracePt t="19362" x="6286500" y="4822825"/>
          <p14:tracePt t="19406" x="6286500" y="4830763"/>
          <p14:tracePt t="19429" x="6269038" y="4894263"/>
          <p14:tracePt t="19446" x="6251575" y="4946650"/>
          <p14:tracePt t="19462" x="6242050" y="4991100"/>
          <p14:tracePt t="19479" x="6242050" y="5027613"/>
          <p14:tracePt t="19496" x="6259513" y="5062538"/>
          <p14:tracePt t="19512" x="6296025" y="5108575"/>
          <p14:tracePt t="19530" x="6375400" y="5143500"/>
          <p14:tracePt t="19545" x="6438900" y="5153025"/>
          <p14:tracePt t="19562" x="6473825" y="5160963"/>
          <p14:tracePt t="19579" x="6510338" y="5153025"/>
          <p14:tracePt t="19662" x="6483350" y="5205413"/>
          <p14:tracePt t="19679" x="6446838" y="5276850"/>
          <p14:tracePt t="19696" x="6438900" y="5348288"/>
          <p14:tracePt t="19712" x="6456363" y="5384800"/>
          <p14:tracePt t="19729" x="6527800" y="5394325"/>
          <p14:tracePt t="19746" x="6705600" y="5394325"/>
          <p14:tracePt t="19762" x="6919913" y="5384800"/>
          <p14:tracePt t="19779" x="7161213" y="5348288"/>
          <p14:tracePt t="19796" x="7394575" y="5295900"/>
          <p14:tracePt t="19812" x="7412038" y="5286375"/>
          <p14:tracePt t="19846" x="7385050" y="5295900"/>
          <p14:tracePt t="19862" x="7313613" y="5303838"/>
          <p14:tracePt t="19879" x="7232650" y="5322888"/>
          <p14:tracePt t="19896" x="7170738" y="5340350"/>
          <p14:tracePt t="19952" x="7180263" y="5340350"/>
          <p14:tracePt t="19962" x="7205663" y="5340350"/>
          <p14:tracePt t="19979" x="7286625" y="5384800"/>
          <p14:tracePt t="19996" x="7367588" y="5456238"/>
          <p14:tracePt t="20012" x="7456488" y="5537200"/>
          <p14:tracePt t="20029" x="7537450" y="5680075"/>
          <p14:tracePt t="20046" x="7545388" y="5741988"/>
          <p14:tracePt t="20062" x="7537450" y="5786438"/>
          <p14:tracePt t="20079" x="7510463" y="5803900"/>
          <p14:tracePt t="20096" x="7500938" y="5803900"/>
          <p14:tracePt t="20112" x="7491413" y="5803900"/>
          <p14:tracePt t="20129" x="7491413" y="5724525"/>
          <p14:tracePt t="20146" x="7589838" y="5589588"/>
          <p14:tracePt t="20162" x="7680325" y="5500688"/>
          <p14:tracePt t="20179" x="7769225" y="5473700"/>
          <p14:tracePt t="20195" x="7840663" y="5465763"/>
          <p14:tracePt t="20212" x="7894638" y="5491163"/>
          <p14:tracePt t="20230" x="7902575" y="5572125"/>
          <p14:tracePt t="20245" x="7840663" y="5680075"/>
          <p14:tracePt t="20262" x="7697788" y="5759450"/>
          <p14:tracePt t="20279" x="7466013" y="5795963"/>
          <p14:tracePt t="20296" x="7358063" y="5759450"/>
          <p14:tracePt t="20312" x="7304088" y="5670550"/>
          <p14:tracePt t="20329" x="7304088" y="5572125"/>
          <p14:tracePt t="20345" x="7340600" y="5473700"/>
          <p14:tracePt t="20362" x="7412038" y="5402263"/>
          <p14:tracePt t="20380" x="7545388" y="5367338"/>
          <p14:tracePt t="20396" x="7643813" y="5384800"/>
          <p14:tracePt t="20413" x="7705725" y="5456238"/>
          <p14:tracePt t="20429" x="7724775" y="5527675"/>
          <p14:tracePt t="20445" x="7653338" y="5616575"/>
          <p14:tracePt t="20462" x="7518400" y="5705475"/>
          <p14:tracePt t="20479" x="7375525" y="5715000"/>
          <p14:tracePt t="20496" x="7259638" y="5688013"/>
          <p14:tracePt t="20512" x="7224713" y="5599113"/>
          <p14:tracePt t="20529" x="7277100" y="5438775"/>
          <p14:tracePt t="20546" x="7419975" y="5340350"/>
          <p14:tracePt t="20562" x="7661275" y="5295900"/>
          <p14:tracePt t="20579" x="7966075" y="5276850"/>
          <p14:tracePt t="20597" x="8188325" y="5313363"/>
          <p14:tracePt t="20612" x="8323263" y="5394325"/>
          <p14:tracePt t="20629" x="8348663" y="5456238"/>
          <p14:tracePt t="20645" x="8313738" y="5545138"/>
          <p14:tracePt t="20662" x="8277225" y="5545138"/>
          <p14:tracePt t="20679" x="8232775" y="5527675"/>
          <p14:tracePt t="20695" x="8205788" y="5429250"/>
          <p14:tracePt t="20712" x="8232775" y="5286375"/>
          <p14:tracePt t="20729" x="8358188" y="5143500"/>
          <p14:tracePt t="20745" x="8537575" y="5010150"/>
          <p14:tracePt t="20762" x="8777288" y="4894263"/>
          <p14:tracePt t="20779" x="9232900" y="4786313"/>
          <p14:tracePt t="20795" x="9518650" y="4776788"/>
          <p14:tracePt t="20812" x="9742488" y="4776788"/>
          <p14:tracePt t="20828" x="9894888" y="4786313"/>
          <p14:tracePt t="20845" x="10018713" y="4803775"/>
          <p14:tracePt t="20862" x="10090150" y="4822825"/>
          <p14:tracePt t="20879" x="10109200" y="4822825"/>
          <p14:tracePt t="20896" x="10117138" y="4840288"/>
          <p14:tracePt t="20912" x="10109200" y="4840288"/>
          <p14:tracePt t="20928" x="10099675" y="4840288"/>
          <p14:tracePt t="20945" x="10090150" y="4840288"/>
          <p14:tracePt t="20979" x="10082213" y="4840288"/>
          <p14:tracePt t="21069" x="10082213" y="4830763"/>
          <p14:tracePt t="21163" x="10082213" y="4822825"/>
          <p14:tracePt t="23795" x="10072688" y="4822825"/>
          <p14:tracePt t="23811" x="10055225" y="4848225"/>
          <p14:tracePt t="23828" x="10028238" y="4884738"/>
          <p14:tracePt t="23844" x="9983788" y="4938713"/>
          <p14:tracePt t="23861" x="9947275" y="4973638"/>
          <p14:tracePt t="23878" x="9902825" y="5027613"/>
          <p14:tracePt t="23895" x="9875838" y="5062538"/>
          <p14:tracePt t="23912" x="9831388" y="5099050"/>
          <p14:tracePt t="23928" x="9823450" y="5116513"/>
          <p14:tracePt t="23944" x="9796463" y="5143500"/>
          <p14:tracePt t="23961" x="9777413" y="5160963"/>
          <p14:tracePt t="23978" x="9769475" y="5180013"/>
          <p14:tracePt t="23995" x="9759950" y="5187950"/>
          <p14:tracePt t="24011" x="9742488" y="5197475"/>
          <p14:tracePt t="24028" x="9725025" y="5214938"/>
          <p14:tracePt t="24044" x="9715500" y="5214938"/>
          <p14:tracePt t="24061" x="9705975" y="5224463"/>
          <p14:tracePt t="24278" x="9688513" y="5232400"/>
          <p14:tracePt t="24294" x="9653588" y="5241925"/>
          <p14:tracePt t="24311" x="9590088" y="5276850"/>
          <p14:tracePt t="24328" x="9510713" y="5330825"/>
          <p14:tracePt t="24344" x="9439275" y="5375275"/>
          <p14:tracePt t="24361" x="9375775" y="5429250"/>
          <p14:tracePt t="24378" x="9331325" y="5456238"/>
          <p14:tracePt t="24394" x="9277350" y="5491163"/>
          <p14:tracePt t="24411" x="9242425" y="5518150"/>
          <p14:tracePt t="24427" x="9232900" y="5527675"/>
          <p14:tracePt t="24865" x="9232900" y="5537200"/>
          <p14:tracePt t="24877" x="9224963" y="5537200"/>
          <p14:tracePt t="24894" x="9205913" y="5554663"/>
          <p14:tracePt t="24911" x="9188450" y="5554663"/>
          <p14:tracePt t="24927" x="9188450" y="5562600"/>
          <p14:tracePt t="25761" x="9180513" y="5562600"/>
          <p14:tracePt t="25778" x="9153525" y="5581650"/>
          <p14:tracePt t="25794" x="9134475" y="5589588"/>
          <p14:tracePt t="25810" x="9126538" y="5599113"/>
          <p14:tracePt t="25827" x="9117013" y="5599113"/>
          <p14:tracePt t="30435" x="9072563" y="5599113"/>
          <p14:tracePt t="30443" x="8991600" y="5589588"/>
          <p14:tracePt t="30459" x="8804275" y="5562600"/>
          <p14:tracePt t="30476" x="8609013" y="5554663"/>
          <p14:tracePt t="30493" x="8491538" y="5554663"/>
          <p14:tracePt t="30509" x="8412163" y="5554663"/>
          <p14:tracePt t="30526" x="8375650" y="5554663"/>
          <p14:tracePt t="30543" x="8348663" y="5554663"/>
          <p14:tracePt t="30576" x="8340725" y="5554663"/>
          <p14:tracePt t="30593" x="8323263" y="5545138"/>
          <p14:tracePt t="30609" x="8296275" y="5545138"/>
          <p14:tracePt t="30626" x="8251825" y="5545138"/>
          <p14:tracePt t="30643" x="8197850" y="5554663"/>
          <p14:tracePt t="30659" x="8170863" y="5562600"/>
          <p14:tracePt t="30738" x="8134350" y="5572125"/>
          <p14:tracePt t="30747" x="8108950" y="5599113"/>
          <p14:tracePt t="30759" x="8072438" y="5626100"/>
          <p14:tracePt t="30776" x="7974013" y="5724525"/>
          <p14:tracePt t="30793" x="7939088" y="5795963"/>
          <p14:tracePt t="30809" x="7929563" y="5848350"/>
          <p14:tracePt t="30826" x="7929563" y="5857875"/>
          <p14:tracePt t="30843" x="7947025" y="5857875"/>
          <p14:tracePt t="30859" x="7956550" y="5857875"/>
          <p14:tracePt t="30876" x="7983538" y="5840413"/>
          <p14:tracePt t="30893" x="8001000" y="5795963"/>
          <p14:tracePt t="30911" x="8010525" y="5715000"/>
          <p14:tracePt t="30926" x="8001000" y="5661025"/>
          <p14:tracePt t="30943" x="7947025" y="5608638"/>
          <p14:tracePt t="30959" x="7885113" y="5572125"/>
          <p14:tracePt t="30976" x="7840663" y="5554663"/>
          <p14:tracePt t="30993" x="7823200" y="5554663"/>
          <p14:tracePt t="31009" x="7813675" y="5554663"/>
          <p14:tracePt t="31026" x="7796213" y="5581650"/>
          <p14:tracePt t="31043" x="7796213" y="5599113"/>
          <p14:tracePt t="31059" x="7813675" y="5616575"/>
          <p14:tracePt t="31076" x="7848600" y="5634038"/>
          <p14:tracePt t="31093" x="7885113" y="5643563"/>
          <p14:tracePt t="31109" x="7912100" y="5643563"/>
          <p14:tracePt t="31160" x="7912100" y="5608638"/>
          <p14:tracePt t="31176" x="7867650" y="5572125"/>
          <p14:tracePt t="31193" x="7831138" y="5554663"/>
          <p14:tracePt t="31209" x="7813675" y="5545138"/>
          <p14:tracePt t="31226" x="7786688" y="5545138"/>
          <p14:tracePt t="31243" x="7742238" y="5589588"/>
          <p14:tracePt t="31259" x="7732713" y="5626100"/>
          <p14:tracePt t="31276" x="7751763" y="5680075"/>
          <p14:tracePt t="31293" x="7786688" y="5697538"/>
          <p14:tracePt t="31309" x="7840663" y="5705475"/>
          <p14:tracePt t="31326" x="7875588" y="5705475"/>
          <p14:tracePt t="31343" x="7885113" y="5688013"/>
          <p14:tracePt t="31359" x="7885113" y="5653088"/>
          <p14:tracePt t="31376" x="7885113" y="5599113"/>
          <p14:tracePt t="31393" x="7840663" y="5554663"/>
          <p14:tracePt t="31410" x="7777163" y="5510213"/>
          <p14:tracePt t="31426" x="7759700" y="5510213"/>
          <p14:tracePt t="31443" x="7751763" y="5518150"/>
          <p14:tracePt t="31459" x="7742238" y="5554663"/>
          <p14:tracePt t="31476" x="7742238" y="5589588"/>
          <p14:tracePt t="31493" x="7777163" y="5634038"/>
          <p14:tracePt t="31509" x="7848600" y="5653088"/>
          <p14:tracePt t="31526" x="7902575" y="5653088"/>
          <p14:tracePt t="31542" x="7956550" y="5626100"/>
          <p14:tracePt t="31559" x="8018463" y="5554663"/>
          <p14:tracePt t="31576" x="8081963" y="5411788"/>
          <p14:tracePt t="31593" x="8143875" y="5232400"/>
          <p14:tracePt t="31609" x="8215313" y="5010150"/>
          <p14:tracePt t="31626" x="8277225" y="4751388"/>
          <p14:tracePt t="31643" x="8296275" y="4500563"/>
          <p14:tracePt t="31659" x="8313738" y="4276725"/>
          <p14:tracePt t="31676" x="8313738" y="4062413"/>
          <p14:tracePt t="31694" x="8313738" y="3983038"/>
          <p14:tracePt t="31709" x="8313738" y="3956050"/>
          <p14:tracePt t="31746" x="8304213" y="3956050"/>
          <p14:tracePt t="31759" x="8296275" y="3956050"/>
          <p14:tracePt t="31776" x="8277225" y="3965575"/>
          <p14:tracePt t="31793" x="8269288" y="3973513"/>
          <p14:tracePt t="31809" x="8259763" y="3973513"/>
          <p14:tracePt t="31876" x="8251825" y="3956050"/>
          <p14:tracePt t="31892" x="8242300" y="3938588"/>
          <p14:tracePt t="31909" x="8197850" y="3919538"/>
          <p14:tracePt t="31926" x="8170863" y="3911600"/>
          <p14:tracePt t="31942" x="8161338" y="3911600"/>
          <p14:tracePt t="31992" x="8161338" y="3919538"/>
          <p14:tracePt t="32010" x="8170863" y="3965575"/>
          <p14:tracePt t="32026" x="8215313" y="3983038"/>
          <p14:tracePt t="32042" x="8242300" y="3983038"/>
          <p14:tracePt t="32059" x="8259763" y="3973513"/>
          <p14:tracePt t="32076" x="8277225" y="3956050"/>
          <p14:tracePt t="32092" x="8286750" y="3919538"/>
          <p14:tracePt t="32109" x="8296275" y="3875088"/>
          <p14:tracePt t="32126" x="8296275" y="3840163"/>
          <p14:tracePt t="32142" x="8296275" y="3822700"/>
          <p14:tracePt t="32198" x="8296275" y="3840163"/>
          <p14:tracePt t="32209" x="8296275" y="3884613"/>
          <p14:tracePt t="32226" x="8323263" y="4000500"/>
          <p14:tracePt t="32242" x="8402638" y="4152900"/>
          <p14:tracePt t="32259" x="8510588" y="4322763"/>
          <p14:tracePt t="32276" x="8705850" y="4562475"/>
          <p14:tracePt t="32292" x="8823325" y="4732338"/>
          <p14:tracePt t="32309" x="8974138" y="4867275"/>
          <p14:tracePt t="32325" x="9144000" y="4938713"/>
          <p14:tracePt t="32342" x="9286875" y="4991100"/>
          <p14:tracePt t="32359" x="9447213" y="5018088"/>
          <p14:tracePt t="32376" x="9617075" y="5037138"/>
          <p14:tracePt t="32392" x="9769475" y="5037138"/>
          <p14:tracePt t="32409" x="9929813" y="5027613"/>
          <p14:tracePt t="32425" x="9974263" y="5018088"/>
          <p14:tracePt t="32442" x="10010775" y="5018088"/>
          <p14:tracePt t="32459" x="10063163" y="5018088"/>
          <p14:tracePt t="32476" x="10117138" y="5027613"/>
          <p14:tracePt t="32492" x="10144125" y="5027613"/>
        </p14:tracePtLst>
      </p14:laserTraceLst>
    </p:ext>
  </p:extLs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el 1"/>
          <p:cNvSpPr>
            <a:spLocks noGrp="1"/>
          </p:cNvSpPr>
          <p:nvPr>
            <p:ph type="title"/>
          </p:nvPr>
        </p:nvSpPr>
        <p:spPr>
          <a:xfrm>
            <a:off x="1333501" y="1272381"/>
            <a:ext cx="7715250" cy="642938"/>
          </a:xfrm>
        </p:spPr>
        <p:txBody>
          <a:bodyPr>
            <a:normAutofit fontScale="90000"/>
          </a:bodyPr>
          <a:lstStyle/>
          <a:p>
            <a:r>
              <a:rPr lang="nl-BE" altLang="nl-BE" dirty="0"/>
              <a:t>Vergelijk het effect van 1 projectierichting versus meerdere</a:t>
            </a:r>
          </a:p>
        </p:txBody>
      </p:sp>
      <p:sp>
        <p:nvSpPr>
          <p:cNvPr id="78851" name="Tijdelijke aanduiding voor inhoud 2"/>
          <p:cNvSpPr>
            <a:spLocks noGrp="1"/>
          </p:cNvSpPr>
          <p:nvPr>
            <p:ph idx="1"/>
          </p:nvPr>
        </p:nvSpPr>
        <p:spPr>
          <a:xfrm>
            <a:off x="2381251" y="2643188"/>
            <a:ext cx="7686675" cy="3408362"/>
          </a:xfrm>
        </p:spPr>
        <p:txBody>
          <a:bodyPr/>
          <a:lstStyle/>
          <a:p>
            <a:endParaRPr lang="nl-BE" altLang="nl-BE"/>
          </a:p>
        </p:txBody>
      </p:sp>
      <p:pic>
        <p:nvPicPr>
          <p:cNvPr id="78852" name="Picture 1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97326" y="4479132"/>
            <a:ext cx="50514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3" name="Picture 1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997326" y="2121694"/>
            <a:ext cx="5051425"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44540909"/>
      </p:ext>
    </p:extLst>
  </p:cSld>
  <p:clrMapOvr>
    <a:masterClrMapping/>
  </p:clrMapOvr>
  <mc:AlternateContent xmlns:mc="http://schemas.openxmlformats.org/markup-compatibility/2006" xmlns:p14="http://schemas.microsoft.com/office/powerpoint/2010/main">
    <mc:Choice Requires="p14">
      <p:transition spd="slow" p14:dur="2000" advTm="31071"/>
    </mc:Choice>
    <mc:Fallback xmlns="">
      <p:transition spd="slow" advTm="31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4429" x="10144125" y="5010150"/>
          <p14:tracePt t="14437" x="10144125" y="4983163"/>
          <p14:tracePt t="14445" x="10134600" y="4965700"/>
          <p14:tracePt t="14453" x="10126663" y="4946650"/>
          <p14:tracePt t="14469" x="10126663" y="4938713"/>
          <p14:tracePt t="14618" x="10099675" y="4919663"/>
          <p14:tracePt t="14626" x="10037763" y="4894263"/>
          <p14:tracePt t="14651" x="9705975" y="4803775"/>
          <p14:tracePt t="14685" x="9126538" y="4705350"/>
          <p14:tracePt t="14701" x="8759825" y="4660900"/>
          <p14:tracePt t="14719" x="8134350" y="4581525"/>
          <p14:tracePt t="14735" x="7804150" y="4545013"/>
          <p14:tracePt t="14751" x="7572375" y="4510088"/>
          <p14:tracePt t="14768" x="7394575" y="4491038"/>
          <p14:tracePt t="14785" x="7232650" y="4456113"/>
          <p14:tracePt t="14801" x="7081838" y="4402138"/>
          <p14:tracePt t="14820" x="6938963" y="4367213"/>
          <p14:tracePt t="14835" x="6858000" y="4348163"/>
          <p14:tracePt t="14851" x="6831013" y="4340225"/>
          <p14:tracePt t="14868" x="6831013" y="4330700"/>
          <p14:tracePt t="15307" x="6823075" y="4330700"/>
          <p14:tracePt t="15313" x="6804025" y="4322763"/>
          <p14:tracePt t="15321" x="6777038" y="4295775"/>
          <p14:tracePt t="15337" x="6732588" y="4259263"/>
          <p14:tracePt t="15352" x="6688138" y="4197350"/>
          <p14:tracePt t="15369" x="6643688" y="4125913"/>
          <p14:tracePt t="15385" x="6616700" y="4062413"/>
          <p14:tracePt t="15418" x="6581775" y="3956050"/>
          <p14:tracePt t="15451" x="6599238" y="3803650"/>
          <p14:tracePt t="15468" x="6653213" y="3724275"/>
          <p14:tracePt t="15485" x="6804025" y="3625850"/>
          <p14:tracePt t="15501" x="6884988" y="3581400"/>
          <p14:tracePt t="15518" x="6973888" y="3562350"/>
          <p14:tracePt t="15535" x="7037388" y="3562350"/>
          <p14:tracePt t="15552" x="7089775" y="3571875"/>
          <p14:tracePt t="15568" x="7126288" y="3589338"/>
          <p14:tracePt t="15585" x="7161213" y="3625850"/>
          <p14:tracePt t="15601" x="7180263" y="3697288"/>
          <p14:tracePt t="15618" x="7180263" y="3741738"/>
          <p14:tracePt t="15635" x="7161213" y="3786188"/>
          <p14:tracePt t="15651" x="7116763" y="3830638"/>
          <p14:tracePt t="15668" x="7081838" y="3875088"/>
          <p14:tracePt t="15685" x="7037388" y="3902075"/>
          <p14:tracePt t="15701" x="7000875" y="3911600"/>
          <p14:tracePt t="15718" x="6973888" y="3919538"/>
          <p14:tracePt t="15735" x="6965950" y="3919538"/>
          <p14:tracePt t="15798" x="6973888" y="3919538"/>
          <p14:tracePt t="15807" x="6991350" y="3911600"/>
          <p14:tracePt t="15813" x="7010400" y="3902075"/>
          <p14:tracePt t="15822" x="7037388" y="3902075"/>
          <p14:tracePt t="15835" x="7081838" y="3902075"/>
          <p14:tracePt t="15851" x="7126288" y="3902075"/>
          <p14:tracePt t="15868" x="7153275" y="3911600"/>
          <p14:tracePt t="15884" x="7161213" y="3919538"/>
          <p14:tracePt t="15901" x="7161213" y="3938588"/>
          <p14:tracePt t="15918" x="7161213" y="3965575"/>
          <p14:tracePt t="15935" x="7161213" y="4010025"/>
          <p14:tracePt t="15951" x="7161213" y="4027488"/>
          <p14:tracePt t="16281" x="7161213" y="4037013"/>
          <p14:tracePt t="16289" x="7108825" y="4108450"/>
          <p14:tracePt t="16298" x="7027863" y="4224338"/>
          <p14:tracePt t="16318" x="6831013" y="4545013"/>
          <p14:tracePt t="16351" x="6180138" y="5348288"/>
          <p14:tracePt t="16368" x="6010275" y="5456238"/>
          <p14:tracePt t="16385" x="5894388" y="5510213"/>
          <p14:tracePt t="16401" x="5795963" y="5537200"/>
          <p14:tracePt t="16418" x="5715000" y="5545138"/>
          <p14:tracePt t="16434" x="5670550" y="5562600"/>
          <p14:tracePt t="16451" x="5661025" y="5572125"/>
          <p14:tracePt t="16585" x="5670550" y="5572125"/>
          <p14:tracePt t="16594" x="5697538" y="5554663"/>
          <p14:tracePt t="16602" x="5705475" y="5554663"/>
          <p14:tracePt t="16618" x="5741988" y="5537200"/>
          <p14:tracePt t="16634" x="5751513" y="5527675"/>
          <p14:tracePt t="16651" x="5759450" y="5518150"/>
          <p14:tracePt t="16668" x="5768975" y="5510213"/>
          <p14:tracePt t="17069" x="5768975" y="5500688"/>
          <p14:tracePt t="17078" x="5776913" y="5483225"/>
          <p14:tracePt t="17086" x="5786438" y="5465763"/>
          <p14:tracePt t="17101" x="5822950" y="5419725"/>
          <p14:tracePt t="17118" x="5867400" y="5384800"/>
          <p14:tracePt t="17134" x="5894388" y="5357813"/>
          <p14:tracePt t="17167" x="5911850" y="5348288"/>
          <p14:tracePt t="17319" x="5911850" y="5367338"/>
          <p14:tracePt t="17328" x="5911850" y="5384800"/>
          <p14:tracePt t="17336" x="5902325" y="5402263"/>
          <p14:tracePt t="17351" x="5894388" y="5446713"/>
          <p14:tracePt t="17367" x="5875338" y="5483225"/>
          <p14:tracePt t="17384" x="5867400" y="5518150"/>
          <p14:tracePt t="17401" x="5857875" y="5545138"/>
          <p14:tracePt t="17417" x="5857875" y="5562600"/>
          <p14:tracePt t="17569" x="5848350" y="5545138"/>
          <p14:tracePt t="17577" x="5830888" y="5518150"/>
          <p14:tracePt t="17585" x="5822950" y="5483225"/>
          <p14:tracePt t="17601" x="5768975" y="5402263"/>
          <p14:tracePt t="17617" x="5715000" y="5276850"/>
          <p14:tracePt t="17634" x="5661025" y="5116513"/>
          <p14:tracePt t="17651" x="5634038" y="4919663"/>
          <p14:tracePt t="17667" x="5608638" y="4705350"/>
          <p14:tracePt t="17684" x="5581650" y="4491038"/>
          <p14:tracePt t="17701" x="5537200" y="4330700"/>
          <p14:tracePt t="17718" x="5446713" y="4170363"/>
          <p14:tracePt t="17734" x="5340350" y="4098925"/>
          <p14:tracePt t="17751" x="5205413" y="4037013"/>
          <p14:tracePt t="17767" x="5037138" y="4017963"/>
          <p14:tracePt t="17784" x="4884738" y="4017963"/>
          <p14:tracePt t="17801" x="4751388" y="4044950"/>
          <p14:tracePt t="17817" x="4660900" y="4071938"/>
          <p14:tracePt t="17834" x="4608513" y="4089400"/>
          <p14:tracePt t="17851" x="4598988" y="4098925"/>
          <p14:tracePt t="17897" x="4589463" y="4108450"/>
          <p14:tracePt t="17905" x="4581525" y="4125913"/>
          <p14:tracePt t="17917" x="4562475" y="4143375"/>
          <p14:tracePt t="17934" x="4527550" y="4197350"/>
          <p14:tracePt t="17951" x="4473575" y="4276725"/>
          <p14:tracePt t="17967" x="4384675" y="4527550"/>
          <p14:tracePt t="17984" x="4322763" y="4768850"/>
          <p14:tracePt t="18001" x="4303713" y="5018088"/>
          <p14:tracePt t="18017" x="4295775" y="5214938"/>
          <p14:tracePt t="18034" x="4295775" y="5394325"/>
          <p14:tracePt t="18051" x="4313238" y="5527675"/>
          <p14:tracePt t="18068" x="4357688" y="5616575"/>
          <p14:tracePt t="18070" x="4394200" y="5634038"/>
          <p14:tracePt t="18085" x="4446588" y="5670550"/>
          <p14:tracePt t="18101" x="4483100" y="5670550"/>
          <p14:tracePt t="18117" x="4500563" y="5670550"/>
          <p14:tracePt t="18134" x="4500563" y="5661025"/>
          <p14:tracePt t="18151" x="4500563" y="5643563"/>
          <p14:tracePt t="18167" x="4500563" y="5599113"/>
          <p14:tracePt t="18184" x="4473575" y="5554663"/>
          <p14:tracePt t="18201" x="4446588" y="5510213"/>
          <p14:tracePt t="18217" x="4429125" y="5500688"/>
          <p14:tracePt t="18234" x="4402138" y="5491163"/>
          <p14:tracePt t="18251" x="4357688" y="5491163"/>
          <p14:tracePt t="18267" x="4313238" y="5518150"/>
          <p14:tracePt t="18284" x="4268788" y="5572125"/>
          <p14:tracePt t="18301" x="4214813" y="5653088"/>
          <p14:tracePt t="18317" x="4179888" y="5768975"/>
          <p14:tracePt t="18334" x="4170363" y="5902325"/>
          <p14:tracePt t="18351" x="4232275" y="6108700"/>
          <p14:tracePt t="18367" x="4340225" y="6188075"/>
          <p14:tracePt t="18384" x="4518025" y="6224588"/>
          <p14:tracePt t="18401" x="4724400" y="6224588"/>
          <p14:tracePt t="18417" x="4938713" y="6153150"/>
          <p14:tracePt t="18434" x="5108575" y="6037263"/>
          <p14:tracePt t="18451" x="5259388" y="5795963"/>
          <p14:tracePt t="18467" x="5286375" y="5626100"/>
          <p14:tracePt t="18484" x="5268913" y="5429250"/>
          <p14:tracePt t="18501" x="5187950" y="5268913"/>
          <p14:tracePt t="18517" x="5089525" y="5170488"/>
          <p14:tracePt t="18534" x="4973638" y="5116513"/>
          <p14:tracePt t="18551" x="4848225" y="5099050"/>
          <p14:tracePt t="18567" x="4714875" y="5116513"/>
          <p14:tracePt t="18568" x="4660900" y="5153025"/>
          <p14:tracePt t="18584" x="4608513" y="5197475"/>
          <p14:tracePt t="18601" x="4473575" y="5411788"/>
          <p14:tracePt t="18617" x="4419600" y="5589588"/>
          <p14:tracePt t="18634" x="4402138" y="5741988"/>
          <p14:tracePt t="18650" x="4411663" y="5867400"/>
          <p14:tracePt t="18667" x="4465638" y="5946775"/>
          <p14:tracePt t="18684" x="4554538" y="5983288"/>
          <p14:tracePt t="18701" x="4813300" y="5965825"/>
          <p14:tracePt t="18717" x="4991100" y="5875338"/>
          <p14:tracePt t="18734" x="5089525" y="5759450"/>
          <p14:tracePt t="18751" x="5133975" y="5608638"/>
          <p14:tracePt t="18767" x="5133975" y="5465763"/>
          <p14:tracePt t="18784" x="5062538" y="5322888"/>
          <p14:tracePt t="18800" x="4965700" y="5214938"/>
          <p14:tracePt t="18817" x="4813300" y="5143500"/>
          <p14:tracePt t="18834" x="4643438" y="5133975"/>
          <p14:tracePt t="18851" x="4419600" y="5313363"/>
          <p14:tracePt t="18867" x="4322763" y="5483225"/>
          <p14:tracePt t="18884" x="4286250" y="5670550"/>
          <p14:tracePt t="18900" x="4313238" y="5857875"/>
          <p14:tracePt t="18917" x="4456113" y="6000750"/>
          <p14:tracePt t="18934" x="4768850" y="6081713"/>
          <p14:tracePt t="18952" x="5357813" y="6000750"/>
          <p14:tracePt t="18967" x="5813425" y="5822950"/>
          <p14:tracePt t="18984" x="6045200" y="5634038"/>
          <p14:tracePt t="19000" x="6134100" y="5438775"/>
          <p14:tracePt t="19017" x="6116638" y="5251450"/>
          <p14:tracePt t="19034" x="5946775" y="5072063"/>
          <p14:tracePt t="19050" x="5599113" y="4902200"/>
          <p14:tracePt t="19067" x="5116513" y="4803775"/>
          <p14:tracePt t="19069" x="4875213" y="4803775"/>
          <p14:tracePt t="19084" x="4625975" y="4822825"/>
          <p14:tracePt t="19100" x="4089400" y="5089525"/>
          <p14:tracePt t="19117" x="3929063" y="5286375"/>
          <p14:tracePt t="19134" x="3857625" y="5473700"/>
          <p14:tracePt t="19150" x="3867150" y="5634038"/>
          <p14:tracePt t="19167" x="3983038" y="5768975"/>
          <p14:tracePt t="19185" x="4286250" y="5867400"/>
          <p14:tracePt t="19200" x="4537075" y="5894388"/>
          <p14:tracePt t="19217" x="4741863" y="5894388"/>
          <p14:tracePt t="19234" x="4875213" y="5840413"/>
          <p14:tracePt t="19250" x="4929188" y="5795963"/>
          <p14:tracePt t="19268" x="4938713" y="5776913"/>
          <p14:tracePt t="19284" x="4946650" y="5759450"/>
          <p14:tracePt t="19300" x="4946650" y="5751513"/>
          <p14:tracePt t="19317" x="4946650" y="5741988"/>
          <p14:tracePt t="19357" x="4938713" y="5741988"/>
          <p14:tracePt t="19381" x="4938713" y="5751513"/>
          <p14:tracePt t="19389" x="4929188" y="5759450"/>
          <p14:tracePt t="19400" x="4929188" y="5768975"/>
          <p14:tracePt t="19417" x="4929188" y="5813425"/>
          <p14:tracePt t="19434" x="4929188" y="5857875"/>
          <p14:tracePt t="19450" x="4946650" y="5946775"/>
          <p14:tracePt t="19467" x="4983163" y="6010275"/>
          <p14:tracePt t="19484" x="5010150" y="6062663"/>
          <p14:tracePt t="19500" x="5018088" y="6089650"/>
          <p14:tracePt t="19517" x="5027613" y="6099175"/>
          <p14:tracePt t="19534" x="5027613" y="6108700"/>
          <p14:tracePt t="19550" x="5027613" y="6126163"/>
          <p14:tracePt t="19567" x="5027613" y="6134100"/>
          <p14:tracePt t="19585" x="5000625" y="6197600"/>
          <p14:tracePt t="19600" x="4991100" y="6232525"/>
          <p14:tracePt t="19617" x="4983163" y="6276975"/>
          <p14:tracePt t="19634" x="4983163" y="6323013"/>
          <p14:tracePt t="19650" x="4991100" y="6357938"/>
          <p14:tracePt t="19667" x="5027613" y="6394450"/>
          <p14:tracePt t="19684" x="5116513" y="6411913"/>
          <p14:tracePt t="19701" x="5276850" y="6411913"/>
          <p14:tracePt t="19717" x="5375275" y="6411913"/>
          <p14:tracePt t="19734" x="5473700" y="6394450"/>
          <p14:tracePt t="19750" x="5562600" y="6375400"/>
          <p14:tracePt t="19767" x="5589588" y="6367463"/>
          <p14:tracePt t="19783" x="5589588" y="6357938"/>
          <p14:tracePt t="19834" x="5581650" y="6357938"/>
          <p14:tracePt t="19865" x="5572125" y="6357938"/>
          <p14:tracePt t="19873" x="5572125" y="6367463"/>
          <p14:tracePt t="19885" x="5562600" y="6384925"/>
          <p14:tracePt t="19900" x="5562600" y="6429375"/>
          <p14:tracePt t="19917" x="5562600" y="6465888"/>
          <p14:tracePt t="19934" x="5581650" y="6500813"/>
          <p14:tracePt t="19951" x="5643563" y="6527800"/>
          <p14:tracePt t="19967" x="5697538" y="6527800"/>
          <p14:tracePt t="19983" x="5776913" y="6527800"/>
          <p14:tracePt t="20000" x="5822950" y="6527800"/>
          <p14:tracePt t="20017" x="5848350" y="6518275"/>
          <p14:tracePt t="20033" x="5857875" y="6510338"/>
          <p14:tracePt t="20209" x="5857875" y="6500813"/>
          <p14:tracePt t="20225" x="5875338" y="6500813"/>
          <p14:tracePt t="20233" x="5894388" y="6500813"/>
          <p14:tracePt t="20239" x="5902325" y="6500813"/>
          <p14:tracePt t="20250" x="5919788" y="6500813"/>
          <p14:tracePt t="20267" x="5946775" y="6500813"/>
          <p14:tracePt t="20283" x="5956300" y="6500813"/>
          <p14:tracePt t="20365" x="5919788" y="6483350"/>
          <p14:tracePt t="20374" x="5875338" y="6465888"/>
          <p14:tracePt t="20383" x="5830888" y="6465888"/>
          <p14:tracePt t="20400" x="5776913" y="6446838"/>
          <p14:tracePt t="20417" x="5724525" y="6429375"/>
          <p14:tracePt t="20433" x="5634038" y="6411913"/>
          <p14:tracePt t="20450" x="5465763" y="6330950"/>
          <p14:tracePt t="20467" x="5322888" y="6276975"/>
          <p14:tracePt t="20483" x="5224463" y="6251575"/>
          <p14:tracePt t="20500" x="5170488" y="6232525"/>
          <p14:tracePt t="20518" x="5126038" y="6215063"/>
          <p14:tracePt t="20533" x="5089525" y="6188075"/>
          <p14:tracePt t="20550" x="5072063" y="6170613"/>
          <p14:tracePt t="20567" x="5027613" y="6126163"/>
          <p14:tracePt t="20583" x="5000625" y="6099175"/>
          <p14:tracePt t="20600" x="4991100" y="6081713"/>
          <p14:tracePt t="20617" x="4983163" y="6062663"/>
          <p14:tracePt t="20634" x="4965700" y="6027738"/>
          <p14:tracePt t="20650" x="4946650" y="5983288"/>
          <p14:tracePt t="20667" x="4929188" y="5946775"/>
          <p14:tracePt t="20683" x="4902200" y="5911850"/>
          <p14:tracePt t="20700" x="4894263" y="5875338"/>
          <p14:tracePt t="20717" x="4875213" y="5830888"/>
          <p14:tracePt t="20733" x="4867275" y="5795963"/>
          <p14:tracePt t="20750" x="4857750" y="5751513"/>
          <p14:tracePt t="20767" x="4848225" y="5680075"/>
          <p14:tracePt t="20783" x="4830763" y="5626100"/>
          <p14:tracePt t="20800" x="4822825" y="5589588"/>
          <p14:tracePt t="20816" x="4813300" y="5572125"/>
          <p14:tracePt t="20866" x="4813300" y="5562600"/>
          <p14:tracePt t="20874" x="4822825" y="5554663"/>
          <p14:tracePt t="20883" x="4830763" y="5554663"/>
          <p14:tracePt t="20900" x="4840288" y="5554663"/>
          <p14:tracePt t="20981" x="4830763" y="5554663"/>
          <p14:tracePt t="20989" x="4830763" y="5562600"/>
          <p14:tracePt t="21006" x="4822825" y="5572125"/>
          <p14:tracePt t="21022" x="4813300" y="5581650"/>
          <p14:tracePt t="21038" x="4813300" y="5589588"/>
          <p14:tracePt t="21050" x="4803775" y="5599113"/>
          <p14:tracePt t="21066" x="4803775" y="5653088"/>
          <p14:tracePt t="21083" x="4813300" y="5697538"/>
          <p14:tracePt t="21100" x="4840288" y="5751513"/>
          <p14:tracePt t="21117" x="4911725" y="5813425"/>
          <p14:tracePt t="21133" x="5037138" y="5884863"/>
          <p14:tracePt t="21150" x="5214938" y="5965825"/>
          <p14:tracePt t="21167" x="5411788" y="6054725"/>
          <p14:tracePt t="21183" x="5661025" y="6134100"/>
          <p14:tracePt t="21200" x="5919788" y="6197600"/>
          <p14:tracePt t="21216" x="6286500" y="6313488"/>
          <p14:tracePt t="21233" x="6500813" y="6394450"/>
          <p14:tracePt t="21250" x="6653213" y="6465888"/>
          <p14:tracePt t="21266" x="6732588" y="6527800"/>
          <p14:tracePt t="21283" x="6796088" y="6572250"/>
          <p14:tracePt t="21300" x="6848475" y="6608763"/>
          <p14:tracePt t="21317" x="6894513" y="6626225"/>
          <p14:tracePt t="21333" x="6911975" y="6634163"/>
          <p14:tracePt t="21350" x="6919913" y="6643688"/>
          <p14:tracePt t="21366" x="6929438" y="6643688"/>
          <p14:tracePt t="21474" x="6946900" y="6643688"/>
          <p14:tracePt t="21537" x="6946900" y="6634163"/>
          <p14:tracePt t="21554" x="6911975" y="6608763"/>
          <p14:tracePt t="21559" x="6840538" y="6581775"/>
          <p14:tracePt t="21567" x="6769100" y="6554788"/>
          <p14:tracePt t="21583" x="6661150" y="6527800"/>
          <p14:tracePt t="21600" x="6537325" y="6510338"/>
          <p14:tracePt t="21616" x="6375400" y="6483350"/>
          <p14:tracePt t="21633" x="6197600" y="6438900"/>
          <p14:tracePt t="21650" x="5991225" y="6367463"/>
          <p14:tracePt t="21666" x="5768975" y="6303963"/>
          <p14:tracePt t="21683" x="5562600" y="6251575"/>
          <p14:tracePt t="21700" x="5367338" y="6188075"/>
          <p14:tracePt t="21716" x="5153025" y="6089650"/>
          <p14:tracePt t="21733" x="5010150" y="6018213"/>
          <p14:tracePt t="21750" x="4867275" y="5965825"/>
          <p14:tracePt t="21766" x="4759325" y="5911850"/>
          <p14:tracePt t="21783" x="4705350" y="5894388"/>
          <p14:tracePt t="21800" x="4679950" y="5875338"/>
          <p14:tracePt t="21817" x="4633913" y="5857875"/>
          <p14:tracePt t="21833" x="4598988" y="5857875"/>
          <p14:tracePt t="21850" x="4589463" y="5857875"/>
          <p14:tracePt t="21866" x="4572000" y="5848350"/>
          <p14:tracePt t="21883" x="4527550" y="5848350"/>
          <p14:tracePt t="21900" x="4491038" y="5840413"/>
          <p14:tracePt t="21916" x="4465638" y="5830888"/>
          <p14:tracePt t="21933" x="4446588" y="5822950"/>
          <p14:tracePt t="21950" x="4429125" y="5795963"/>
          <p14:tracePt t="21966" x="4375150" y="5705475"/>
          <p14:tracePt t="21983" x="4348163" y="5634038"/>
          <p14:tracePt t="22000" x="4348163" y="5581650"/>
          <p14:tracePt t="22016" x="4348163" y="5500688"/>
          <p14:tracePt t="22033" x="4384675" y="5411788"/>
          <p14:tracePt t="22050" x="4429125" y="5357813"/>
          <p14:tracePt t="22066" x="4438650" y="5348288"/>
          <p14:tracePt t="22107" x="4438650" y="5367338"/>
          <p14:tracePt t="22115" x="4438650" y="5402263"/>
          <p14:tracePt t="22123" x="4429125" y="5456238"/>
          <p14:tracePt t="22133" x="4411663" y="5518150"/>
          <p14:tracePt t="22149" x="4384675" y="5643563"/>
          <p14:tracePt t="22166" x="4357688" y="5741988"/>
          <p14:tracePt t="22183" x="4340225" y="5776913"/>
          <p14:tracePt t="22199" x="4340225" y="5786438"/>
          <p14:tracePt t="22231" x="4340225" y="5768975"/>
          <p14:tracePt t="22240" x="4340225" y="5741988"/>
          <p14:tracePt t="22249" x="4340225" y="5715000"/>
          <p14:tracePt t="22266" x="4340225" y="5661025"/>
          <p14:tracePt t="22283" x="4348163" y="5616575"/>
          <p14:tracePt t="22299" x="4357688" y="5599113"/>
          <p14:tracePt t="22317" x="4419600" y="5589588"/>
          <p14:tracePt t="22333" x="4491038" y="5626100"/>
          <p14:tracePt t="22349" x="4554538" y="5715000"/>
          <p14:tracePt t="22366" x="4581525" y="5830888"/>
          <p14:tracePt t="22383" x="4581525" y="5919788"/>
          <p14:tracePt t="22399" x="4562475" y="5991225"/>
          <p14:tracePt t="22416" x="4527550" y="6027738"/>
          <p14:tracePt t="22433" x="4510088" y="6027738"/>
          <p14:tracePt t="22466" x="4510088" y="5867400"/>
          <p14:tracePt t="22483" x="4518025" y="5724525"/>
          <p14:tracePt t="22499" x="4562475" y="5589588"/>
          <p14:tracePt t="22516" x="4608513" y="5491163"/>
          <p14:tracePt t="22533" x="4643438" y="5456238"/>
          <p14:tracePt t="22549" x="4660900" y="5456238"/>
          <p14:tracePt t="22566" x="4687888" y="5537200"/>
          <p14:tracePt t="22583" x="4697413" y="5680075"/>
          <p14:tracePt t="22600" x="4670425" y="5848350"/>
          <p14:tracePt t="22616" x="4643438" y="5973763"/>
          <p14:tracePt t="22633" x="4625975" y="6045200"/>
          <p14:tracePt t="22650" x="4616450" y="6045200"/>
          <p14:tracePt t="22683" x="4608513" y="5946775"/>
          <p14:tracePt t="22699" x="4608513" y="5688013"/>
          <p14:tracePt t="22716" x="4625975" y="5527675"/>
          <p14:tracePt t="22733" x="4670425" y="5402263"/>
          <p14:tracePt t="22749" x="4714875" y="5357813"/>
          <p14:tracePt t="22766" x="4751388" y="5348288"/>
          <p14:tracePt t="22783" x="4776788" y="5394325"/>
          <p14:tracePt t="22799" x="4803775" y="5500688"/>
          <p14:tracePt t="22816" x="4822825" y="5653088"/>
          <p14:tracePt t="22833" x="4830763" y="5813425"/>
          <p14:tracePt t="22849" x="4786313" y="5857875"/>
          <p14:tracePt t="22866" x="4768850" y="5867400"/>
          <p14:tracePt t="22899" x="4768850" y="5803900"/>
          <p14:tracePt t="22917" x="4768850" y="5705475"/>
          <p14:tracePt t="22933" x="4776788" y="5572125"/>
          <p14:tracePt t="22949" x="4840288" y="5465763"/>
          <p14:tracePt t="22966" x="4902200" y="5438775"/>
          <p14:tracePt t="22983" x="4938713" y="5456238"/>
          <p14:tracePt t="22999" x="4991100" y="5527675"/>
          <p14:tracePt t="23016" x="5027613" y="5643563"/>
          <p14:tracePt t="23033" x="5037138" y="5741988"/>
          <p14:tracePt t="23049" x="5037138" y="5830888"/>
          <p14:tracePt t="23066" x="5018088" y="5875338"/>
          <p14:tracePt t="23067" x="5010150" y="5884863"/>
          <p14:tracePt t="23083" x="5000625" y="5884863"/>
          <p14:tracePt t="23099" x="5000625" y="5830888"/>
          <p14:tracePt t="23116" x="5018088" y="5697538"/>
          <p14:tracePt t="23133" x="5062538" y="5545138"/>
          <p14:tracePt t="23149" x="5072063" y="5438775"/>
          <p14:tracePt t="23166" x="5126038" y="5375275"/>
          <p14:tracePt t="23183" x="5160963" y="5357813"/>
          <p14:tracePt t="23199" x="5170488" y="5394325"/>
          <p14:tracePt t="23216" x="5187950" y="5483225"/>
          <p14:tracePt t="23233" x="5187950" y="5581650"/>
          <p14:tracePt t="23249" x="5160963" y="5688013"/>
          <p14:tracePt t="23266" x="5116513" y="5741988"/>
          <p14:tracePt t="23283" x="5089525" y="5759450"/>
          <p14:tracePt t="23316" x="5089525" y="5732463"/>
          <p14:tracePt t="23333" x="5116513" y="5589588"/>
          <p14:tracePt t="23349" x="5160963" y="5491163"/>
          <p14:tracePt t="23366" x="5214938" y="5438775"/>
          <p14:tracePt t="23383" x="5303838" y="5411788"/>
          <p14:tracePt t="23399" x="5419725" y="5419725"/>
          <p14:tracePt t="23416" x="5527675" y="5483225"/>
          <p14:tracePt t="23433" x="5626100" y="5589588"/>
          <p14:tracePt t="23449" x="5653088" y="5653088"/>
          <p14:tracePt t="23466" x="5634038" y="5724525"/>
          <p14:tracePt t="23483" x="5581650" y="5768975"/>
          <p14:tracePt t="23499" x="5500688" y="5795963"/>
          <p14:tracePt t="23516" x="5419725" y="5795963"/>
          <p14:tracePt t="23532" x="5357813" y="5741988"/>
          <p14:tracePt t="23549" x="5330825" y="5680075"/>
          <p14:tracePt t="23566" x="5330825" y="5589588"/>
          <p14:tracePt t="23568" x="5330825" y="5554663"/>
          <p14:tracePt t="23583" x="5348288" y="5500688"/>
          <p14:tracePt t="23599" x="5394325" y="5465763"/>
          <p14:tracePt t="23616" x="5456238" y="5446713"/>
          <p14:tracePt t="23633" x="5599113" y="5446713"/>
          <p14:tracePt t="23649" x="5786438" y="5510213"/>
          <p14:tracePt t="23666" x="5973763" y="5562600"/>
          <p14:tracePt t="23683" x="6116638" y="5643563"/>
          <p14:tracePt t="23699" x="6126163" y="5670550"/>
          <p14:tracePt t="23716" x="6116638" y="5705475"/>
          <p14:tracePt t="23732" x="6089650" y="5741988"/>
          <p14:tracePt t="23750" x="6045200" y="5776913"/>
          <p14:tracePt t="23766" x="6037263" y="5786438"/>
          <p14:tracePt t="23810" x="6027738" y="5768975"/>
          <p14:tracePt t="23817" x="6027738" y="5751513"/>
          <p14:tracePt t="23832" x="6027738" y="5705475"/>
          <p14:tracePt t="23849" x="6037263" y="5653088"/>
          <p14:tracePt t="23866" x="6037263" y="5599113"/>
          <p14:tracePt t="23882" x="6037263" y="5554663"/>
          <p14:tracePt t="23899" x="6037263" y="5527675"/>
          <p14:tracePt t="23916" x="6027738" y="5510213"/>
          <p14:tracePt t="23932" x="6027738" y="5500688"/>
          <p14:tracePt t="23951" x="6027738" y="5491163"/>
          <p14:tracePt t="23966" x="6037263" y="5483225"/>
          <p14:tracePt t="23982" x="6081713" y="5465763"/>
          <p14:tracePt t="23999" x="6126163" y="5456238"/>
          <p14:tracePt t="24016" x="6180138" y="5429250"/>
          <p14:tracePt t="24032" x="6232525" y="5419725"/>
          <p14:tracePt t="24049" x="6251575" y="5402263"/>
          <p14:tracePt t="24105" x="6232525" y="5419725"/>
          <p14:tracePt t="24113" x="6224588" y="5429250"/>
          <p14:tracePt t="24121" x="6215063" y="5438775"/>
          <p14:tracePt t="24132" x="6205538" y="5446713"/>
          <p14:tracePt t="24149" x="6180138" y="5465763"/>
          <p14:tracePt t="24166" x="6161088" y="5491163"/>
          <p14:tracePt t="24183" x="6143625" y="5510213"/>
          <p14:tracePt t="24199" x="6143625" y="5527675"/>
          <p14:tracePt t="24216" x="6143625" y="5537200"/>
          <p14:tracePt t="24232" x="6143625" y="5554663"/>
          <p14:tracePt t="24249" x="6170613" y="5554663"/>
          <p14:tracePt t="24266" x="6224588" y="5562600"/>
          <p14:tracePt t="24282" x="6296025" y="5562600"/>
          <p14:tracePt t="24299" x="6384925" y="5554663"/>
          <p14:tracePt t="24316" x="6473825" y="5518150"/>
          <p14:tracePt t="24332" x="6491288" y="5491163"/>
          <p14:tracePt t="24349" x="6500813" y="5473700"/>
          <p14:tracePt t="24366" x="6510338" y="5456238"/>
          <p14:tracePt t="24382" x="6510338" y="5446713"/>
          <p14:tracePt t="24399" x="6510338" y="5438775"/>
          <p14:tracePt t="24416" x="6510338" y="5419725"/>
          <p14:tracePt t="24511" x="6510338" y="5411788"/>
          <p14:tracePt t="24528" x="6510338" y="5402263"/>
          <p14:tracePt t="24535" x="6500813" y="5394325"/>
          <p14:tracePt t="24544" x="6491288" y="5375275"/>
          <p14:tracePt t="24560" x="6483350" y="5367338"/>
          <p14:tracePt t="24567" x="6465888" y="5357813"/>
          <p14:tracePt t="24582" x="6429375" y="5340350"/>
          <p14:tracePt t="24599" x="6384925" y="5322888"/>
          <p14:tracePt t="24616" x="6367463" y="5313363"/>
          <p14:tracePt t="24632" x="6348413" y="5295900"/>
          <p14:tracePt t="24649" x="6340475" y="5295900"/>
          <p14:tracePt t="24754" x="6340475" y="5303838"/>
          <p14:tracePt t="24761" x="6348413" y="5357813"/>
          <p14:tracePt t="24769" x="6348413" y="5402263"/>
          <p14:tracePt t="24782" x="6357938" y="5465763"/>
          <p14:tracePt t="24799" x="6394450" y="5697538"/>
          <p14:tracePt t="24816" x="6411913" y="5840413"/>
          <p14:tracePt t="24832" x="6429375" y="5983288"/>
          <p14:tracePt t="24849" x="6446838" y="6081713"/>
          <p14:tracePt t="24866" x="6465888" y="6099175"/>
          <p14:tracePt t="24882" x="6465888" y="6108700"/>
          <p14:tracePt t="24941" x="6465888" y="6099175"/>
          <p14:tracePt t="24949" x="6465888" y="6089650"/>
          <p14:tracePt t="24957" x="6465888" y="6072188"/>
          <p14:tracePt t="24965" x="6465888" y="6045200"/>
          <p14:tracePt t="24982" x="6446838" y="6000750"/>
          <p14:tracePt t="24999" x="6438900" y="5965825"/>
          <p14:tracePt t="25016" x="6419850" y="5911850"/>
          <p14:tracePt t="25032" x="6402388" y="5857875"/>
          <p14:tracePt t="25049" x="6384925" y="5813425"/>
          <p14:tracePt t="25066" x="6367463" y="5741988"/>
          <p14:tracePt t="25083" x="6348413" y="5697538"/>
          <p14:tracePt t="25099" x="6340475" y="5661025"/>
          <p14:tracePt t="25115" x="6330950" y="5616575"/>
          <p14:tracePt t="25132" x="6323013" y="5589588"/>
          <p14:tracePt t="25149" x="6313488" y="5554663"/>
          <p14:tracePt t="25165" x="6313488" y="5518150"/>
          <p14:tracePt t="25184" x="6296025" y="5465763"/>
          <p14:tracePt t="25199" x="6286500" y="5438775"/>
          <p14:tracePt t="25215" x="6276975" y="5429250"/>
          <p14:tracePt t="25232" x="6276975" y="5411788"/>
          <p14:tracePt t="25249" x="6276975" y="5402263"/>
          <p14:tracePt t="25265" x="6276975" y="5394325"/>
          <p14:tracePt t="25282" x="6276975" y="5384800"/>
          <p14:tracePt t="25299" x="6276975" y="5375275"/>
          <p14:tracePt t="25527" x="6276975" y="5367338"/>
          <p14:tracePt t="25535" x="6286500" y="5357813"/>
          <p14:tracePt t="25549" x="6286500" y="5348288"/>
          <p14:tracePt t="25557" x="6286500" y="5340350"/>
          <p14:tracePt t="25566" x="6296025" y="5340350"/>
          <p14:tracePt t="25583" x="6296025" y="5330825"/>
          <p14:tracePt t="25599" x="6296025" y="5322888"/>
          <p14:tracePt t="25632" x="6303963" y="5303838"/>
          <p14:tracePt t="25738" x="6296025" y="5303838"/>
          <p14:tracePt t="25746" x="6286500" y="5303838"/>
          <p14:tracePt t="25762" x="6276975" y="5303838"/>
          <p14:tracePt t="25769" x="6269038" y="5303838"/>
          <p14:tracePt t="25791" x="6259513" y="5295900"/>
          <p14:tracePt t="25824" x="6251575" y="5295900"/>
          <p14:tracePt t="25934" x="6259513" y="5295900"/>
          <p14:tracePt t="25941" x="6303963" y="5295900"/>
          <p14:tracePt t="25949" x="6375400" y="5295900"/>
          <p14:tracePt t="25965" x="6589713" y="5295900"/>
          <p14:tracePt t="25982" x="6946900" y="5295900"/>
          <p14:tracePt t="25999" x="7466013" y="5276850"/>
          <p14:tracePt t="26015" x="7912100" y="5251450"/>
          <p14:tracePt t="26032" x="8375650" y="5197475"/>
          <p14:tracePt t="26049" x="8742363" y="5160963"/>
          <p14:tracePt t="26065" x="8858250" y="5133975"/>
          <p14:tracePt t="26082" x="8867775" y="5133975"/>
          <p14:tracePt t="26151" x="8858250" y="5133975"/>
          <p14:tracePt t="26206" x="8858250" y="5143500"/>
          <p14:tracePt t="26221" x="8848725" y="5143500"/>
          <p14:tracePt t="26229" x="8848725" y="5153025"/>
          <p14:tracePt t="26245" x="8848725" y="5160963"/>
          <p14:tracePt t="26253" x="8840788" y="5160963"/>
          <p14:tracePt t="26271" x="8840788" y="5170488"/>
          <p14:tracePt t="26284" x="8831263" y="5180013"/>
          <p14:tracePt t="26299" x="8823325" y="5187950"/>
          <p14:tracePt t="26316" x="8813800" y="5197475"/>
          <p14:tracePt t="26332" x="8813800" y="5205413"/>
          <p14:tracePt t="26348" x="8804275" y="5214938"/>
          <p14:tracePt t="26409" x="8804275" y="5224463"/>
          <p14:tracePt t="26417" x="8777288" y="5241925"/>
          <p14:tracePt t="26425" x="8751888" y="5259388"/>
          <p14:tracePt t="26433" x="8697913" y="5295900"/>
          <p14:tracePt t="26448" x="8572500" y="5375275"/>
          <p14:tracePt t="26465" x="8375650" y="5465763"/>
          <p14:tracePt t="26482" x="8188325" y="5572125"/>
          <p14:tracePt t="26498" x="7991475" y="5653088"/>
          <p14:tracePt t="26515" x="7796213" y="5715000"/>
          <p14:tracePt t="26532" x="7634288" y="5768975"/>
          <p14:tracePt t="26548" x="7439025" y="5803900"/>
          <p14:tracePt t="26565" x="7331075" y="5813425"/>
          <p14:tracePt t="26582" x="7242175" y="5830888"/>
          <p14:tracePt t="26598" x="7180263" y="5848350"/>
          <p14:tracePt t="26615" x="7134225" y="5857875"/>
          <p14:tracePt t="26632" x="7089775" y="5875338"/>
          <p14:tracePt t="26648" x="7062788" y="5884863"/>
          <p14:tracePt t="26665" x="7045325" y="5902325"/>
          <p14:tracePt t="26682" x="7018338" y="5911850"/>
          <p14:tracePt t="26698" x="7010400" y="5929313"/>
          <p14:tracePt t="26715" x="6991350" y="5938838"/>
          <p14:tracePt t="26732" x="6973888" y="5946775"/>
          <p14:tracePt t="26749" x="6965950" y="5956300"/>
          <p14:tracePt t="26765" x="6956425" y="5965825"/>
          <p14:tracePt t="26807" x="6946900" y="5973763"/>
          <p14:tracePt t="26815" x="6938963" y="5983288"/>
          <p14:tracePt t="26832" x="6911975" y="6000750"/>
          <p14:tracePt t="26848" x="6894513" y="6010275"/>
          <p14:tracePt t="26865" x="6884988" y="6018213"/>
          <p14:tracePt t="26882" x="6875463" y="6018213"/>
          <p14:tracePt t="26964" x="6894513" y="6018213"/>
          <p14:tracePt t="26971" x="6956425" y="6027738"/>
          <p14:tracePt t="26982" x="7062788" y="6027738"/>
          <p14:tracePt t="26998" x="7412038" y="6027738"/>
          <p14:tracePt t="27015" x="7858125" y="6000750"/>
          <p14:tracePt t="27032" x="8313738" y="5956300"/>
          <p14:tracePt t="27049" x="8680450" y="5929313"/>
          <p14:tracePt t="27065" x="8777288" y="5929313"/>
          <p14:tracePt t="27082" x="8786813" y="5929313"/>
          <p14:tracePt t="27098" x="8786813" y="5919788"/>
          <p14:tracePt t="28387" x="8777288" y="5902325"/>
          <p14:tracePt t="28393" x="8724900" y="5840413"/>
          <p14:tracePt t="28401" x="8661400" y="5759450"/>
          <p14:tracePt t="28415" x="8589963" y="5670550"/>
          <p14:tracePt t="28432" x="8385175" y="5402263"/>
          <p14:tracePt t="28448" x="8251825" y="5232400"/>
          <p14:tracePt t="28481" x="8027988" y="4875213"/>
          <p14:tracePt t="28515" x="7777163" y="4429125"/>
          <p14:tracePt t="28531" x="7680325" y="4251325"/>
          <p14:tracePt t="28548" x="7634288" y="4116388"/>
          <p14:tracePt t="28564" x="7581900" y="3946525"/>
          <p14:tracePt t="28581" x="7554913" y="3840163"/>
          <p14:tracePt t="28598" x="7537450" y="3751263"/>
          <p14:tracePt t="28615" x="7527925" y="3705225"/>
          <p14:tracePt t="28631" x="7518400" y="3697288"/>
          <p14:tracePt t="28648" x="7510463" y="3679825"/>
          <p14:tracePt t="28665" x="7466013" y="3633788"/>
          <p14:tracePt t="28681" x="7412038" y="3589338"/>
          <p14:tracePt t="28698" x="7375525" y="3554413"/>
          <p14:tracePt t="28715" x="7340600" y="3517900"/>
          <p14:tracePt t="28731" x="7304088" y="3473450"/>
          <p14:tracePt t="28748" x="7242175" y="3429000"/>
          <p14:tracePt t="28764" x="7161213" y="3394075"/>
          <p14:tracePt t="28781" x="7116763" y="3394075"/>
          <p14:tracePt t="28798" x="7089775" y="3394075"/>
          <p14:tracePt t="28815" x="7054850" y="3402013"/>
          <p14:tracePt t="28831" x="7045325" y="3411538"/>
          <p14:tracePt t="28848" x="7037388" y="3429000"/>
          <p14:tracePt t="28865" x="7027863" y="3438525"/>
          <p14:tracePt t="28881" x="7010400" y="3446463"/>
          <p14:tracePt t="28898" x="6991350" y="3455988"/>
          <p14:tracePt t="28914" x="6973888" y="3490913"/>
          <p14:tracePt t="28931" x="6946900" y="3509963"/>
          <p14:tracePt t="28948" x="6938963" y="3527425"/>
          <p14:tracePt t="28964" x="6929438" y="3544888"/>
          <p14:tracePt t="28981" x="6919913" y="3562350"/>
          <p14:tracePt t="28998" x="6902450" y="3581400"/>
          <p14:tracePt t="29014" x="6894513" y="3589338"/>
          <p14:tracePt t="29031" x="6884988" y="3598863"/>
          <p14:tracePt t="29048" x="6875463" y="3608388"/>
          <p14:tracePt t="29065" x="6858000" y="3616325"/>
          <p14:tracePt t="29081" x="6848475" y="3625850"/>
          <p14:tracePt t="29098" x="6840538" y="3625850"/>
          <p14:tracePt t="29114" x="6840538" y="3633788"/>
          <p14:tracePt t="29174" x="6823075" y="3643313"/>
          <p14:tracePt t="29191" x="6813550" y="3643313"/>
          <p14:tracePt t="29215" x="6804025" y="3643313"/>
          <p14:tracePt t="29261" x="6813550" y="3633788"/>
          <p14:tracePt t="29267" x="6848475" y="3608388"/>
          <p14:tracePt t="29275" x="6911975" y="3562350"/>
          <p14:tracePt t="29284" x="6983413" y="3517900"/>
          <p14:tracePt t="29298" x="7089775" y="3482975"/>
          <p14:tracePt t="29315" x="7589838" y="3276600"/>
          <p14:tracePt t="29331" x="7885113" y="3143250"/>
          <p14:tracePt t="29348" x="8197850" y="3009900"/>
          <p14:tracePt t="29364" x="8340725" y="2928938"/>
          <p14:tracePt t="29381" x="8375650" y="2894013"/>
          <p14:tracePt t="29398" x="8385175" y="2894013"/>
          <p14:tracePt t="29494" x="8367713" y="2894013"/>
          <p14:tracePt t="29501" x="8331200" y="2911475"/>
          <p14:tracePt t="29509" x="8304213" y="2919413"/>
          <p14:tracePt t="29517" x="8251825" y="2946400"/>
          <p14:tracePt t="29531" x="8180388" y="2990850"/>
          <p14:tracePt t="29548" x="7966075" y="3081338"/>
          <p14:tracePt t="29565" x="7599363" y="3251200"/>
          <p14:tracePt t="29581" x="7323138" y="3340100"/>
          <p14:tracePt t="29598" x="7062788" y="3394075"/>
          <p14:tracePt t="29614" x="6858000" y="3438525"/>
          <p14:tracePt t="29631" x="6688138" y="3455988"/>
          <p14:tracePt t="29647" x="6599238" y="3482975"/>
          <p14:tracePt t="29665" x="6545263" y="3500438"/>
          <p14:tracePt t="29705" x="6545263" y="3490913"/>
          <p14:tracePt t="29714" x="6562725" y="3473450"/>
          <p14:tracePt t="29731" x="6634163" y="3402013"/>
          <p14:tracePt t="29748" x="6786563" y="3295650"/>
          <p14:tracePt t="29764" x="7045325" y="3179763"/>
          <p14:tracePt t="29781" x="7385050" y="3027363"/>
          <p14:tracePt t="29798" x="7697788" y="2894013"/>
          <p14:tracePt t="29815" x="8045450" y="2741613"/>
          <p14:tracePt t="29831" x="8161338" y="2705100"/>
          <p14:tracePt t="29849" x="8180388" y="2697163"/>
          <p14:tracePt t="29916" x="8180388" y="2705100"/>
          <p14:tracePt t="29924" x="8161338" y="2705100"/>
          <p14:tracePt t="29931" x="8161338" y="2724150"/>
          <p14:tracePt t="29947" x="8126413" y="2768600"/>
          <p14:tracePt t="29964" x="8072438" y="2857500"/>
          <p14:tracePt t="29981" x="8001000" y="2982913"/>
          <p14:tracePt t="29997" x="7902575" y="3160713"/>
          <p14:tracePt t="30014" x="7804150" y="3357563"/>
          <p14:tracePt t="30033" x="7653338" y="3633788"/>
          <p14:tracePt t="30047" x="7616825" y="3732213"/>
          <p14:tracePt t="30064" x="7572375" y="3919538"/>
          <p14:tracePt t="30081" x="7572375" y="4010025"/>
          <p14:tracePt t="30097" x="7599363" y="4098925"/>
          <p14:tracePt t="30114" x="7616825" y="4187825"/>
          <p14:tracePt t="30131" x="7634288" y="4268788"/>
          <p14:tracePt t="30147" x="7643813" y="4367213"/>
          <p14:tracePt t="30165" x="7670800" y="4518025"/>
          <p14:tracePt t="30181" x="7697788" y="4616450"/>
          <p14:tracePt t="30197" x="7724775" y="4759325"/>
          <p14:tracePt t="30214" x="7786688" y="4867275"/>
          <p14:tracePt t="30231" x="7858125" y="4946650"/>
          <p14:tracePt t="30247" x="7956550" y="4991100"/>
          <p14:tracePt t="30264" x="8089900" y="5000625"/>
          <p14:tracePt t="30281" x="8251825" y="5000625"/>
          <p14:tracePt t="30297" x="8447088" y="4983163"/>
          <p14:tracePt t="30314" x="8858250" y="4956175"/>
          <p14:tracePt t="30332" x="9215438" y="4929188"/>
          <p14:tracePt t="30347" x="9644063" y="4902200"/>
          <p14:tracePt t="30364" x="9920288" y="4884738"/>
          <p14:tracePt t="30381" x="10055225" y="4867275"/>
          <p14:tracePt t="30398" x="10090150" y="4857750"/>
          <p14:tracePt t="30414" x="10099675" y="4848225"/>
          <p14:tracePt t="30431" x="10099675" y="4840288"/>
        </p14:tracePtLst>
      </p14:laserTraceLst>
    </p:ext>
  </p:extLs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jdelijke aanduiding voor inhoud 2"/>
          <p:cNvSpPr>
            <a:spLocks noGrp="1"/>
          </p:cNvSpPr>
          <p:nvPr>
            <p:ph idx="1"/>
          </p:nvPr>
        </p:nvSpPr>
        <p:spPr>
          <a:xfrm>
            <a:off x="2381251" y="2643188"/>
            <a:ext cx="7686675" cy="3408362"/>
          </a:xfrm>
        </p:spPr>
        <p:txBody>
          <a:bodyPr/>
          <a:lstStyle/>
          <a:p>
            <a:endParaRPr lang="nl-BE" altLang="nl-BE"/>
          </a:p>
        </p:txBody>
      </p:sp>
      <p:pic>
        <p:nvPicPr>
          <p:cNvPr id="79875" name="Picture 1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2189957"/>
            <a:ext cx="5051425"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6" name="Picture 1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70288" y="4564063"/>
            <a:ext cx="5116512" cy="2293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el 1"/>
          <p:cNvSpPr>
            <a:spLocks noGrp="1"/>
          </p:cNvSpPr>
          <p:nvPr>
            <p:ph type="title"/>
          </p:nvPr>
        </p:nvSpPr>
        <p:spPr>
          <a:xfrm>
            <a:off x="1333501" y="1272381"/>
            <a:ext cx="7715250" cy="642938"/>
          </a:xfrm>
        </p:spPr>
        <p:txBody>
          <a:bodyPr>
            <a:normAutofit fontScale="90000"/>
          </a:bodyPr>
          <a:lstStyle/>
          <a:p>
            <a:r>
              <a:rPr lang="nl-BE" altLang="nl-BE" dirty="0"/>
              <a:t>Vergelijk het effect van 1 projectierichting versus meerdere</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0722832"/>
      </p:ext>
    </p:extLst>
  </p:cSld>
  <p:clrMapOvr>
    <a:masterClrMapping/>
  </p:clrMapOvr>
  <mc:AlternateContent xmlns:mc="http://schemas.openxmlformats.org/markup-compatibility/2006" xmlns:p14="http://schemas.microsoft.com/office/powerpoint/2010/main">
    <mc:Choice Requires="p14">
      <p:transition spd="slow" p14:dur="2000" advTm="34268"/>
    </mc:Choice>
    <mc:Fallback xmlns="">
      <p:transition spd="slow" advTm="34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759" x="10045700" y="4830763"/>
          <p14:tracePt t="766" x="9894888" y="4795838"/>
          <p14:tracePt t="776" x="9715500" y="4732338"/>
          <p14:tracePt t="793" x="9277350" y="4608513"/>
          <p14:tracePt t="810" x="9028113" y="4545013"/>
          <p14:tracePt t="826" x="8912225" y="4545013"/>
          <p14:tracePt t="860" x="8705850" y="4643438"/>
          <p14:tracePt t="893" x="8545513" y="4732338"/>
          <p14:tracePt t="909" x="8474075" y="4776788"/>
          <p14:tracePt t="926" x="8402638" y="4822825"/>
          <p14:tracePt t="943" x="8286750" y="4884738"/>
          <p14:tracePt t="960" x="8037513" y="5000625"/>
          <p14:tracePt t="976" x="7848600" y="5099050"/>
          <p14:tracePt t="993" x="7680325" y="5180013"/>
          <p14:tracePt t="1009" x="7562850" y="5251450"/>
          <p14:tracePt t="1026" x="7456488" y="5322888"/>
          <p14:tracePt t="1043" x="7385050" y="5375275"/>
          <p14:tracePt t="1059" x="7331075" y="5411788"/>
          <p14:tracePt t="1076" x="7304088" y="5429250"/>
          <p14:tracePt t="1226" x="7277100" y="5446713"/>
          <p14:tracePt t="1234" x="7251700" y="5465763"/>
          <p14:tracePt t="1242" x="7215188" y="5491163"/>
          <p14:tracePt t="1259" x="7170738" y="5545138"/>
          <p14:tracePt t="1276" x="7108825" y="5589588"/>
          <p14:tracePt t="1293" x="7045325" y="5634038"/>
          <p14:tracePt t="1309" x="6973888" y="5688013"/>
          <p14:tracePt t="1326" x="6911975" y="5705475"/>
          <p14:tracePt t="1343" x="6875463" y="5724525"/>
          <p14:tracePt t="1360" x="6848475" y="5732463"/>
          <p14:tracePt t="1376" x="6831013" y="5732463"/>
          <p14:tracePt t="1392" x="6823075" y="5741988"/>
          <p14:tracePt t="1409" x="6804025" y="5741988"/>
          <p14:tracePt t="1426" x="6759575" y="5741988"/>
          <p14:tracePt t="1442" x="6680200" y="5688013"/>
          <p14:tracePt t="1460" x="6554788" y="5616575"/>
          <p14:tracePt t="1476" x="6491288" y="5572125"/>
          <p14:tracePt t="1492" x="6456363" y="5537200"/>
          <p14:tracePt t="1509" x="6411913" y="5500688"/>
          <p14:tracePt t="1526" x="6375400" y="5473700"/>
          <p14:tracePt t="1542" x="6323013" y="5456238"/>
          <p14:tracePt t="1559" x="6286500" y="5438775"/>
          <p14:tracePt t="1576" x="6259513" y="5429250"/>
          <p14:tracePt t="1592" x="6242050" y="5419725"/>
          <p14:tracePt t="1610" x="6232525" y="5419725"/>
          <p14:tracePt t="1626" x="6224588" y="5419725"/>
          <p14:tracePt t="1642" x="6188075" y="5419725"/>
          <p14:tracePt t="1659" x="6126163" y="5419725"/>
          <p14:tracePt t="1676" x="6018213" y="5456238"/>
          <p14:tracePt t="1692" x="5875338" y="5510213"/>
          <p14:tracePt t="1710" x="5705475" y="5589588"/>
          <p14:tracePt t="1726" x="5634038" y="5626100"/>
          <p14:tracePt t="1742" x="5562600" y="5653088"/>
          <p14:tracePt t="1759" x="5491163" y="5661025"/>
          <p14:tracePt t="1776" x="5446713" y="5680075"/>
          <p14:tracePt t="1792" x="5402263" y="5688013"/>
          <p14:tracePt t="1809" x="5357813" y="5705475"/>
          <p14:tracePt t="1826" x="5330825" y="5715000"/>
          <p14:tracePt t="1842" x="5322888" y="5724525"/>
          <p14:tracePt t="1860" x="5303838" y="5732463"/>
          <p14:tracePt t="1876" x="5295900" y="5741988"/>
          <p14:tracePt t="1893" x="5276850" y="5751513"/>
          <p14:tracePt t="1909" x="5232400" y="5768975"/>
          <p14:tracePt t="1926" x="5197475" y="5776913"/>
          <p14:tracePt t="1942" x="5160963" y="5786438"/>
          <p14:tracePt t="1959" x="5099050" y="5795963"/>
          <p14:tracePt t="1976" x="5062538" y="5795963"/>
          <p14:tracePt t="1992" x="5018088" y="5795963"/>
          <p14:tracePt t="2009" x="4973638" y="5795963"/>
          <p14:tracePt t="2026" x="4929188" y="5795963"/>
          <p14:tracePt t="2042" x="4902200" y="5795963"/>
          <p14:tracePt t="2059" x="4894263" y="5795963"/>
          <p14:tracePt t="2133" x="4894263" y="5786438"/>
          <p14:tracePt t="2141" x="4884738" y="5786438"/>
          <p14:tracePt t="2149" x="4884738" y="5776913"/>
          <p14:tracePt t="2159" x="4875213" y="5776913"/>
          <p14:tracePt t="2176" x="4867275" y="5759450"/>
          <p14:tracePt t="2192" x="4857750" y="5751513"/>
          <p14:tracePt t="2209" x="4848225" y="5751513"/>
          <p14:tracePt t="2226" x="4848225" y="5741988"/>
          <p14:tracePt t="2304" x="4830763" y="5732463"/>
          <p14:tracePt t="2313" x="4803775" y="5724525"/>
          <p14:tracePt t="2321" x="4786313" y="5715000"/>
          <p14:tracePt t="2329" x="4768850" y="5705475"/>
          <p14:tracePt t="2342" x="4751388" y="5697538"/>
          <p14:tracePt t="2359" x="4687888" y="5680075"/>
          <p14:tracePt t="2376" x="4652963" y="5661025"/>
          <p14:tracePt t="2392" x="4633913" y="5653088"/>
          <p14:tracePt t="2469" x="4633913" y="5643563"/>
          <p14:tracePt t="2484" x="4633913" y="5634038"/>
          <p14:tracePt t="2500" x="4633913" y="5626100"/>
          <p14:tracePt t="2508" x="4633913" y="5616575"/>
          <p14:tracePt t="2517" x="4633913" y="5608638"/>
          <p14:tracePt t="2525" x="4633913" y="5589588"/>
          <p14:tracePt t="2542" x="4643438" y="5554663"/>
          <p14:tracePt t="2559" x="4643438" y="5518150"/>
          <p14:tracePt t="2561" x="4643438" y="5510213"/>
          <p14:tracePt t="2576" x="4643438" y="5483225"/>
          <p14:tracePt t="2593" x="4643438" y="5465763"/>
          <p14:tracePt t="2609" x="4643438" y="5446713"/>
          <p14:tracePt t="2626" x="4643438" y="5411788"/>
          <p14:tracePt t="2642" x="4643438" y="5394325"/>
          <p14:tracePt t="2659" x="4643438" y="5375275"/>
          <p14:tracePt t="2675" x="4643438" y="5348288"/>
          <p14:tracePt t="2692" x="4633913" y="5330825"/>
          <p14:tracePt t="2709" x="4633913" y="5322888"/>
          <p14:tracePt t="2725" x="4625975" y="5303838"/>
          <p14:tracePt t="2742" x="4608513" y="5295900"/>
          <p14:tracePt t="2759" x="4572000" y="5295900"/>
          <p14:tracePt t="2775" x="4527550" y="5303838"/>
          <p14:tracePt t="2792" x="4465638" y="5322888"/>
          <p14:tracePt t="2809" x="4375150" y="5375275"/>
          <p14:tracePt t="2825" x="4286250" y="5429250"/>
          <p14:tracePt t="2842" x="4098925" y="5562600"/>
          <p14:tracePt t="2860" x="3983038" y="5688013"/>
          <p14:tracePt t="2875" x="3902075" y="5830888"/>
          <p14:tracePt t="2892" x="3840163" y="5983288"/>
          <p14:tracePt t="2909" x="3822700" y="6099175"/>
          <p14:tracePt t="2925" x="3840163" y="6180138"/>
          <p14:tracePt t="2942" x="3911600" y="6232525"/>
          <p14:tracePt t="2959" x="4027488" y="6251575"/>
          <p14:tracePt t="2976" x="4276725" y="6259513"/>
          <p14:tracePt t="2992" x="4491038" y="6215063"/>
          <p14:tracePt t="3009" x="4687888" y="6153150"/>
          <p14:tracePt t="3025" x="4867275" y="6072188"/>
          <p14:tracePt t="3042" x="4946650" y="6000750"/>
          <p14:tracePt t="3059" x="4991100" y="5938838"/>
          <p14:tracePt t="3076" x="5037138" y="5822950"/>
          <p14:tracePt t="3092" x="5045075" y="5680075"/>
          <p14:tracePt t="3109" x="5045075" y="5554663"/>
          <p14:tracePt t="3125" x="4983163" y="5446713"/>
          <p14:tracePt t="3142" x="4911725" y="5375275"/>
          <p14:tracePt t="3159" x="4857750" y="5330825"/>
          <p14:tracePt t="3175" x="4803775" y="5303838"/>
          <p14:tracePt t="3192" x="4776788" y="5295900"/>
          <p14:tracePt t="3993" x="4795838" y="5276850"/>
          <p14:tracePt t="3998" x="4803775" y="5268913"/>
          <p14:tracePt t="4009" x="4830763" y="5259388"/>
          <p14:tracePt t="4026" x="4875213" y="5224463"/>
          <p14:tracePt t="4042" x="4965700" y="5180013"/>
          <p14:tracePt t="4045" x="5018088" y="5160963"/>
          <p14:tracePt t="4059" x="5072063" y="5143500"/>
          <p14:tracePt t="4092" x="5375275" y="5108575"/>
          <p14:tracePt t="4194" x="5384800" y="5108575"/>
          <p14:tracePt t="4227" x="5384800" y="5099050"/>
          <p14:tracePt t="4241" x="5384800" y="5089525"/>
          <p14:tracePt t="4248" x="5367338" y="5089525"/>
          <p14:tracePt t="4258" x="5348288" y="5089525"/>
          <p14:tracePt t="4275" x="5303838" y="5089525"/>
          <p14:tracePt t="4292" x="5224463" y="5089525"/>
          <p14:tracePt t="4308" x="5153025" y="5089525"/>
          <p14:tracePt t="4325" x="5099050" y="5099050"/>
          <p14:tracePt t="4342" x="5054600" y="5099050"/>
          <p14:tracePt t="4358" x="5045075" y="5099050"/>
          <p14:tracePt t="4405" x="5037138" y="5089525"/>
          <p14:tracePt t="4421" x="5037138" y="5081588"/>
          <p14:tracePt t="4437" x="5037138" y="5072063"/>
          <p14:tracePt t="4454" x="5027613" y="5062538"/>
          <p14:tracePt t="4460" x="5027613" y="5054600"/>
          <p14:tracePt t="4476" x="5018088" y="5045075"/>
          <p14:tracePt t="4492" x="5010150" y="5027613"/>
          <p14:tracePt t="4508" x="4991100" y="5010150"/>
          <p14:tracePt t="4525" x="4956175" y="4991100"/>
          <p14:tracePt t="4542" x="4938713" y="4983163"/>
          <p14:tracePt t="4558" x="4929188" y="4973638"/>
          <p14:tracePt t="4561" x="4919663" y="4965700"/>
          <p14:tracePt t="4575" x="4902200" y="4965700"/>
          <p14:tracePt t="4592" x="4857750" y="4938713"/>
          <p14:tracePt t="4608" x="4813300" y="4929188"/>
          <p14:tracePt t="4625" x="4776788" y="4911725"/>
          <p14:tracePt t="4642" x="4741863" y="4902200"/>
          <p14:tracePt t="4658" x="4679950" y="4884738"/>
          <p14:tracePt t="4675" x="4608513" y="4875213"/>
          <p14:tracePt t="4692" x="4518025" y="4857750"/>
          <p14:tracePt t="4708" x="4438650" y="4857750"/>
          <p14:tracePt t="4725" x="4348163" y="4857750"/>
          <p14:tracePt t="4742" x="4286250" y="4867275"/>
          <p14:tracePt t="4758" x="4224338" y="4919663"/>
          <p14:tracePt t="4775" x="4160838" y="4973638"/>
          <p14:tracePt t="4792" x="4089400" y="5072063"/>
          <p14:tracePt t="4808" x="4010025" y="5224463"/>
          <p14:tracePt t="4825" x="3965575" y="5367338"/>
          <p14:tracePt t="4842" x="3929063" y="5589588"/>
          <p14:tracePt t="4858" x="3946525" y="5715000"/>
          <p14:tracePt t="4875" x="4017963" y="5830888"/>
          <p14:tracePt t="4892" x="4152900" y="5929313"/>
          <p14:tracePt t="4908" x="4295775" y="5983288"/>
          <p14:tracePt t="4925" x="4456113" y="6000750"/>
          <p14:tracePt t="4943" x="4660900" y="6000750"/>
          <p14:tracePt t="4958" x="4919663" y="5902325"/>
          <p14:tracePt t="4975" x="5010150" y="5813425"/>
          <p14:tracePt t="4992" x="5045075" y="5715000"/>
          <p14:tracePt t="5008" x="5054600" y="5545138"/>
          <p14:tracePt t="5025" x="4991100" y="5348288"/>
          <p14:tracePt t="5042" x="4867275" y="5160963"/>
          <p14:tracePt t="5058" x="4724400" y="5054600"/>
          <p14:tracePt t="5061" x="4643438" y="5018088"/>
          <p14:tracePt t="5075" x="4572000" y="5000625"/>
          <p14:tracePt t="5092" x="4357688" y="5000625"/>
          <p14:tracePt t="5108" x="4241800" y="5054600"/>
          <p14:tracePt t="5125" x="4108450" y="5143500"/>
          <p14:tracePt t="5142" x="3973513" y="5313363"/>
          <p14:tracePt t="5158" x="3848100" y="5527675"/>
          <p14:tracePt t="5175" x="3705225" y="5759450"/>
          <p14:tracePt t="5192" x="3625850" y="5983288"/>
          <p14:tracePt t="5208" x="3589338" y="6224588"/>
          <p14:tracePt t="5225" x="3633788" y="6296025"/>
          <p14:tracePt t="5242" x="3768725" y="6323013"/>
          <p14:tracePt t="5258" x="3990975" y="6296025"/>
          <p14:tracePt t="5275" x="4232275" y="6180138"/>
          <p14:tracePt t="5291" x="4411663" y="6037263"/>
          <p14:tracePt t="5308" x="4554538" y="5884863"/>
          <p14:tracePt t="5326" x="4589463" y="5697538"/>
          <p14:tracePt t="5342" x="4572000" y="5599113"/>
          <p14:tracePt t="5358" x="4500563" y="5518150"/>
          <p14:tracePt t="5375" x="4402138" y="5473700"/>
          <p14:tracePt t="5391" x="4276725" y="5473700"/>
          <p14:tracePt t="5408" x="4152900" y="5527675"/>
          <p14:tracePt t="5425" x="4010025" y="5661025"/>
          <p14:tracePt t="5441" x="3884613" y="5840413"/>
          <p14:tracePt t="5458" x="3786188" y="6143625"/>
          <p14:tracePt t="5475" x="3786188" y="6276975"/>
          <p14:tracePt t="5491" x="3875088" y="6367463"/>
          <p14:tracePt t="5508" x="4054475" y="6384925"/>
          <p14:tracePt t="5525" x="4303713" y="6323013"/>
          <p14:tracePt t="5541" x="4589463" y="6161088"/>
          <p14:tracePt t="5558" x="4803775" y="5973763"/>
          <p14:tracePt t="5560" x="4867275" y="5894388"/>
          <p14:tracePt t="5575" x="4902200" y="5803900"/>
          <p14:tracePt t="5592" x="4946650" y="5545138"/>
          <p14:tracePt t="5608" x="4867275" y="5384800"/>
          <p14:tracePt t="5625" x="4724400" y="5276850"/>
          <p14:tracePt t="5641" x="4518025" y="5232400"/>
          <p14:tracePt t="5658" x="4313238" y="5232400"/>
          <p14:tracePt t="5675" x="4108450" y="5330825"/>
          <p14:tracePt t="5691" x="3929063" y="5537200"/>
          <p14:tracePt t="5708" x="3759200" y="5956300"/>
          <p14:tracePt t="5725" x="3751263" y="6180138"/>
          <p14:tracePt t="5741" x="3840163" y="6313488"/>
          <p14:tracePt t="5758" x="4027488" y="6357938"/>
          <p14:tracePt t="5775" x="4313238" y="6330950"/>
          <p14:tracePt t="5791" x="4724400" y="6153150"/>
          <p14:tracePt t="5808" x="5000625" y="5929313"/>
          <p14:tracePt t="5825" x="5160963" y="5741988"/>
          <p14:tracePt t="5842" x="5224463" y="5419725"/>
          <p14:tracePt t="5858" x="5160963" y="5205413"/>
          <p14:tracePt t="5875" x="5045075" y="5062538"/>
          <p14:tracePt t="5891" x="4919663" y="5010150"/>
          <p14:tracePt t="5908" x="4776788" y="5010150"/>
          <p14:tracePt t="5925" x="4598988" y="5108575"/>
          <p14:tracePt t="5942" x="4340225" y="5411788"/>
          <p14:tracePt t="5958" x="4259263" y="5626100"/>
          <p14:tracePt t="5975" x="4241800" y="5822950"/>
          <p14:tracePt t="5991" x="4259263" y="5911850"/>
          <p14:tracePt t="6008" x="4322763" y="5938838"/>
          <p14:tracePt t="6025" x="4429125" y="5938838"/>
          <p14:tracePt t="6041" x="4545013" y="5867400"/>
          <p14:tracePt t="6058" x="4616450" y="5776913"/>
          <p14:tracePt t="6060" x="4643438" y="5741988"/>
          <p14:tracePt t="6075" x="4660900" y="5697538"/>
          <p14:tracePt t="6092" x="4724400" y="5537200"/>
          <p14:tracePt t="6108" x="4741863" y="5483225"/>
          <p14:tracePt t="6125" x="4741863" y="5465763"/>
          <p14:tracePt t="6141" x="4741863" y="5456238"/>
          <p14:tracePt t="7568" x="4741863" y="5438775"/>
          <p14:tracePt t="7577" x="4751388" y="5348288"/>
          <p14:tracePt t="7582" x="4759325" y="5268913"/>
          <p14:tracePt t="7591" x="4768850" y="5197475"/>
          <p14:tracePt t="7608" x="4776788" y="5054600"/>
          <p14:tracePt t="7625" x="4776788" y="4946650"/>
          <p14:tracePt t="7641" x="4768850" y="4830763"/>
          <p14:tracePt t="7674" x="4741863" y="4670425"/>
          <p14:tracePt t="7707" x="4741863" y="4483100"/>
          <p14:tracePt t="7724" x="4741863" y="4394200"/>
          <p14:tracePt t="7741" x="4741863" y="4330700"/>
          <p14:tracePt t="7757" x="4741863" y="4268788"/>
          <p14:tracePt t="7774" x="4732338" y="4170363"/>
          <p14:tracePt t="7791" x="4714875" y="4081463"/>
          <p14:tracePt t="7807" x="4670425" y="4010025"/>
          <p14:tracePt t="7824" x="4625975" y="3946525"/>
          <p14:tracePt t="7841" x="4562475" y="3875088"/>
          <p14:tracePt t="7857" x="4527550" y="3840163"/>
          <p14:tracePt t="7874" x="4473575" y="3822700"/>
          <p14:tracePt t="7891" x="4429125" y="3803650"/>
          <p14:tracePt t="7907" x="4375150" y="3786188"/>
          <p14:tracePt t="7924" x="4330700" y="3776663"/>
          <p14:tracePt t="7942" x="4295775" y="3759200"/>
          <p14:tracePt t="8020" x="4286250" y="3759200"/>
          <p14:tracePt t="8037" x="4276725" y="3786188"/>
          <p14:tracePt t="8045" x="4268788" y="3813175"/>
          <p14:tracePt t="8052" x="4251325" y="3840163"/>
          <p14:tracePt t="8060" x="4241800" y="3867150"/>
          <p14:tracePt t="8074" x="4205288" y="3929063"/>
          <p14:tracePt t="8091" x="4179888" y="3973513"/>
          <p14:tracePt t="8109" x="4170363" y="4017963"/>
          <p14:tracePt t="8124" x="4152900" y="4044950"/>
          <p14:tracePt t="8141" x="4152900" y="4054475"/>
          <p14:tracePt t="8263" x="4160838" y="4044950"/>
          <p14:tracePt t="8271" x="4160838" y="4027488"/>
          <p14:tracePt t="8278" x="4170363" y="4017963"/>
          <p14:tracePt t="8291" x="4187825" y="4000500"/>
          <p14:tracePt t="8307" x="4214813" y="3956050"/>
          <p14:tracePt t="8324" x="4276725" y="3894138"/>
          <p14:tracePt t="8341" x="4313238" y="3867150"/>
          <p14:tracePt t="8357" x="4330700" y="3857625"/>
          <p14:tracePt t="8374" x="4340225" y="3848100"/>
          <p14:tracePt t="21768" x="4357688" y="3848100"/>
          <p14:tracePt t="21774" x="4375150" y="3857625"/>
          <p14:tracePt t="21787" x="4384675" y="3857625"/>
          <p14:tracePt t="21804" x="4384675" y="3867150"/>
          <p14:tracePt t="21821" x="4384675" y="3875088"/>
          <p14:tracePt t="21837" x="4367213" y="3938588"/>
          <p14:tracePt t="21854" x="4340225" y="3983038"/>
          <p14:tracePt t="21887" x="4295775" y="4062413"/>
          <p14:tracePt t="21920" x="4259263" y="4098925"/>
          <p14:tracePt t="21937" x="4251325" y="4108450"/>
          <p14:tracePt t="21954" x="4232275" y="4125913"/>
          <p14:tracePt t="21971" x="4224338" y="4133850"/>
          <p14:tracePt t="21987" x="4179888" y="4170363"/>
          <p14:tracePt t="22004" x="4108450" y="4224338"/>
          <p14:tracePt t="22020" x="4054475" y="4268788"/>
          <p14:tracePt t="22037" x="4017963" y="4295775"/>
          <p14:tracePt t="22054" x="3990975" y="4313238"/>
          <p14:tracePt t="22070" x="3973513" y="4330700"/>
          <p14:tracePt t="22088" x="3956050" y="4348163"/>
          <p14:tracePt t="22104" x="3938588" y="4357688"/>
          <p14:tracePt t="22120" x="3938588" y="4367213"/>
          <p14:tracePt t="22137" x="3929063" y="4375150"/>
          <p14:tracePt t="22212" x="3938588" y="4375150"/>
          <p14:tracePt t="22220" x="3956050" y="4375150"/>
          <p14:tracePt t="22229" x="3973513" y="4375150"/>
          <p14:tracePt t="22237" x="4000500" y="4384675"/>
          <p14:tracePt t="22254" x="4089400" y="4402138"/>
          <p14:tracePt t="22270" x="4197350" y="4429125"/>
          <p14:tracePt t="22287" x="4340225" y="4465638"/>
          <p14:tracePt t="22304" x="4500563" y="4500563"/>
          <p14:tracePt t="22320" x="4670425" y="4527550"/>
          <p14:tracePt t="22338" x="4830763" y="4562475"/>
          <p14:tracePt t="22354" x="4875213" y="4581525"/>
          <p14:tracePt t="22370" x="4902200" y="4581525"/>
          <p14:tracePt t="22417" x="4902200" y="4572000"/>
          <p14:tracePt t="22422" x="4902200" y="4545013"/>
          <p14:tracePt t="22437" x="4902200" y="4491038"/>
          <p14:tracePt t="22454" x="4884738" y="4438650"/>
          <p14:tracePt t="22470" x="4857750" y="4411663"/>
          <p14:tracePt t="22487" x="4813300" y="4394200"/>
          <p14:tracePt t="22504" x="4776788" y="4394200"/>
          <p14:tracePt t="22520" x="4687888" y="4419600"/>
          <p14:tracePt t="22537" x="4518025" y="4510088"/>
          <p14:tracePt t="22554" x="4322763" y="4608513"/>
          <p14:tracePt t="22570" x="4133850" y="4697413"/>
          <p14:tracePt t="22587" x="3965575" y="4786313"/>
          <p14:tracePt t="22604" x="3813175" y="4902200"/>
          <p14:tracePt t="22621" x="3741738" y="4983163"/>
          <p14:tracePt t="22637" x="3679825" y="5099050"/>
          <p14:tracePt t="22654" x="3625850" y="5251450"/>
          <p14:tracePt t="22670" x="3562350" y="5411788"/>
          <p14:tracePt t="22687" x="3490913" y="5572125"/>
          <p14:tracePt t="22704" x="3394075" y="5822950"/>
          <p14:tracePt t="22720" x="3375025" y="5991225"/>
          <p14:tracePt t="22737" x="3402013" y="6180138"/>
          <p14:tracePt t="22753" x="3473450" y="6340475"/>
          <p14:tracePt t="22770" x="3554413" y="6483350"/>
          <p14:tracePt t="22787" x="3679825" y="6572250"/>
          <p14:tracePt t="22803" x="3813175" y="6626225"/>
          <p14:tracePt t="22820" x="3911600" y="6643688"/>
          <p14:tracePt t="22837" x="3983038" y="6634163"/>
          <p14:tracePt t="22854" x="4081463" y="6518275"/>
          <p14:tracePt t="22870" x="4160838" y="6384925"/>
          <p14:tracePt t="22887" x="4241800" y="6180138"/>
          <p14:tracePt t="22904" x="4295775" y="5929313"/>
          <p14:tracePt t="22920" x="4367213" y="5697538"/>
          <p14:tracePt t="22937" x="4419600" y="5483225"/>
          <p14:tracePt t="22954" x="4429125" y="5232400"/>
          <p14:tracePt t="22970" x="4419600" y="5133975"/>
          <p14:tracePt t="22987" x="4394200" y="5081588"/>
          <p14:tracePt t="23004" x="4367213" y="5062538"/>
          <p14:tracePt t="23020" x="4348163" y="5054600"/>
          <p14:tracePt t="23037" x="4322763" y="5054600"/>
          <p14:tracePt t="23053" x="4276725" y="5089525"/>
          <p14:tracePt t="23070" x="4214813" y="5153025"/>
          <p14:tracePt t="23087" x="4089400" y="5330825"/>
          <p14:tracePt t="23104" x="4000500" y="5465763"/>
          <p14:tracePt t="23120" x="3946525" y="5643563"/>
          <p14:tracePt t="23137" x="3929063" y="5822950"/>
          <p14:tracePt t="23154" x="3929063" y="5991225"/>
          <p14:tracePt t="23170" x="3983038" y="6126163"/>
          <p14:tracePt t="23187" x="4071938" y="6224588"/>
          <p14:tracePt t="23204" x="4232275" y="6296025"/>
          <p14:tracePt t="23221" x="4330700" y="6286500"/>
          <p14:tracePt t="23237" x="4402138" y="6232525"/>
          <p14:tracePt t="23253" x="4465638" y="6116638"/>
          <p14:tracePt t="23270" x="4527550" y="5919788"/>
          <p14:tracePt t="23287" x="4545013" y="5705475"/>
          <p14:tracePt t="23303" x="4545013" y="5500688"/>
          <p14:tracePt t="23321" x="4527550" y="5286375"/>
          <p14:tracePt t="23337" x="4483100" y="5180013"/>
          <p14:tracePt t="23353" x="4438650" y="5126038"/>
          <p14:tracePt t="23370" x="4411663" y="5126038"/>
          <p14:tracePt t="23387" x="4402138" y="5126038"/>
          <p14:tracePt t="23403" x="4375150" y="5143500"/>
          <p14:tracePt t="23420" x="4313238" y="5241925"/>
          <p14:tracePt t="23437" x="4205288" y="5402263"/>
          <p14:tracePt t="23453" x="4062413" y="5724525"/>
          <p14:tracePt t="23470" x="4027488" y="5929313"/>
          <p14:tracePt t="23487" x="4017963" y="6099175"/>
          <p14:tracePt t="23503" x="4081463" y="6215063"/>
          <p14:tracePt t="23520" x="4160838" y="6251575"/>
          <p14:tracePt t="23537" x="4251325" y="6251575"/>
          <p14:tracePt t="23553" x="4367213" y="6161088"/>
          <p14:tracePt t="23570" x="4473575" y="5956300"/>
          <p14:tracePt t="23587" x="4510088" y="5751513"/>
          <p14:tracePt t="23603" x="4510088" y="5537200"/>
          <p14:tracePt t="23620" x="4456113" y="5330825"/>
          <p14:tracePt t="23638" x="4367213" y="5160963"/>
          <p14:tracePt t="23654" x="4241800" y="5072063"/>
          <p14:tracePt t="23670" x="4108450" y="5045075"/>
          <p14:tracePt t="23687" x="3965575" y="5062538"/>
          <p14:tracePt t="23704" x="3795713" y="5241925"/>
          <p14:tracePt t="23720" x="3714750" y="5438775"/>
          <p14:tracePt t="23737" x="3643313" y="5741988"/>
          <p14:tracePt t="23753" x="3643313" y="6037263"/>
          <p14:tracePt t="23770" x="3732213" y="6296025"/>
          <p14:tracePt t="23787" x="3884613" y="6465888"/>
          <p14:tracePt t="23803" x="4232275" y="6527800"/>
          <p14:tracePt t="23820" x="4465638" y="6473825"/>
          <p14:tracePt t="23837" x="4687888" y="6296025"/>
          <p14:tracePt t="23853" x="4830763" y="6089650"/>
          <p14:tracePt t="23870" x="4902200" y="5848350"/>
          <p14:tracePt t="23887" x="4902200" y="5634038"/>
          <p14:tracePt t="23903" x="4848225" y="5446713"/>
          <p14:tracePt t="23920" x="4751388" y="5330825"/>
          <p14:tracePt t="23937" x="4608513" y="5295900"/>
          <p14:tracePt t="23953" x="4411663" y="5322888"/>
          <p14:tracePt t="23970" x="4276725" y="5419725"/>
          <p14:tracePt t="23987" x="4160838" y="5608638"/>
          <p14:tracePt t="24003" x="4054475" y="5902325"/>
          <p14:tracePt t="24020" x="4010025" y="6180138"/>
          <p14:tracePt t="24037" x="4010025" y="6367463"/>
          <p14:tracePt t="24054" x="4108450" y="6473825"/>
          <p14:tracePt t="24070" x="4232275" y="6456363"/>
          <p14:tracePt t="24086" x="4375150" y="6340475"/>
          <p14:tracePt t="24103" x="4537075" y="6170613"/>
          <p14:tracePt t="24120" x="4660900" y="5938838"/>
          <p14:tracePt t="24137" x="4741863" y="5724525"/>
          <p14:tracePt t="24153" x="4759325" y="5562600"/>
          <p14:tracePt t="24170" x="4759325" y="5473700"/>
          <p14:tracePt t="24187" x="4741863" y="5456238"/>
          <p14:tracePt t="24204" x="4714875" y="5473700"/>
          <p14:tracePt t="24220" x="4660900" y="5554663"/>
          <p14:tracePt t="24236" x="4598988" y="5697538"/>
          <p14:tracePt t="24253" x="4537075" y="5830888"/>
          <p14:tracePt t="24271" x="4527550" y="5911850"/>
          <p14:tracePt t="24304" x="4527550" y="5902325"/>
          <p14:tracePt t="24320" x="4581525" y="5776913"/>
          <p14:tracePt t="24336" x="4660900" y="5545138"/>
          <p14:tracePt t="24353" x="4759325" y="5224463"/>
          <p14:tracePt t="24371" x="4840288" y="4911725"/>
          <p14:tracePt t="24386" x="4884738" y="4670425"/>
          <p14:tracePt t="24403" x="4894263" y="4473575"/>
          <p14:tracePt t="24420" x="4884738" y="4322763"/>
          <p14:tracePt t="24436" x="4867275" y="4214813"/>
          <p14:tracePt t="24453" x="4848225" y="4125913"/>
          <p14:tracePt t="24470" x="4848225" y="4116388"/>
          <p14:tracePt t="24503" x="4848225" y="4108450"/>
          <p14:tracePt t="24596" x="4848225" y="4089400"/>
          <p14:tracePt t="24602" x="4848225" y="4081463"/>
          <p14:tracePt t="24610" x="4857750" y="4071938"/>
          <p14:tracePt t="24620" x="4867275" y="4054475"/>
          <p14:tracePt t="24636" x="4867275" y="4044950"/>
          <p14:tracePt t="24653" x="4867275" y="4037013"/>
          <p14:tracePt t="24670" x="4857750" y="4027488"/>
          <p14:tracePt t="24687" x="4840288" y="4017963"/>
          <p14:tracePt t="24703" x="4813300" y="4000500"/>
          <p14:tracePt t="25288" x="4795838" y="4010025"/>
          <p14:tracePt t="25298" x="4776788" y="4017963"/>
          <p14:tracePt t="25304" x="4759325" y="4027488"/>
          <p14:tracePt t="25320" x="4741863" y="4044950"/>
          <p14:tracePt t="25398" x="4751388" y="4037013"/>
          <p14:tracePt t="25407" x="4786313" y="4010025"/>
          <p14:tracePt t="25420" x="4813300" y="3983038"/>
          <p14:tracePt t="25453" x="5000625" y="3840163"/>
          <p14:tracePt t="25470" x="5108575" y="3768725"/>
          <p14:tracePt t="25486" x="5224463" y="3697288"/>
          <p14:tracePt t="25503" x="5348288" y="3616325"/>
          <p14:tracePt t="25520" x="5483225" y="3554413"/>
          <p14:tracePt t="25536" x="5589588" y="3500438"/>
          <p14:tracePt t="25553" x="5724525" y="3446463"/>
          <p14:tracePt t="25569" x="5946775" y="3367088"/>
          <p14:tracePt t="25586" x="6099175" y="3313113"/>
          <p14:tracePt t="25603" x="6259513" y="3268663"/>
          <p14:tracePt t="25619" x="6394450" y="3241675"/>
          <p14:tracePt t="25636" x="6491288" y="3224213"/>
          <p14:tracePt t="25653" x="6545263" y="3214688"/>
          <p14:tracePt t="25767" x="6545263" y="3224213"/>
          <p14:tracePt t="25772" x="6545263" y="3232150"/>
          <p14:tracePt t="25789" x="6545263" y="3241675"/>
          <p14:tracePt t="25797" x="6545263" y="3251200"/>
          <p14:tracePt t="25813" x="6545263" y="3268663"/>
          <p14:tracePt t="25820" x="6545263" y="3276600"/>
          <p14:tracePt t="25836" x="6562725" y="3303588"/>
          <p14:tracePt t="25853" x="6599238" y="3330575"/>
          <p14:tracePt t="25869" x="6661150" y="3348038"/>
          <p14:tracePt t="25886" x="6742113" y="3357563"/>
          <p14:tracePt t="25903" x="6813550" y="3367088"/>
          <p14:tracePt t="25919" x="6848475" y="3367088"/>
          <p14:tracePt t="25936" x="6858000" y="3367088"/>
          <p14:tracePt t="25985" x="6848475" y="3375025"/>
          <p14:tracePt t="25993" x="6840538" y="3375025"/>
          <p14:tracePt t="26003" x="6823075" y="3384550"/>
          <p14:tracePt t="26019" x="6769100" y="3384550"/>
          <p14:tracePt t="26036" x="6715125" y="3402013"/>
          <p14:tracePt t="26053" x="6661150" y="3411538"/>
          <p14:tracePt t="26069" x="6626225" y="3429000"/>
          <p14:tracePt t="26086" x="6616700" y="3429000"/>
          <p14:tracePt t="26103" x="6608763" y="3429000"/>
          <p14:tracePt t="26119" x="6599238" y="3429000"/>
          <p14:tracePt t="26195" x="6634163" y="3402013"/>
          <p14:tracePt t="26202" x="6705600" y="3367088"/>
          <p14:tracePt t="26210" x="6804025" y="3322638"/>
          <p14:tracePt t="26219" x="6902450" y="3286125"/>
          <p14:tracePt t="26236" x="7205663" y="3170238"/>
          <p14:tracePt t="26253" x="7589838" y="3071813"/>
          <p14:tracePt t="26269" x="7885113" y="2973388"/>
          <p14:tracePt t="26286" x="8081963" y="2911475"/>
          <p14:tracePt t="26303" x="8143875" y="2874963"/>
          <p14:tracePt t="26336" x="8108950" y="2874963"/>
          <p14:tracePt t="26353" x="7939088" y="2884488"/>
          <p14:tracePt t="26369" x="7634288" y="2946400"/>
          <p14:tracePt t="26386" x="7269163" y="3044825"/>
          <p14:tracePt t="26403" x="6894513" y="3179763"/>
          <p14:tracePt t="26419" x="6483350" y="3295650"/>
          <p14:tracePt t="26436" x="6126163" y="3411538"/>
          <p14:tracePt t="26453" x="6099175" y="3419475"/>
          <p14:tracePt t="26486" x="6126163" y="3402013"/>
          <p14:tracePt t="26503" x="6269038" y="3322638"/>
          <p14:tracePt t="26519" x="6537325" y="3187700"/>
          <p14:tracePt t="26536" x="6786563" y="3054350"/>
          <p14:tracePt t="26553" x="6991350" y="2946400"/>
          <p14:tracePt t="26570" x="7251700" y="2857500"/>
          <p14:tracePt t="26586" x="7323138" y="2840038"/>
          <p14:tracePt t="26603" x="7340600" y="2840038"/>
          <p14:tracePt t="26636" x="7313613" y="2884488"/>
          <p14:tracePt t="26653" x="7197725" y="2982913"/>
          <p14:tracePt t="26671" x="6884988" y="3160713"/>
          <p14:tracePt t="26686" x="6491288" y="3384550"/>
          <p14:tracePt t="26703" x="5983288" y="3608388"/>
          <p14:tracePt t="26719" x="5589588" y="3795713"/>
          <p14:tracePt t="26736" x="5402263" y="3884613"/>
          <p14:tracePt t="26752" x="5384800" y="3894138"/>
          <p14:tracePt t="26786" x="5510213" y="3822700"/>
          <p14:tracePt t="26802" x="5919788" y="3616325"/>
          <p14:tracePt t="26820" x="6813550" y="3241675"/>
          <p14:tracePt t="26836" x="7323138" y="3036888"/>
          <p14:tracePt t="26853" x="7653338" y="2928938"/>
          <p14:tracePt t="26869" x="7759700" y="2901950"/>
          <p14:tracePt t="26902" x="7742238" y="2911475"/>
          <p14:tracePt t="26920" x="7456488" y="3062288"/>
          <p14:tracePt t="26936" x="7062788" y="3268663"/>
          <p14:tracePt t="26953" x="6589713" y="3455988"/>
          <p14:tracePt t="26969" x="6062663" y="3652838"/>
          <p14:tracePt t="26986" x="5786438" y="3768725"/>
          <p14:tracePt t="27002" x="5732463" y="3776663"/>
          <p14:tracePt t="27036" x="5768975" y="3751263"/>
          <p14:tracePt t="27052" x="5983288" y="3670300"/>
          <p14:tracePt t="27069" x="6562725" y="3500438"/>
          <p14:tracePt t="27086" x="6946900" y="3402013"/>
          <p14:tracePt t="27102" x="7331075" y="3322638"/>
          <p14:tracePt t="27120" x="7510463" y="3276600"/>
          <p14:tracePt t="27136" x="7545388" y="3268663"/>
          <p14:tracePt t="27170" x="7412038" y="3303588"/>
          <p14:tracePt t="27186" x="7134225" y="3367088"/>
          <p14:tracePt t="27202" x="6705600" y="3473450"/>
          <p14:tracePt t="27219" x="6170613" y="3616325"/>
          <p14:tracePt t="27236" x="5653088" y="3786188"/>
          <p14:tracePt t="27252" x="5402263" y="3857625"/>
          <p14:tracePt t="27269" x="5295900" y="3894138"/>
          <p14:tracePt t="27302" x="5303838" y="3894138"/>
          <p14:tracePt t="27320" x="5438775" y="3813175"/>
          <p14:tracePt t="27336" x="5537200" y="3759200"/>
          <p14:tracePt t="27352" x="5581650" y="3714750"/>
          <p14:tracePt t="27369" x="5608638" y="3679825"/>
          <p14:tracePt t="27386" x="5616575" y="3670300"/>
          <p14:tracePt t="27514" x="5616575" y="3660775"/>
          <p14:tracePt t="27531" x="5616575" y="3652838"/>
          <p14:tracePt t="27538" x="5626100" y="3652838"/>
          <p14:tracePt t="27548" x="5634038" y="3643313"/>
          <p14:tracePt t="27554" x="5653088" y="3633788"/>
          <p14:tracePt t="27569" x="5715000" y="3616325"/>
          <p14:tracePt t="27586" x="5867400" y="3571875"/>
          <p14:tracePt t="27602" x="6099175" y="3517900"/>
          <p14:tracePt t="27619" x="6330950" y="3455988"/>
          <p14:tracePt t="27636" x="6545263" y="3402013"/>
          <p14:tracePt t="27652" x="6670675" y="3375025"/>
          <p14:tracePt t="27669" x="6688138" y="3357563"/>
          <p14:tracePt t="27702" x="6661150" y="3348038"/>
          <p14:tracePt t="27719" x="6626225" y="3348038"/>
          <p14:tracePt t="27736" x="6589713" y="3340100"/>
          <p14:tracePt t="27752" x="6554788" y="3340100"/>
          <p14:tracePt t="27769" x="6518275" y="3340100"/>
          <p14:tracePt t="27785" x="6465888" y="3340100"/>
          <p14:tracePt t="27802" x="6375400" y="3340100"/>
          <p14:tracePt t="27819" x="6276975" y="3340100"/>
          <p14:tracePt t="27836" x="6259513" y="3340100"/>
          <p14:tracePt t="27883" x="6276975" y="3340100"/>
          <p14:tracePt t="27888" x="6296025" y="3313113"/>
          <p14:tracePt t="27902" x="6323013" y="3295650"/>
          <p14:tracePt t="27919" x="6384925" y="3241675"/>
          <p14:tracePt t="27936" x="6562725" y="3143250"/>
          <p14:tracePt t="27952" x="6724650" y="3062288"/>
          <p14:tracePt t="27969" x="6938963" y="2982913"/>
          <p14:tracePt t="27986" x="7153275" y="2884488"/>
          <p14:tracePt t="28002" x="7358063" y="2795588"/>
          <p14:tracePt t="28019" x="7537450" y="2714625"/>
          <p14:tracePt t="28036" x="7670800" y="2660650"/>
          <p14:tracePt t="28052" x="7759700" y="2625725"/>
          <p14:tracePt t="28069" x="7796213" y="2608263"/>
          <p14:tracePt t="28085" x="7813675" y="2598738"/>
          <p14:tracePt t="28170" x="7804150" y="2608263"/>
          <p14:tracePt t="28178" x="7777163" y="2625725"/>
          <p14:tracePt t="28186" x="7742238" y="2652713"/>
          <p14:tracePt t="28202" x="7589838" y="2724150"/>
          <p14:tracePt t="28220" x="7385050" y="2813050"/>
          <p14:tracePt t="28235" x="7143750" y="2928938"/>
          <p14:tracePt t="28252" x="6858000" y="3071813"/>
          <p14:tracePt t="28269" x="6616700" y="3187700"/>
          <p14:tracePt t="28285" x="6411913" y="3295650"/>
          <p14:tracePt t="28302" x="6205538" y="3411538"/>
          <p14:tracePt t="28319" x="6170613" y="3438525"/>
          <p14:tracePt t="28335" x="6161088" y="3438525"/>
          <p14:tracePt t="29186" x="6180138" y="3438525"/>
          <p14:tracePt t="29195" x="6224588" y="3438525"/>
          <p14:tracePt t="29204" x="6259513" y="3438525"/>
          <p14:tracePt t="29219" x="6384925" y="3419475"/>
          <p14:tracePt t="29235" x="6554788" y="3402013"/>
          <p14:tracePt t="29252" x="6777038" y="3402013"/>
          <p14:tracePt t="29285" x="7304088" y="3411538"/>
          <p14:tracePt t="29319" x="8062913" y="3455988"/>
          <p14:tracePt t="29335" x="8466138" y="3465513"/>
          <p14:tracePt t="29352" x="8759825" y="3465513"/>
          <p14:tracePt t="29368" x="8966200" y="3465513"/>
          <p14:tracePt t="29385" x="9045575" y="3465513"/>
          <p14:tracePt t="29459" x="9018588" y="3465513"/>
          <p14:tracePt t="29467" x="8983663" y="3465513"/>
          <p14:tracePt t="29474" x="8929688" y="3473450"/>
          <p14:tracePt t="29485" x="8867775" y="3482975"/>
          <p14:tracePt t="29502" x="8724900" y="3500438"/>
          <p14:tracePt t="29518" x="8528050" y="3527425"/>
          <p14:tracePt t="29536" x="8153400" y="3536950"/>
          <p14:tracePt t="29552" x="7929563" y="3536950"/>
          <p14:tracePt t="29568" x="7705725" y="3536950"/>
          <p14:tracePt t="29585" x="7510463" y="3554413"/>
          <p14:tracePt t="29602" x="7331075" y="3562350"/>
          <p14:tracePt t="29618" x="7215188" y="3562350"/>
          <p14:tracePt t="29635" x="7153275" y="3571875"/>
          <p14:tracePt t="29637" x="7134225" y="3571875"/>
          <p14:tracePt t="29669" x="7116763" y="3571875"/>
          <p14:tracePt t="29686" x="7108825" y="3571875"/>
          <p14:tracePt t="29702" x="7062788" y="3571875"/>
          <p14:tracePt t="29718" x="6991350" y="3571875"/>
          <p14:tracePt t="29735" x="6894513" y="3571875"/>
          <p14:tracePt t="29752" x="6813550" y="3571875"/>
          <p14:tracePt t="29768" x="6759575" y="3571875"/>
          <p14:tracePt t="29785" x="6724650" y="3571875"/>
          <p14:tracePt t="29881" x="6742113" y="3571875"/>
          <p14:tracePt t="29888" x="6804025" y="3554413"/>
          <p14:tracePt t="29896" x="6884988" y="3544888"/>
          <p14:tracePt t="29904" x="7018338" y="3527425"/>
          <p14:tracePt t="29918" x="7180263" y="3509963"/>
          <p14:tracePt t="29935" x="7777163" y="3473450"/>
          <p14:tracePt t="29952" x="8161338" y="3446463"/>
          <p14:tracePt t="29968" x="8510588" y="3438525"/>
          <p14:tracePt t="29985" x="8742363" y="3438525"/>
          <p14:tracePt t="30002" x="8840788" y="3438525"/>
          <p14:tracePt t="30019" x="8848725" y="3438525"/>
          <p14:tracePt t="30077" x="8831263" y="3438525"/>
          <p14:tracePt t="30084" x="8786813" y="3438525"/>
          <p14:tracePt t="30092" x="8705850" y="3438525"/>
          <p14:tracePt t="30102" x="8609013" y="3438525"/>
          <p14:tracePt t="30119" x="8367713" y="3446463"/>
          <p14:tracePt t="30135" x="8027988" y="3446463"/>
          <p14:tracePt t="30138" x="7823200" y="3465513"/>
          <p14:tracePt t="30152" x="7599363" y="3473450"/>
          <p14:tracePt t="30168" x="7224713" y="3500438"/>
          <p14:tracePt t="30185" x="6840538" y="3527425"/>
          <p14:tracePt t="30202" x="6670675" y="3536950"/>
          <p14:tracePt t="30219" x="6599238" y="3544888"/>
          <p14:tracePt t="30235" x="6581775" y="3544888"/>
          <p14:tracePt t="30351" x="6616700" y="3544888"/>
          <p14:tracePt t="30356" x="6715125" y="3536950"/>
          <p14:tracePt t="30368" x="6823075" y="3527425"/>
          <p14:tracePt t="30385" x="7099300" y="3500438"/>
          <p14:tracePt t="30402" x="7446963" y="3490913"/>
          <p14:tracePt t="30418" x="7751763" y="3482975"/>
          <p14:tracePt t="30435" x="7983538" y="3482975"/>
          <p14:tracePt t="30451" x="8170863" y="3500438"/>
          <p14:tracePt t="30468" x="8188325" y="3500438"/>
          <p14:tracePt t="30512" x="8188325" y="3509963"/>
          <p14:tracePt t="30528" x="8161338" y="3509963"/>
          <p14:tracePt t="30537" x="8108950" y="3509963"/>
          <p14:tracePt t="30551" x="7920038" y="3500438"/>
          <p14:tracePt t="30568" x="7643813" y="3490913"/>
          <p14:tracePt t="30585" x="7296150" y="3473450"/>
          <p14:tracePt t="30601" x="6938963" y="3490913"/>
          <p14:tracePt t="30618" x="6653213" y="3509963"/>
          <p14:tracePt t="30635" x="6456363" y="3517900"/>
          <p14:tracePt t="30651" x="6375400" y="3527425"/>
          <p14:tracePt t="30668" x="6367463" y="3527425"/>
          <p14:tracePt t="30717" x="6394450" y="3527425"/>
          <p14:tracePt t="30724" x="6483350" y="3527425"/>
          <p14:tracePt t="30735" x="6616700" y="3509963"/>
          <p14:tracePt t="30752" x="6919913" y="3490913"/>
          <p14:tracePt t="30768" x="7296150" y="3465513"/>
          <p14:tracePt t="30785" x="7608888" y="3446463"/>
          <p14:tracePt t="30801" x="7867650" y="3419475"/>
          <p14:tracePt t="30818" x="7885113" y="3411538"/>
          <p14:tracePt t="30935" x="7867650" y="3429000"/>
          <p14:tracePt t="30950" x="7848600" y="3446463"/>
          <p14:tracePt t="30958" x="7840663" y="3473450"/>
          <p14:tracePt t="30968" x="7813675" y="3509963"/>
          <p14:tracePt t="30985" x="7751763" y="3608388"/>
          <p14:tracePt t="31001" x="7688263" y="3732213"/>
          <p14:tracePt t="31020" x="7616825" y="4010025"/>
          <p14:tracePt t="31035" x="7599363" y="4116388"/>
          <p14:tracePt t="31051" x="7572375" y="4446588"/>
          <p14:tracePt t="31068" x="7545388" y="4697413"/>
          <p14:tracePt t="31085" x="7466013" y="4983163"/>
          <p14:tracePt t="31101" x="7358063" y="5276850"/>
          <p14:tracePt t="31118" x="7277100" y="5500688"/>
          <p14:tracePt t="31135" x="7197725" y="5688013"/>
          <p14:tracePt t="31138" x="7153275" y="5759450"/>
          <p14:tracePt t="31151" x="7108825" y="5830888"/>
          <p14:tracePt t="31168" x="7045325" y="5911850"/>
          <p14:tracePt t="31185" x="7010400" y="5946775"/>
          <p14:tracePt t="31218" x="7000875" y="5929313"/>
          <p14:tracePt t="31235" x="6973888" y="5848350"/>
          <p14:tracePt t="31251" x="6956425" y="5751513"/>
          <p14:tracePt t="31268" x="6956425" y="5608638"/>
          <p14:tracePt t="31285" x="6991350" y="5438775"/>
          <p14:tracePt t="31302" x="7081838" y="5197475"/>
          <p14:tracePt t="31318" x="7153275" y="5108575"/>
          <p14:tracePt t="31335" x="7232650" y="5037138"/>
          <p14:tracePt t="31351" x="7269163" y="5027613"/>
          <p14:tracePt t="31368" x="7304088" y="5027613"/>
          <p14:tracePt t="31385" x="7340600" y="5081588"/>
          <p14:tracePt t="31401" x="7358063" y="5205413"/>
          <p14:tracePt t="31418" x="7348538" y="5375275"/>
          <p14:tracePt t="31435" x="7242175" y="5661025"/>
          <p14:tracePt t="31451" x="7126288" y="5803900"/>
          <p14:tracePt t="31468" x="7054850" y="5848350"/>
          <p14:tracePt t="31501" x="7054850" y="5822950"/>
          <p14:tracePt t="31518" x="7108825" y="5616575"/>
          <p14:tracePt t="31535" x="7224713" y="5322888"/>
          <p14:tracePt t="31551" x="7412038" y="4919663"/>
          <p14:tracePt t="31568" x="7473950" y="4786313"/>
          <p14:tracePt t="31585" x="7491413" y="4768850"/>
          <p14:tracePt t="31618" x="7473950" y="4857750"/>
          <p14:tracePt t="31635" x="7412038" y="5089525"/>
          <p14:tracePt t="31652" x="7215188" y="5626100"/>
          <p14:tracePt t="31668" x="7108825" y="5830888"/>
          <p14:tracePt t="31686" x="7081838" y="5902325"/>
          <p14:tracePt t="31718" x="7108825" y="5840413"/>
          <p14:tracePt t="31734" x="7205663" y="5643563"/>
          <p14:tracePt t="31751" x="7348538" y="5348288"/>
          <p14:tracePt t="31768" x="7473950" y="5126038"/>
          <p14:tracePt t="31785" x="7545388" y="5045075"/>
          <p14:tracePt t="31802" x="7545388" y="5054600"/>
          <p14:tracePt t="31818" x="7500938" y="5205413"/>
          <p14:tracePt t="31834" x="7419975" y="5491163"/>
          <p14:tracePt t="31851" x="7323138" y="5840413"/>
          <p14:tracePt t="31868" x="7269163" y="6018213"/>
          <p14:tracePt t="31885" x="7259638" y="6054725"/>
          <p14:tracePt t="31901" x="7259638" y="6037263"/>
          <p14:tracePt t="31918" x="7412038" y="5768975"/>
          <p14:tracePt t="31935" x="7562850" y="5527675"/>
          <p14:tracePt t="31951" x="7688263" y="5348288"/>
          <p14:tracePt t="31968" x="7732713" y="5295900"/>
          <p14:tracePt t="31985" x="7742238" y="5295900"/>
          <p14:tracePt t="32001" x="7742238" y="5367338"/>
          <p14:tracePt t="32018" x="7715250" y="5537200"/>
          <p14:tracePt t="32035" x="7680325" y="5697538"/>
          <p14:tracePt t="32053" x="7670800" y="5803900"/>
          <p14:tracePt t="32090" x="7670800" y="5795963"/>
          <p14:tracePt t="32101" x="7688263" y="5768975"/>
          <p14:tracePt t="32118" x="7732713" y="5670550"/>
          <p14:tracePt t="32134" x="7831138" y="5527675"/>
          <p14:tracePt t="32152" x="7991475" y="5367338"/>
          <p14:tracePt t="32168" x="8099425" y="5295900"/>
          <p14:tracePt t="32184" x="8143875" y="5268913"/>
          <p14:tracePt t="32201" x="8153400" y="5259388"/>
          <p14:tracePt t="32234" x="8161338" y="5276850"/>
          <p14:tracePt t="32251" x="8180388" y="5340350"/>
          <p14:tracePt t="32268" x="8188325" y="5394325"/>
          <p14:tracePt t="32284" x="8215313" y="5446713"/>
          <p14:tracePt t="32302" x="8259763" y="5527675"/>
          <p14:tracePt t="32318" x="8313738" y="5562600"/>
          <p14:tracePt t="32334" x="8367713" y="5572125"/>
          <p14:tracePt t="32351" x="8420100" y="5554663"/>
          <p14:tracePt t="32368" x="8483600" y="5510213"/>
          <p14:tracePt t="32384" x="8572500" y="5438775"/>
          <p14:tracePt t="32402" x="8688388" y="5322888"/>
          <p14:tracePt t="32418" x="8769350" y="5251450"/>
          <p14:tracePt t="32434" x="8823325" y="5214938"/>
          <p14:tracePt t="32451" x="8858250" y="5180013"/>
          <p14:tracePt t="32468" x="8875713" y="5160963"/>
          <p14:tracePt t="32484" x="8885238" y="5160963"/>
          <p14:tracePt t="32606" x="8894763" y="5153025"/>
          <p14:tracePt t="32623" x="8920163" y="5143500"/>
          <p14:tracePt t="32630" x="8966200" y="5133975"/>
          <p14:tracePt t="32636" x="9037638" y="5126038"/>
          <p14:tracePt t="32652" x="9296400" y="5089525"/>
          <p14:tracePt t="32668" x="9769475" y="5062538"/>
          <p14:tracePt t="32684" x="10340975" y="5037138"/>
          <p14:tracePt t="32701" x="10858500" y="5010150"/>
          <p14:tracePt t="32718" x="11323638" y="5010150"/>
          <p14:tracePt t="32734" x="11599863" y="5018088"/>
          <p14:tracePt t="32751" x="11742738" y="5062538"/>
          <p14:tracePt t="32768" x="11787188" y="5072063"/>
        </p14:tracePtLst>
      </p14:laserTraceLst>
    </p:ext>
  </p:extLs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solidFill>
                  <a:srgbClr val="FF0000"/>
                </a:solidFill>
              </a:rPr>
              <a:t>IV. Enkele extra regels van goede praktijk</a:t>
            </a:r>
          </a:p>
        </p:txBody>
      </p:sp>
      <p:sp>
        <p:nvSpPr>
          <p:cNvPr id="3" name="Tijdelijke aanduiding voor inhoud 2"/>
          <p:cNvSpPr>
            <a:spLocks noGrp="1"/>
          </p:cNvSpPr>
          <p:nvPr>
            <p:ph idx="1"/>
          </p:nvPr>
        </p:nvSpPr>
        <p:spPr/>
        <p:txBody>
          <a:bodyPr/>
          <a:lstStyle/>
          <a:p>
            <a:endParaRPr lang="nl-BE"/>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1499106"/>
      </p:ext>
    </p:extLst>
  </p:cSld>
  <p:clrMapOvr>
    <a:masterClrMapping/>
  </p:clrMapOvr>
  <mc:AlternateContent xmlns:mc="http://schemas.openxmlformats.org/markup-compatibility/2006" xmlns:p14="http://schemas.microsoft.com/office/powerpoint/2010/main">
    <mc:Choice Requires="p14">
      <p:transition spd="slow" p14:dur="2000" advTm="4383"/>
    </mc:Choice>
    <mc:Fallback xmlns="">
      <p:transition spd="slow" advTm="4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Tijdelijke aanduiding voor inhoud 2"/>
          <p:cNvSpPr>
            <a:spLocks noGrp="1"/>
          </p:cNvSpPr>
          <p:nvPr>
            <p:ph idx="1"/>
          </p:nvPr>
        </p:nvSpPr>
        <p:spPr>
          <a:xfrm>
            <a:off x="2381251" y="2643188"/>
            <a:ext cx="7686675" cy="3408362"/>
          </a:xfrm>
        </p:spPr>
        <p:txBody>
          <a:bodyPr/>
          <a:lstStyle/>
          <a:p>
            <a:endParaRPr lang="fr-BE" altLang="nl-BE"/>
          </a:p>
        </p:txBody>
      </p:sp>
      <p:pic>
        <p:nvPicPr>
          <p:cNvPr id="21506" name="Picture 2"/>
          <p:cNvPicPr>
            <a:picLocks noChangeAspect="1" noChangeArrowheads="1"/>
          </p:cNvPicPr>
          <p:nvPr/>
        </p:nvPicPr>
        <p:blipFill rotWithShape="1">
          <a:blip r:embed="rId4"/>
          <a:srcRect l="17423" t="13416" r="13142" b="8167"/>
          <a:stretch/>
        </p:blipFill>
        <p:spPr bwMode="auto">
          <a:xfrm>
            <a:off x="2717800" y="1905001"/>
            <a:ext cx="6992066" cy="44386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el 1"/>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BE" dirty="0"/>
              <a:t>Gebruik het laagst mogelijke dosisniveau</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73702923"/>
      </p:ext>
    </p:extLst>
  </p:cSld>
  <p:clrMapOvr>
    <a:masterClrMapping/>
  </p:clrMapOvr>
  <mc:AlternateContent xmlns:mc="http://schemas.openxmlformats.org/markup-compatibility/2006" xmlns:p14="http://schemas.microsoft.com/office/powerpoint/2010/main">
    <mc:Choice Requires="p14">
      <p:transition spd="slow" p14:dur="2000" advTm="91986"/>
    </mc:Choice>
    <mc:Fallback xmlns="">
      <p:transition spd="slow" advTm="91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569" x="11671300" y="5116513"/>
          <p14:tracePt t="16576" x="11537950" y="5187950"/>
          <p14:tracePt t="16583" x="11447463" y="5224463"/>
          <p14:tracePt t="16593" x="11385550" y="5251450"/>
          <p14:tracePt t="16610" x="11323638" y="5276850"/>
          <p14:tracePt t="16626" x="11304588" y="5276850"/>
          <p14:tracePt t="16700" x="11304588" y="5268913"/>
          <p14:tracePt t="16710" x="11287125" y="5241925"/>
          <p14:tracePt t="16726" x="11269663" y="5205413"/>
          <p14:tracePt t="16743" x="11260138" y="5187950"/>
          <p14:tracePt t="16776" x="11260138" y="5153025"/>
          <p14:tracePt t="16794" x="11304588" y="4929188"/>
          <p14:tracePt t="16810" x="11341100" y="4759325"/>
          <p14:tracePt t="16826" x="11385550" y="4616450"/>
          <p14:tracePt t="16843" x="11395075" y="4527550"/>
          <p14:tracePt t="16860" x="11395075" y="4465638"/>
          <p14:tracePt t="16876" x="11368088" y="4419600"/>
          <p14:tracePt t="16893" x="11242675" y="4394200"/>
          <p14:tracePt t="16910" x="10823575" y="4367213"/>
          <p14:tracePt t="16926" x="10429875" y="4367213"/>
          <p14:tracePt t="16943" x="9956800" y="4446588"/>
          <p14:tracePt t="16960" x="9466263" y="4537075"/>
          <p14:tracePt t="16976" x="8991600" y="4616450"/>
          <p14:tracePt t="16994" x="8616950" y="4643438"/>
          <p14:tracePt t="17010" x="8313738" y="4625975"/>
          <p14:tracePt t="17026" x="8072438" y="4608513"/>
          <p14:tracePt t="17043" x="7840663" y="4598988"/>
          <p14:tracePt t="17060" x="7759700" y="4589463"/>
          <p14:tracePt t="17076" x="7697788" y="4581525"/>
          <p14:tracePt t="17093" x="7643813" y="4562475"/>
          <p14:tracePt t="17110" x="7572375" y="4554538"/>
          <p14:tracePt t="17126" x="7466013" y="4545013"/>
          <p14:tracePt t="17143" x="7340600" y="4537075"/>
          <p14:tracePt t="17160" x="7126288" y="4537075"/>
          <p14:tracePt t="17176" x="6965950" y="4537075"/>
          <p14:tracePt t="17193" x="6823075" y="4554538"/>
          <p14:tracePt t="17210" x="6715125" y="4572000"/>
          <p14:tracePt t="17226" x="6634163" y="4572000"/>
          <p14:tracePt t="17244" x="6608763" y="4572000"/>
          <p14:tracePt t="17259" x="6626225" y="4537075"/>
          <p14:tracePt t="17276" x="6732588" y="4438650"/>
          <p14:tracePt t="17293" x="6938963" y="4286250"/>
          <p14:tracePt t="17310" x="7545388" y="3956050"/>
          <p14:tracePt t="17326" x="7956550" y="3776663"/>
          <p14:tracePt t="17343" x="8277225" y="3616325"/>
          <p14:tracePt t="17360" x="8501063" y="3509963"/>
          <p14:tracePt t="17376" x="8599488" y="3455988"/>
          <p14:tracePt t="17393" x="8609013" y="3455988"/>
          <p14:tracePt t="17410" x="8483600" y="3500438"/>
          <p14:tracePt t="17426" x="8215313" y="3562350"/>
          <p14:tracePt t="17443" x="7796213" y="3660775"/>
          <p14:tracePt t="17460" x="7296150" y="3741738"/>
          <p14:tracePt t="17476" x="6769100" y="3803650"/>
          <p14:tracePt t="17493" x="6438900" y="3813175"/>
          <p14:tracePt t="17509" x="6330950" y="3786188"/>
          <p14:tracePt t="17526" x="6330950" y="3741738"/>
          <p14:tracePt t="17543" x="6384925" y="3625850"/>
          <p14:tracePt t="17559" x="6562725" y="3455988"/>
          <p14:tracePt t="17578" x="6777038" y="3367088"/>
          <p14:tracePt t="17593" x="7089775" y="3286125"/>
          <p14:tracePt t="17609" x="7537450" y="3187700"/>
          <p14:tracePt t="17626" x="7991475" y="3152775"/>
          <p14:tracePt t="17643" x="8385175" y="3187700"/>
          <p14:tracePt t="17659" x="8661400" y="3348038"/>
          <p14:tracePt t="17676" x="8715375" y="3509963"/>
          <p14:tracePt t="17693" x="8680450" y="3679825"/>
          <p14:tracePt t="17709" x="8545513" y="3840163"/>
          <p14:tracePt t="17726" x="8323263" y="3990975"/>
          <p14:tracePt t="17743" x="7920038" y="4143375"/>
          <p14:tracePt t="17760" x="7510463" y="4197350"/>
          <p14:tracePt t="17776" x="7197725" y="4179888"/>
          <p14:tracePt t="17793" x="7000875" y="4071938"/>
          <p14:tracePt t="17809" x="6884988" y="3830638"/>
          <p14:tracePt t="17826" x="6919913" y="3660775"/>
          <p14:tracePt t="17843" x="7045325" y="3482975"/>
          <p14:tracePt t="17859" x="7313613" y="3313113"/>
          <p14:tracePt t="17876" x="7777163" y="3098800"/>
          <p14:tracePt t="17893" x="8348663" y="2973388"/>
          <p14:tracePt t="17909" x="8983663" y="3000375"/>
          <p14:tracePt t="17927" x="9188450" y="3098800"/>
          <p14:tracePt t="17943" x="9259888" y="3232150"/>
          <p14:tracePt t="17959" x="9215438" y="3394075"/>
          <p14:tracePt t="17976" x="9018588" y="3608388"/>
          <p14:tracePt t="17993" x="8599488" y="3894138"/>
          <p14:tracePt t="18009" x="7966075" y="4116388"/>
          <p14:tracePt t="18026" x="7348538" y="4224338"/>
          <p14:tracePt t="18043" x="6751638" y="4187825"/>
          <p14:tracePt t="18059" x="6296025" y="3956050"/>
          <p14:tracePt t="18076" x="6232525" y="3751263"/>
          <p14:tracePt t="18093" x="6269038" y="3509963"/>
          <p14:tracePt t="18109" x="6357938" y="3286125"/>
          <p14:tracePt t="18126" x="6518275" y="3133725"/>
          <p14:tracePt t="18143" x="6705600" y="3036888"/>
          <p14:tracePt t="18159" x="7000875" y="3027363"/>
          <p14:tracePt t="18176" x="7161213" y="3143250"/>
          <p14:tracePt t="18193" x="7269163" y="3330575"/>
          <p14:tracePt t="18209" x="7296150" y="3554413"/>
          <p14:tracePt t="18226" x="7242175" y="3759200"/>
          <p14:tracePt t="18243" x="7116763" y="3965575"/>
          <p14:tracePt t="18259" x="6956425" y="4108450"/>
          <p14:tracePt t="18276" x="6831013" y="4160838"/>
          <p14:tracePt t="18293" x="6751638" y="4125913"/>
          <p14:tracePt t="18309" x="6742113" y="3990975"/>
          <p14:tracePt t="18326" x="6804025" y="3822700"/>
          <p14:tracePt t="18343" x="6911975" y="3633788"/>
          <p14:tracePt t="18359" x="7054850" y="3482975"/>
          <p14:tracePt t="18376" x="7215188" y="3375025"/>
          <p14:tracePt t="18393" x="7340600" y="3330575"/>
          <p14:tracePt t="18409" x="7439025" y="3348038"/>
          <p14:tracePt t="18426" x="7466013" y="3438525"/>
          <p14:tracePt t="18443" x="7473950" y="3554413"/>
          <p14:tracePt t="18459" x="7456488" y="3697288"/>
          <p14:tracePt t="18476" x="7429500" y="3813175"/>
          <p14:tracePt t="18493" x="7412038" y="3875088"/>
          <p14:tracePt t="18509" x="7394575" y="3911600"/>
          <p14:tracePt t="18871" x="7385050" y="3965575"/>
          <p14:tracePt t="18877" x="7375525" y="4027488"/>
          <p14:tracePt t="18886" x="7367588" y="4081463"/>
          <p14:tracePt t="18895" x="7358063" y="4160838"/>
          <p14:tracePt t="18910" x="7323138" y="4330700"/>
          <p14:tracePt t="18926" x="7286625" y="4510088"/>
          <p14:tracePt t="18959" x="7232650" y="4848225"/>
          <p14:tracePt t="18992" x="7205663" y="5099050"/>
          <p14:tracePt t="19009" x="7188200" y="5197475"/>
          <p14:tracePt t="19026" x="7161213" y="5348288"/>
          <p14:tracePt t="19042" x="7153275" y="5419725"/>
          <p14:tracePt t="19059" x="7126288" y="5500688"/>
          <p14:tracePt t="19076" x="7089775" y="5562600"/>
          <p14:tracePt t="19093" x="7045325" y="5634038"/>
          <p14:tracePt t="19109" x="6983413" y="5732463"/>
          <p14:tracePt t="19126" x="6911975" y="5848350"/>
          <p14:tracePt t="19142" x="6813550" y="5991225"/>
          <p14:tracePt t="19160" x="6697663" y="6197600"/>
          <p14:tracePt t="19176" x="6634163" y="6303963"/>
          <p14:tracePt t="19192" x="6589713" y="6357938"/>
          <p14:tracePt t="19209" x="6562725" y="6384925"/>
          <p14:tracePt t="19226" x="6554788" y="6394450"/>
          <p14:tracePt t="19244" x="6537325" y="6411913"/>
          <p14:tracePt t="19260" x="6510338" y="6438900"/>
          <p14:tracePt t="19276" x="6465888" y="6456363"/>
          <p14:tracePt t="19292" x="6419850" y="6483350"/>
          <p14:tracePt t="19309" x="6384925" y="6500813"/>
          <p14:tracePt t="19326" x="6375400" y="6500813"/>
          <p14:tracePt t="19424" x="6375400" y="6465888"/>
          <p14:tracePt t="19432" x="6375400" y="6429375"/>
          <p14:tracePt t="19442" x="6375400" y="6367463"/>
          <p14:tracePt t="19459" x="6375400" y="6259513"/>
          <p14:tracePt t="19476" x="6375400" y="6170613"/>
          <p14:tracePt t="19492" x="6375400" y="6126163"/>
          <p14:tracePt t="19509" x="6375400" y="6089650"/>
          <p14:tracePt t="19525" x="6394450" y="5973763"/>
          <p14:tracePt t="19542" x="6411913" y="5848350"/>
          <p14:tracePt t="19560" x="6429375" y="5751513"/>
          <p14:tracePt t="19576" x="6446838" y="5670550"/>
          <p14:tracePt t="19592" x="6446838" y="5616575"/>
          <p14:tracePt t="19609" x="6465888" y="5562600"/>
          <p14:tracePt t="19626" x="6491288" y="5491163"/>
          <p14:tracePt t="19642" x="6510338" y="5394325"/>
          <p14:tracePt t="19660" x="6537325" y="5303838"/>
          <p14:tracePt t="19676" x="6545263" y="5259388"/>
          <p14:tracePt t="19692" x="6545263" y="5241925"/>
          <p14:tracePt t="19709" x="6545263" y="5232400"/>
          <p14:tracePt t="19725" x="6545263" y="5214938"/>
          <p14:tracePt t="19742" x="6537325" y="5197475"/>
          <p14:tracePt t="19759" x="6518275" y="5197475"/>
          <p14:tracePt t="19776" x="6456363" y="5187950"/>
          <p14:tracePt t="19793" x="6402388" y="5187950"/>
          <p14:tracePt t="19809" x="6340475" y="5187950"/>
          <p14:tracePt t="19825" x="6242050" y="5205413"/>
          <p14:tracePt t="19842" x="6081713" y="5241925"/>
          <p14:tracePt t="19859" x="5938838" y="5286375"/>
          <p14:tracePt t="19876" x="5786438" y="5313363"/>
          <p14:tracePt t="19892" x="5680075" y="5330825"/>
          <p14:tracePt t="19910" x="5545138" y="5357813"/>
          <p14:tracePt t="19926" x="5456238" y="5375275"/>
          <p14:tracePt t="19942" x="5384800" y="5384800"/>
          <p14:tracePt t="19959" x="5322888" y="5384800"/>
          <p14:tracePt t="19976" x="5268913" y="5384800"/>
          <p14:tracePt t="19994" x="5232400" y="5384800"/>
          <p14:tracePt t="20009" x="5205413" y="5384800"/>
          <p14:tracePt t="20025" x="5153025" y="5375275"/>
          <p14:tracePt t="20042" x="5108575" y="5375275"/>
          <p14:tracePt t="20059" x="5045075" y="5375275"/>
          <p14:tracePt t="20075" x="4991100" y="5375275"/>
          <p14:tracePt t="20092" x="4929188" y="5384800"/>
          <p14:tracePt t="20109" x="4884738" y="5394325"/>
          <p14:tracePt t="20126" x="4857750" y="5394325"/>
          <p14:tracePt t="20222" x="4857750" y="5384800"/>
          <p14:tracePt t="20230" x="4848225" y="5375275"/>
          <p14:tracePt t="20247" x="4848225" y="5357813"/>
          <p14:tracePt t="20259" x="4848225" y="5340350"/>
          <p14:tracePt t="20275" x="4867275" y="5295900"/>
          <p14:tracePt t="20293" x="4884738" y="5251450"/>
          <p14:tracePt t="20309" x="4902200" y="5205413"/>
          <p14:tracePt t="20325" x="4911725" y="5160963"/>
          <p14:tracePt t="20342" x="4911725" y="5133975"/>
          <p14:tracePt t="20359" x="4911725" y="5126038"/>
          <p14:tracePt t="20375" x="4911725" y="5116513"/>
          <p14:tracePt t="20392" x="4911725" y="5108575"/>
          <p14:tracePt t="20409" x="4894263" y="5108575"/>
          <p14:tracePt t="20425" x="4884738" y="5099050"/>
          <p14:tracePt t="20442" x="4875213" y="5099050"/>
          <p14:tracePt t="20459" x="4867275" y="5089525"/>
          <p14:tracePt t="20475" x="4857750" y="5081588"/>
          <p14:tracePt t="20492" x="4848225" y="5062538"/>
          <p14:tracePt t="20509" x="4848225" y="5054600"/>
          <p14:tracePt t="20525" x="4848225" y="5027613"/>
          <p14:tracePt t="20542" x="4840288" y="5027613"/>
          <p14:tracePt t="20559" x="4830763" y="5018088"/>
          <p14:tracePt t="20575" x="4822825" y="5010150"/>
          <p14:tracePt t="20592" x="4813300" y="4991100"/>
          <p14:tracePt t="20610" x="4795838" y="4983163"/>
          <p14:tracePt t="20625" x="4776788" y="4973638"/>
          <p14:tracePt t="20642" x="4759325" y="4965700"/>
          <p14:tracePt t="20659" x="4732338" y="4929188"/>
          <p14:tracePt t="20675" x="4705350" y="4911725"/>
          <p14:tracePt t="20692" x="4670425" y="4884738"/>
          <p14:tracePt t="20709" x="4633913" y="4857750"/>
          <p14:tracePt t="20725" x="4598988" y="4848225"/>
          <p14:tracePt t="20742" x="4581525" y="4840288"/>
          <p14:tracePt t="20759" x="4572000" y="4830763"/>
          <p14:tracePt t="20775" x="4554538" y="4813300"/>
          <p14:tracePt t="20792" x="4545013" y="4803775"/>
          <p14:tracePt t="20809" x="4537075" y="4795838"/>
          <p14:tracePt t="20825" x="4518025" y="4795838"/>
          <p14:tracePt t="20842" x="4510088" y="4786313"/>
          <p14:tracePt t="20859" x="4500563" y="4776788"/>
          <p14:tracePt t="20875" x="4483100" y="4768850"/>
          <p14:tracePt t="20892" x="4473575" y="4751388"/>
          <p14:tracePt t="20909" x="4456113" y="4724400"/>
          <p14:tracePt t="20925" x="4429125" y="4687888"/>
          <p14:tracePt t="20942" x="4402138" y="4652963"/>
          <p14:tracePt t="20959" x="4357688" y="4643438"/>
          <p14:tracePt t="20975" x="4322763" y="4625975"/>
          <p14:tracePt t="20992" x="4286250" y="4616450"/>
          <p14:tracePt t="21009" x="4259263" y="4608513"/>
          <p14:tracePt t="21025" x="4241800" y="4589463"/>
          <p14:tracePt t="21042" x="4214813" y="4581525"/>
          <p14:tracePt t="21058" x="4187825" y="4572000"/>
          <p14:tracePt t="21075" x="4179888" y="4572000"/>
          <p14:tracePt t="21092" x="4170363" y="4562475"/>
          <p14:tracePt t="21150" x="4160838" y="4554538"/>
          <p14:tracePt t="21166" x="4152900" y="4545013"/>
          <p14:tracePt t="21174" x="4152900" y="4537075"/>
          <p14:tracePt t="21182" x="4133850" y="4537075"/>
          <p14:tracePt t="21192" x="4133850" y="4527550"/>
          <p14:tracePt t="21208" x="4116388" y="4518025"/>
          <p14:tracePt t="21225" x="4108450" y="4518025"/>
          <p14:tracePt t="21242" x="4098925" y="4500563"/>
          <p14:tracePt t="26284" x="4160838" y="4483100"/>
          <p14:tracePt t="26291" x="4357688" y="4419600"/>
          <p14:tracePt t="26298" x="4598988" y="4330700"/>
          <p14:tracePt t="26308" x="4857750" y="4232275"/>
          <p14:tracePt t="26326" x="5340350" y="3990975"/>
          <p14:tracePt t="26341" x="5670550" y="3822700"/>
          <p14:tracePt t="26357" x="5803900" y="3705225"/>
          <p14:tracePt t="26391" x="5857875" y="3608388"/>
          <p14:tracePt t="26424" x="5857875" y="3581400"/>
          <p14:tracePt t="26478" x="5848350" y="3581400"/>
          <p14:tracePt t="26486" x="5840413" y="3581400"/>
          <p14:tracePt t="26494" x="5822950" y="3581400"/>
          <p14:tracePt t="26507" x="5803900" y="3589338"/>
          <p14:tracePt t="26524" x="5751513" y="3608388"/>
          <p14:tracePt t="26540" x="5634038" y="3660775"/>
          <p14:tracePt t="26557" x="5581650" y="3679825"/>
          <p14:tracePt t="26574" x="5527675" y="3687763"/>
          <p14:tracePt t="26590" x="5446713" y="3714750"/>
          <p14:tracePt t="26609" x="5348288" y="3751263"/>
          <p14:tracePt t="26624" x="5241925" y="3803650"/>
          <p14:tracePt t="26640" x="5089525" y="3875088"/>
          <p14:tracePt t="26658" x="4857750" y="3990975"/>
          <p14:tracePt t="26674" x="4732338" y="4081463"/>
          <p14:tracePt t="26690" x="4616450" y="4170363"/>
          <p14:tracePt t="26708" x="4518025" y="4259263"/>
          <p14:tracePt t="26725" x="4411663" y="4340225"/>
          <p14:tracePt t="26741" x="4340225" y="4402138"/>
          <p14:tracePt t="26757" x="4313238" y="4429125"/>
          <p14:tracePt t="26774" x="4303713" y="4429125"/>
          <p14:tracePt t="26807" x="4303713" y="4384675"/>
          <p14:tracePt t="26824" x="4322763" y="4340225"/>
          <p14:tracePt t="26840" x="4322763" y="4303713"/>
          <p14:tracePt t="26857" x="4322763" y="4268788"/>
          <p14:tracePt t="26874" x="4322763" y="4251325"/>
          <p14:tracePt t="26908" x="4322763" y="4259263"/>
          <p14:tracePt t="26925" x="4313238" y="4303713"/>
          <p14:tracePt t="26940" x="4303713" y="4402138"/>
          <p14:tracePt t="26957" x="4286250" y="4527550"/>
          <p14:tracePt t="26974" x="4276725" y="4643438"/>
          <p14:tracePt t="26990" x="4268788" y="4732338"/>
          <p14:tracePt t="27008" x="4268788" y="4795838"/>
          <p14:tracePt t="27024" x="4276725" y="4795838"/>
          <p14:tracePt t="27040" x="4286250" y="4795838"/>
          <p14:tracePt t="27057" x="4330700" y="4741863"/>
          <p14:tracePt t="27074" x="4394200" y="4608513"/>
          <p14:tracePt t="27090" x="4473575" y="4438650"/>
          <p14:tracePt t="27107" x="4545013" y="4259263"/>
          <p14:tracePt t="27124" x="4598988" y="4116388"/>
          <p14:tracePt t="27142" x="4660900" y="3946525"/>
          <p14:tracePt t="27158" x="4670425" y="3902075"/>
          <p14:tracePt t="27174" x="4670425" y="3894138"/>
          <p14:tracePt t="27207" x="4670425" y="3911600"/>
          <p14:tracePt t="27224" x="4652963" y="3973513"/>
          <p14:tracePt t="27240" x="4608513" y="4108450"/>
          <p14:tracePt t="27257" x="4562475" y="4286250"/>
          <p14:tracePt t="27274" x="4465638" y="4608513"/>
          <p14:tracePt t="27290" x="4402138" y="4813300"/>
          <p14:tracePt t="27307" x="4367213" y="4965700"/>
          <p14:tracePt t="27324" x="4357688" y="5037138"/>
          <p14:tracePt t="27340" x="4357688" y="5054600"/>
          <p14:tracePt t="27377" x="4357688" y="5037138"/>
          <p14:tracePt t="27390" x="4367213" y="5000625"/>
          <p14:tracePt t="27408" x="4446588" y="4795838"/>
          <p14:tracePt t="27424" x="4510088" y="4625975"/>
          <p14:tracePt t="27440" x="4554538" y="4465638"/>
          <p14:tracePt t="27457" x="4581525" y="4340225"/>
          <p14:tracePt t="27474" x="4581525" y="4295775"/>
          <p14:tracePt t="27490" x="4581525" y="4286250"/>
          <p14:tracePt t="27524" x="4581525" y="4295775"/>
          <p14:tracePt t="27540" x="4562475" y="4340225"/>
          <p14:tracePt t="27557" x="4554538" y="4419600"/>
          <p14:tracePt t="27573" x="4527550" y="4518025"/>
          <p14:tracePt t="27590" x="4500563" y="4616450"/>
          <p14:tracePt t="27607" x="4483100" y="4679950"/>
          <p14:tracePt t="27623" x="4473575" y="4724400"/>
          <p14:tracePt t="27640" x="4465638" y="4741863"/>
          <p14:tracePt t="28454" x="4465638" y="4751388"/>
          <p14:tracePt t="28463" x="4465638" y="4776788"/>
          <p14:tracePt t="28474" x="4456113" y="4803775"/>
          <p14:tracePt t="28490" x="4456113" y="4840288"/>
          <p14:tracePt t="28507" x="4446588" y="4884738"/>
          <p14:tracePt t="28524" x="4429125" y="4965700"/>
          <p14:tracePt t="28557" x="4402138" y="5010150"/>
          <p14:tracePt t="28590" x="4384675" y="5027613"/>
          <p14:tracePt t="28606" x="4375150" y="5037138"/>
          <p14:tracePt t="28623" x="4375150" y="5054600"/>
          <p14:tracePt t="28680" x="4367213" y="5054600"/>
          <p14:tracePt t="28743" x="4367213" y="5045075"/>
          <p14:tracePt t="28750" x="4367213" y="5027613"/>
          <p14:tracePt t="28758" x="4375150" y="5000625"/>
          <p14:tracePt t="28773" x="4411663" y="4965700"/>
          <p14:tracePt t="28790" x="4456113" y="4902200"/>
          <p14:tracePt t="28806" x="4518025" y="4840288"/>
          <p14:tracePt t="28823" x="4608513" y="4768850"/>
          <p14:tracePt t="28840" x="4705350" y="4697413"/>
          <p14:tracePt t="28857" x="4848225" y="4616450"/>
          <p14:tracePt t="28873" x="5010150" y="4537075"/>
          <p14:tracePt t="28890" x="5180013" y="4483100"/>
          <p14:tracePt t="28906" x="5518150" y="4429125"/>
          <p14:tracePt t="28924" x="5830888" y="4419600"/>
          <p14:tracePt t="28940" x="6232525" y="4394200"/>
          <p14:tracePt t="28957" x="6653213" y="4384675"/>
          <p14:tracePt t="28974" x="7143750" y="4367213"/>
          <p14:tracePt t="28990" x="7634288" y="4340225"/>
          <p14:tracePt t="29007" x="8180388" y="4313238"/>
          <p14:tracePt t="29024" x="8947150" y="4286250"/>
          <p14:tracePt t="29040" x="9394825" y="4259263"/>
          <p14:tracePt t="29057" x="9671050" y="4259263"/>
          <p14:tracePt t="29073" x="9867900" y="4259263"/>
          <p14:tracePt t="29090" x="10010775" y="4259263"/>
          <p14:tracePt t="29107" x="10055225" y="4259263"/>
          <p14:tracePt t="29189" x="10045700" y="4268788"/>
          <p14:tracePt t="29196" x="10045700" y="4276725"/>
          <p14:tracePt t="29206" x="10037763" y="4286250"/>
          <p14:tracePt t="29223" x="10018713" y="4295775"/>
          <p14:tracePt t="29240" x="9991725" y="4313238"/>
          <p14:tracePt t="29256" x="9929813" y="4340225"/>
          <p14:tracePt t="29274" x="9725025" y="4375150"/>
          <p14:tracePt t="29290" x="9555163" y="4394200"/>
          <p14:tracePt t="29306" x="9367838" y="4411663"/>
          <p14:tracePt t="29323" x="9153525" y="4429125"/>
          <p14:tracePt t="29340" x="8947150" y="4429125"/>
          <p14:tracePt t="29356" x="8777288" y="4429125"/>
          <p14:tracePt t="29373" x="8670925" y="4402138"/>
          <p14:tracePt t="29390" x="8545513" y="4384675"/>
          <p14:tracePt t="29406" x="8518525" y="4367213"/>
          <p14:tracePt t="29424" x="8518525" y="4357688"/>
          <p14:tracePt t="29440" x="8518525" y="4348163"/>
          <p14:tracePt t="29457" x="8518525" y="4340225"/>
          <p14:tracePt t="29532" x="8528050" y="4330700"/>
          <p14:tracePt t="29548" x="8537575" y="4330700"/>
          <p14:tracePt t="29556" x="8537575" y="4322763"/>
          <p14:tracePt t="29562" x="8545513" y="4322763"/>
          <p14:tracePt t="29573" x="8555038" y="4313238"/>
          <p14:tracePt t="29590" x="8562975" y="4303713"/>
          <p14:tracePt t="29606" x="8572500" y="4295775"/>
          <p14:tracePt t="29623" x="8582025" y="4286250"/>
          <p14:tracePt t="29640" x="8599488" y="4268788"/>
          <p14:tracePt t="29656" x="8599488" y="4259263"/>
          <p14:tracePt t="30906" x="8609013" y="4259263"/>
          <p14:tracePt t="30914" x="8616950" y="4259263"/>
          <p14:tracePt t="30923" x="8626475" y="4259263"/>
          <p14:tracePt t="30946" x="8626475" y="4276725"/>
          <p14:tracePt t="30956" x="8626475" y="4295775"/>
          <p14:tracePt t="30973" x="8626475" y="4303713"/>
          <p14:tracePt t="31006" x="8634413" y="4303713"/>
          <p14:tracePt t="31141" x="8634413" y="4313238"/>
          <p14:tracePt t="31202" x="8626475" y="4303713"/>
          <p14:tracePt t="31211" x="8599488" y="4259263"/>
          <p14:tracePt t="31218" x="8589963" y="4241800"/>
          <p14:tracePt t="31227" x="8589963" y="4214813"/>
          <p14:tracePt t="31239" x="8609013" y="4187825"/>
          <p14:tracePt t="31256" x="8609013" y="4170363"/>
          <p14:tracePt t="31273" x="8609013" y="4152900"/>
          <p14:tracePt t="31289" x="8589963" y="4133850"/>
          <p14:tracePt t="31337" x="8582025" y="4133850"/>
          <p14:tracePt t="31344" x="8572500" y="4133850"/>
          <p14:tracePt t="31356" x="8562975" y="4143375"/>
          <p14:tracePt t="31372" x="8555038" y="4152900"/>
          <p14:tracePt t="31390" x="8528050" y="4170363"/>
          <p14:tracePt t="31406" x="8491538" y="4179888"/>
          <p14:tracePt t="31422" x="8466138" y="4187825"/>
          <p14:tracePt t="31439" x="8439150" y="4187825"/>
          <p14:tracePt t="31456" x="8429625" y="4187825"/>
          <p14:tracePt t="31473" x="8420100" y="4187825"/>
          <p14:tracePt t="31489" x="8412163" y="4187825"/>
          <p14:tracePt t="31506" x="8394700" y="4187825"/>
          <p14:tracePt t="31522" x="8367713" y="4187825"/>
          <p14:tracePt t="31539" x="8304213" y="4197350"/>
          <p14:tracePt t="31556" x="8259763" y="4197350"/>
          <p14:tracePt t="31572" x="8224838" y="4197350"/>
          <p14:tracePt t="31589" x="8180388" y="4197350"/>
          <p14:tracePt t="31606" x="8126413" y="4197350"/>
          <p14:tracePt t="31622" x="8072438" y="4197350"/>
          <p14:tracePt t="31640" x="7947025" y="4197350"/>
          <p14:tracePt t="31656" x="7858125" y="4214813"/>
          <p14:tracePt t="31672" x="7769225" y="4232275"/>
          <p14:tracePt t="31689" x="7661275" y="4251325"/>
          <p14:tracePt t="31706" x="7500938" y="4268788"/>
          <p14:tracePt t="31722" x="7286625" y="4286250"/>
          <p14:tracePt t="31739" x="6965950" y="4313238"/>
          <p14:tracePt t="31756" x="6572250" y="4357688"/>
          <p14:tracePt t="31773" x="6045200" y="4429125"/>
          <p14:tracePt t="31789" x="5705475" y="4465638"/>
          <p14:tracePt t="31806" x="5429250" y="4483100"/>
          <p14:tracePt t="31822" x="5205413" y="4510088"/>
          <p14:tracePt t="31839" x="5027613" y="4510088"/>
          <p14:tracePt t="31856" x="4857750" y="4510088"/>
          <p14:tracePt t="31873" x="4714875" y="4491038"/>
          <p14:tracePt t="31890" x="4554538" y="4465638"/>
          <p14:tracePt t="31906" x="4429125" y="4465638"/>
          <p14:tracePt t="31922" x="4295775" y="4456113"/>
          <p14:tracePt t="31939" x="4160838" y="4456113"/>
          <p14:tracePt t="31956" x="4027488" y="4473575"/>
          <p14:tracePt t="31972" x="3884613" y="4491038"/>
          <p14:tracePt t="31989" x="3741738" y="4510088"/>
          <p14:tracePt t="32006" x="3625850" y="4527550"/>
          <p14:tracePt t="32022" x="3509963" y="4545013"/>
          <p14:tracePt t="32039" x="3465513" y="4554538"/>
          <p14:tracePt t="32056" x="3446463" y="4554538"/>
          <p14:tracePt t="32072" x="3438525" y="4554538"/>
          <p14:tracePt t="32148" x="3419475" y="4562475"/>
          <p14:tracePt t="32156" x="3411538" y="4562475"/>
          <p14:tracePt t="32164" x="3402013" y="4572000"/>
          <p14:tracePt t="32172" x="3394075" y="4572000"/>
          <p14:tracePt t="32189" x="3384550" y="4581525"/>
          <p14:tracePt t="32206" x="3367088" y="4589463"/>
          <p14:tracePt t="32222" x="3340100" y="4598988"/>
          <p14:tracePt t="32239" x="3303588" y="4616450"/>
          <p14:tracePt t="32256" x="3259138" y="4625975"/>
          <p14:tracePt t="32272" x="3214688" y="4643438"/>
          <p14:tracePt t="32289" x="3205163" y="4643438"/>
          <p14:tracePt t="32306" x="3197225" y="4643438"/>
          <p14:tracePt t="32322" x="3179763" y="4625975"/>
          <p14:tracePt t="32339" x="3152775" y="4589463"/>
          <p14:tracePt t="32355" x="3133725" y="4545013"/>
          <p14:tracePt t="32372" x="3116263" y="4473575"/>
          <p14:tracePt t="32389" x="3116263" y="4384675"/>
          <p14:tracePt t="32405" x="3125788" y="4205288"/>
          <p14:tracePt t="32422" x="3160713" y="4054475"/>
          <p14:tracePt t="32439" x="3214688" y="3911600"/>
          <p14:tracePt t="32456" x="3276600" y="3759200"/>
          <p14:tracePt t="32472" x="3357563" y="3608388"/>
          <p14:tracePt t="32489" x="3429000" y="3455988"/>
          <p14:tracePt t="32506" x="3554413" y="3303588"/>
          <p14:tracePt t="32522" x="3608388" y="3251200"/>
          <p14:tracePt t="32539" x="3625850" y="3232150"/>
          <p14:tracePt t="32572" x="3625850" y="3251200"/>
          <p14:tracePt t="32589" x="3608388" y="3330575"/>
          <p14:tracePt t="32606" x="3571875" y="3482975"/>
          <p14:tracePt t="32608" x="3544888" y="3581400"/>
          <p14:tracePt t="32622" x="3517900" y="3679825"/>
          <p14:tracePt t="32640" x="3394075" y="4010025"/>
          <p14:tracePt t="32656" x="3268663" y="4241800"/>
          <p14:tracePt t="32672" x="3108325" y="4500563"/>
          <p14:tracePt t="32689" x="2973388" y="4741863"/>
          <p14:tracePt t="32705" x="2822575" y="4902200"/>
          <p14:tracePt t="32722" x="2697163" y="5010150"/>
          <p14:tracePt t="32739" x="2660650" y="5037138"/>
          <p14:tracePt t="32755" x="2652713" y="5037138"/>
          <p14:tracePt t="32772" x="2625725" y="4929188"/>
          <p14:tracePt t="32789" x="2616200" y="4795838"/>
          <p14:tracePt t="32805" x="2616200" y="4625975"/>
          <p14:tracePt t="32822" x="2679700" y="4419600"/>
          <p14:tracePt t="32839" x="2759075" y="4187825"/>
          <p14:tracePt t="32855" x="2847975" y="3919538"/>
          <p14:tracePt t="32872" x="2990850" y="3598863"/>
          <p14:tracePt t="32889" x="3133725" y="3394075"/>
          <p14:tracePt t="32905" x="3322638" y="3187700"/>
          <p14:tracePt t="32922" x="3402013" y="3143250"/>
          <p14:tracePt t="32939" x="3446463" y="3125788"/>
          <p14:tracePt t="32955" x="3465513" y="3133725"/>
          <p14:tracePt t="32972" x="3473450" y="3214688"/>
          <p14:tracePt t="32989" x="3473450" y="3357563"/>
          <p14:tracePt t="33005" x="3455988" y="3544888"/>
          <p14:tracePt t="33022" x="3375025" y="3919538"/>
          <p14:tracePt t="33039" x="3268663" y="4241800"/>
          <p14:tracePt t="33055" x="3125788" y="4572000"/>
          <p14:tracePt t="33072" x="3000375" y="4813300"/>
          <p14:tracePt t="33089" x="2884488" y="4991100"/>
          <p14:tracePt t="33105" x="2803525" y="5089525"/>
          <p14:tracePt t="33108" x="2768600" y="5099050"/>
          <p14:tracePt t="33122" x="2759075" y="5108575"/>
          <p14:tracePt t="33139" x="2751138" y="5089525"/>
          <p14:tracePt t="33155" x="2705100" y="4929188"/>
          <p14:tracePt t="33172" x="2687638" y="4741863"/>
          <p14:tracePt t="33189" x="2687638" y="4500563"/>
          <p14:tracePt t="33206" x="2786063" y="4187825"/>
          <p14:tracePt t="33222" x="2884488" y="3848100"/>
          <p14:tracePt t="33239" x="3036888" y="3509963"/>
          <p14:tracePt t="33257" x="3303588" y="3125788"/>
          <p14:tracePt t="33272" x="3446463" y="2990850"/>
          <p14:tracePt t="33289" x="3527425" y="2946400"/>
          <p14:tracePt t="33305" x="3571875" y="2946400"/>
          <p14:tracePt t="33322" x="3589338" y="3000375"/>
          <p14:tracePt t="33339" x="3598863" y="3133725"/>
          <p14:tracePt t="33355" x="3562350" y="3322638"/>
          <p14:tracePt t="33372" x="3517900" y="3527425"/>
          <p14:tracePt t="33389" x="3438525" y="3776663"/>
          <p14:tracePt t="33405" x="3330575" y="4098925"/>
          <p14:tracePt t="33422" x="3251200" y="4268788"/>
          <p14:tracePt t="33439" x="3205163" y="4348163"/>
          <p14:tracePt t="33455" x="3187700" y="4375150"/>
          <p14:tracePt t="33506" x="3197225" y="4357688"/>
          <p14:tracePt t="33522" x="3197225" y="4348163"/>
          <p14:tracePt t="33530" x="3197225" y="4340225"/>
          <p14:tracePt t="35334" x="3187700" y="4357688"/>
          <p14:tracePt t="35342" x="3179763" y="4384675"/>
          <p14:tracePt t="35355" x="3170238" y="4419600"/>
          <p14:tracePt t="35372" x="3143250" y="4456113"/>
          <p14:tracePt t="35388" x="3125788" y="4510088"/>
          <p14:tracePt t="35406" x="3071813" y="4581525"/>
          <p14:tracePt t="35423" x="3044825" y="4625975"/>
          <p14:tracePt t="35455" x="3036888" y="4633913"/>
          <p14:tracePt t="35764" x="3062288" y="4616450"/>
          <p14:tracePt t="35773" x="3098800" y="4589463"/>
          <p14:tracePt t="35780" x="3152775" y="4562475"/>
          <p14:tracePt t="35788" x="3214688" y="4537075"/>
          <p14:tracePt t="35805" x="3394075" y="4473575"/>
          <p14:tracePt t="35838" x="3822700" y="4313238"/>
          <p14:tracePt t="35871" x="4259263" y="4232275"/>
          <p14:tracePt t="35888" x="4456113" y="4224338"/>
          <p14:tracePt t="35905" x="4633913" y="4205288"/>
          <p14:tracePt t="35921" x="4697413" y="4197350"/>
          <p14:tracePt t="35938" x="4705350" y="4197350"/>
          <p14:tracePt t="36062" x="4705350" y="4214813"/>
          <p14:tracePt t="36068" x="4705350" y="4232275"/>
          <p14:tracePt t="36076" x="4705350" y="4251325"/>
          <p14:tracePt t="36088" x="4697413" y="4268788"/>
          <p14:tracePt t="36105" x="4660900" y="4330700"/>
          <p14:tracePt t="36121" x="4643438" y="4375150"/>
          <p14:tracePt t="36125" x="4625975" y="4394200"/>
          <p14:tracePt t="36139" x="4616450" y="4429125"/>
          <p14:tracePt t="36155" x="4608513" y="4438650"/>
          <p14:tracePt t="36546" x="4598988" y="4438650"/>
          <p14:tracePt t="36552" x="4589463" y="4438650"/>
          <p14:tracePt t="36560" x="4581525" y="4438650"/>
          <p14:tracePt t="36584" x="4572000" y="4438650"/>
          <p14:tracePt t="36609" x="4572000" y="4419600"/>
          <p14:tracePt t="36616" x="4572000" y="4402138"/>
          <p14:tracePt t="36625" x="4581525" y="4375150"/>
          <p14:tracePt t="36654" x="4608513" y="4276725"/>
          <p14:tracePt t="36688" x="4625975" y="4187825"/>
          <p14:tracePt t="36706" x="4633913" y="4152900"/>
          <p14:tracePt t="36721" x="4633913" y="4143375"/>
          <p14:tracePt t="36738" x="4633913" y="4133850"/>
          <p14:tracePt t="36754" x="4625975" y="4133850"/>
          <p14:tracePt t="36773" x="4598988" y="4133850"/>
          <p14:tracePt t="36788" x="4581525" y="4143375"/>
          <p14:tracePt t="36804" x="4537075" y="4197350"/>
          <p14:tracePt t="36821" x="4446588" y="4295775"/>
          <p14:tracePt t="36838" x="4348163" y="4465638"/>
          <p14:tracePt t="36854" x="4259263" y="4652963"/>
          <p14:tracePt t="36871" x="4214813" y="4813300"/>
          <p14:tracePt t="36888" x="4205288" y="4946650"/>
          <p14:tracePt t="36904" x="4224338" y="4983163"/>
          <p14:tracePt t="36921" x="4251325" y="5000625"/>
          <p14:tracePt t="36938" x="4295775" y="5010150"/>
          <p14:tracePt t="36954" x="4348163" y="5010150"/>
          <p14:tracePt t="36971" x="4394200" y="4991100"/>
          <p14:tracePt t="36988" x="4429125" y="4956175"/>
          <p14:tracePt t="37004" x="4473575" y="4911725"/>
          <p14:tracePt t="37021" x="4554538" y="4741863"/>
          <p14:tracePt t="37038" x="4616450" y="4589463"/>
          <p14:tracePt t="37054" x="4660900" y="4429125"/>
          <p14:tracePt t="37071" x="4687888" y="4259263"/>
          <p14:tracePt t="37088" x="4697413" y="4116388"/>
          <p14:tracePt t="37104" x="4670425" y="4017963"/>
          <p14:tracePt t="37121" x="4633913" y="3983038"/>
          <p14:tracePt t="37138" x="4572000" y="3965575"/>
          <p14:tracePt t="37155" x="4545013" y="3965575"/>
          <p14:tracePt t="37171" x="4500563" y="3990975"/>
          <p14:tracePt t="37188" x="4438650" y="4054475"/>
          <p14:tracePt t="37204" x="4367213" y="4152900"/>
          <p14:tracePt t="37221" x="4295775" y="4268788"/>
          <p14:tracePt t="37238" x="4232275" y="4411663"/>
          <p14:tracePt t="37254" x="4179888" y="4581525"/>
          <p14:tracePt t="37272" x="4170363" y="4803775"/>
          <p14:tracePt t="37288" x="4205288" y="4911725"/>
          <p14:tracePt t="37304" x="4295775" y="5018088"/>
          <p14:tracePt t="37321" x="4429125" y="5062538"/>
          <p14:tracePt t="37338" x="4598988" y="5089525"/>
          <p14:tracePt t="37354" x="4759325" y="5089525"/>
          <p14:tracePt t="37372" x="4965700" y="4991100"/>
          <p14:tracePt t="37388" x="5027613" y="4911725"/>
          <p14:tracePt t="37404" x="5081588" y="4768850"/>
          <p14:tracePt t="37421" x="5089525" y="4608513"/>
          <p14:tracePt t="37438" x="5072063" y="4411663"/>
          <p14:tracePt t="37454" x="5000625" y="4224338"/>
          <p14:tracePt t="37471" x="4929188" y="4089400"/>
          <p14:tracePt t="37488" x="4840288" y="4000500"/>
          <p14:tracePt t="37504" x="4724400" y="3956050"/>
          <p14:tracePt t="37522" x="4545013" y="3946525"/>
          <p14:tracePt t="37538" x="4429125" y="4000500"/>
          <p14:tracePt t="37554" x="4303713" y="4098925"/>
          <p14:tracePt t="37571" x="4197350" y="4268788"/>
          <p14:tracePt t="37588" x="4125913" y="4465638"/>
          <p14:tracePt t="37604" x="4081463" y="4670425"/>
          <p14:tracePt t="37621" x="4062413" y="4857750"/>
          <p14:tracePt t="37638" x="4108450" y="5089525"/>
          <p14:tracePt t="37654" x="4179888" y="5180013"/>
          <p14:tracePt t="37671" x="4286250" y="5224463"/>
          <p14:tracePt t="37688" x="4446588" y="5224463"/>
          <p14:tracePt t="37704" x="4572000" y="5187950"/>
          <p14:tracePt t="37721" x="4679950" y="5099050"/>
          <p14:tracePt t="37737" x="4759325" y="4965700"/>
          <p14:tracePt t="37754" x="4795838" y="4795838"/>
          <p14:tracePt t="37771" x="4795838" y="4625975"/>
          <p14:tracePt t="37787" x="4724400" y="4384675"/>
          <p14:tracePt t="37804" x="4660900" y="4268788"/>
          <p14:tracePt t="37821" x="4581525" y="4179888"/>
          <p14:tracePt t="37838" x="4491038" y="4116388"/>
          <p14:tracePt t="37854" x="4438650" y="4098925"/>
          <p14:tracePt t="37872" x="4394200" y="4116388"/>
          <p14:tracePt t="37887" x="4348163" y="4170363"/>
          <p14:tracePt t="37904" x="4313238" y="4259263"/>
          <p14:tracePt t="37921" x="4286250" y="4384675"/>
          <p14:tracePt t="37937" x="4276725" y="4545013"/>
          <p14:tracePt t="37954" x="4276725" y="4714875"/>
          <p14:tracePt t="37971" x="4322763" y="4857750"/>
          <p14:tracePt t="37987" x="4384675" y="4956175"/>
          <p14:tracePt t="38004" x="4446588" y="5010150"/>
          <p14:tracePt t="38021" x="4554538" y="5045075"/>
          <p14:tracePt t="38037" x="4670425" y="5027613"/>
          <p14:tracePt t="38054" x="4741863" y="4946650"/>
          <p14:tracePt t="38071" x="4803775" y="4822825"/>
          <p14:tracePt t="38087" x="4840288" y="4670425"/>
          <p14:tracePt t="38104" x="4840288" y="4518025"/>
          <p14:tracePt t="38106" x="4840288" y="4446588"/>
          <p14:tracePt t="38121" x="4840288" y="4384675"/>
          <p14:tracePt t="38138" x="4813300" y="4268788"/>
          <p14:tracePt t="38154" x="4795838" y="4232275"/>
          <p14:tracePt t="38171" x="4768850" y="4232275"/>
          <p14:tracePt t="38187" x="4741863" y="4232275"/>
          <p14:tracePt t="38204" x="4697413" y="4286250"/>
          <p14:tracePt t="38221" x="4643438" y="4348163"/>
          <p14:tracePt t="38237" x="4581525" y="4438650"/>
          <p14:tracePt t="38254" x="4527550" y="4537075"/>
          <p14:tracePt t="38271" x="4483100" y="4625975"/>
          <p14:tracePt t="38287" x="4473575" y="4660900"/>
          <p14:tracePt t="38304" x="4465638" y="4679950"/>
          <p14:tracePt t="38321" x="4465638" y="4687888"/>
          <p14:tracePt t="38763" x="4491038" y="4679950"/>
          <p14:tracePt t="38770" x="4581525" y="4633913"/>
          <p14:tracePt t="38778" x="4660900" y="4589463"/>
          <p14:tracePt t="38788" x="4803775" y="4537075"/>
          <p14:tracePt t="38804" x="5187950" y="4446588"/>
          <p14:tracePt t="38821" x="5680075" y="4295775"/>
          <p14:tracePt t="38854" x="6670675" y="3946525"/>
          <p14:tracePt t="38887" x="7599363" y="3643313"/>
          <p14:tracePt t="38904" x="7831138" y="3589338"/>
          <p14:tracePt t="38921" x="7991475" y="3536950"/>
          <p14:tracePt t="38937" x="8081963" y="3500438"/>
          <p14:tracePt t="38954" x="8143875" y="3465513"/>
          <p14:tracePt t="38970" x="8180388" y="3446463"/>
          <p14:tracePt t="38987" x="8197850" y="3438525"/>
          <p14:tracePt t="39004" x="8205788" y="3429000"/>
          <p14:tracePt t="39020" x="8251825" y="3402013"/>
          <p14:tracePt t="39037" x="8296275" y="3375025"/>
          <p14:tracePt t="39054" x="8402638" y="3322638"/>
          <p14:tracePt t="39070" x="8528050" y="3268663"/>
          <p14:tracePt t="39087" x="8670925" y="3224213"/>
          <p14:tracePt t="39104" x="8759825" y="3179763"/>
          <p14:tracePt t="39121" x="8804275" y="3160713"/>
          <p14:tracePt t="39123" x="8823325" y="3160713"/>
          <p14:tracePt t="40098" x="8823325" y="3152775"/>
          <p14:tracePt t="40106" x="8840788" y="3143250"/>
          <p14:tracePt t="40114" x="8875713" y="3116263"/>
          <p14:tracePt t="40137" x="8947150" y="3054350"/>
          <p14:tracePt t="40170" x="8983663" y="3027363"/>
          <p14:tracePt t="40187" x="8991600" y="3017838"/>
          <p14:tracePt t="40204" x="8991600" y="3009900"/>
          <p14:tracePt t="40872" x="8991600" y="3027363"/>
          <p14:tracePt t="40880" x="8956675" y="3062288"/>
          <p14:tracePt t="40888" x="8912225" y="3089275"/>
          <p14:tracePt t="40904" x="8867775" y="3133725"/>
          <p14:tracePt t="40920" x="8840788" y="3152775"/>
          <p14:tracePt t="41124" x="8840788" y="3160713"/>
          <p14:tracePt t="41153" x="8831263" y="3160713"/>
          <p14:tracePt t="41168" x="8813800" y="3152775"/>
          <p14:tracePt t="41176" x="8804275" y="3133725"/>
          <p14:tracePt t="41187" x="8796338" y="3116263"/>
          <p14:tracePt t="41220" x="8796338" y="3089275"/>
          <p14:tracePt t="41255" x="8804275" y="3071813"/>
          <p14:tracePt t="41270" x="8813800" y="3062288"/>
          <p14:tracePt t="41287" x="8823325" y="3054350"/>
          <p14:tracePt t="41303" x="8831263" y="3054350"/>
          <p14:tracePt t="41337" x="8831263" y="3044825"/>
          <p14:tracePt t="41396" x="8840788" y="3036888"/>
          <p14:tracePt t="41410" x="8848725" y="3017838"/>
          <p14:tracePt t="41418" x="8867775" y="3009900"/>
          <p14:tracePt t="41427" x="8885238" y="2990850"/>
          <p14:tracePt t="41436" x="8902700" y="2982913"/>
          <p14:tracePt t="41453" x="8939213" y="2946400"/>
          <p14:tracePt t="41470" x="8983663" y="2911475"/>
          <p14:tracePt t="41487" x="9028113" y="2884488"/>
          <p14:tracePt t="41503" x="9082088" y="2822575"/>
          <p14:tracePt t="41520" x="9126538" y="2795588"/>
          <p14:tracePt t="41537" x="9153525" y="2768600"/>
          <p14:tracePt t="41553" x="9161463" y="2759075"/>
          <p14:tracePt t="41570" x="9161463" y="2751138"/>
          <p14:tracePt t="42770" x="9170988" y="2751138"/>
          <p14:tracePt t="42778" x="9180513" y="2732088"/>
          <p14:tracePt t="42786" x="9180513" y="2724150"/>
          <p14:tracePt t="42803" x="9197975" y="2697163"/>
          <p14:tracePt t="42820" x="9205913" y="2679700"/>
          <p14:tracePt t="42837" x="9215438" y="2643188"/>
          <p14:tracePt t="42870" x="9215438" y="2581275"/>
          <p14:tracePt t="42903" x="9205913" y="2517775"/>
          <p14:tracePt t="42919" x="9188450" y="2482850"/>
          <p14:tracePt t="42936" x="9161463" y="2465388"/>
          <p14:tracePt t="42953" x="9144000" y="2455863"/>
          <p14:tracePt t="42969" x="9134475" y="2446338"/>
          <p14:tracePt t="42986" x="9126538" y="2446338"/>
          <p14:tracePt t="43019" x="9117013" y="2446338"/>
          <p14:tracePt t="43152" x="9117013" y="2428875"/>
          <p14:tracePt t="43168" x="9117013" y="2419350"/>
          <p14:tracePt t="43184" x="9117013" y="2411413"/>
          <p14:tracePt t="43200" x="9117013" y="2401888"/>
          <p14:tracePt t="43207" x="9117013" y="2393950"/>
          <p14:tracePt t="43222" x="9117013" y="2384425"/>
          <p14:tracePt t="43238" x="9117013" y="2374900"/>
          <p14:tracePt t="43253" x="9109075" y="2374900"/>
          <p14:tracePt t="43269" x="9090025" y="2357438"/>
          <p14:tracePt t="43286" x="9072563" y="2347913"/>
          <p14:tracePt t="43303" x="9055100" y="2339975"/>
          <p14:tracePt t="43319" x="9018588" y="2339975"/>
          <p14:tracePt t="43336" x="8974138" y="2339975"/>
          <p14:tracePt t="43353" x="8920163" y="2347913"/>
          <p14:tracePt t="43369" x="8858250" y="2384425"/>
          <p14:tracePt t="43386" x="8724900" y="2455863"/>
          <p14:tracePt t="43403" x="8616950" y="2527300"/>
          <p14:tracePt t="43419" x="8518525" y="2598738"/>
          <p14:tracePt t="43436" x="8447088" y="2660650"/>
          <p14:tracePt t="43453" x="8402638" y="2714625"/>
          <p14:tracePt t="43469" x="8367713" y="2759075"/>
          <p14:tracePt t="43486" x="8340725" y="2795588"/>
          <p14:tracePt t="43503" x="8323263" y="2840038"/>
          <p14:tracePt t="43520" x="8304213" y="2894013"/>
          <p14:tracePt t="43536" x="8304213" y="2911475"/>
          <p14:tracePt t="43553" x="8304213" y="2928938"/>
          <p14:tracePt t="43569" x="8296275" y="2938463"/>
          <p14:tracePt t="43586" x="8296275" y="2946400"/>
          <p14:tracePt t="43669" x="8313738" y="2928938"/>
          <p14:tracePt t="43677" x="8340725" y="2919413"/>
          <p14:tracePt t="43693" x="8348663" y="2919413"/>
          <p14:tracePt t="43762" x="8331200" y="2928938"/>
          <p14:tracePt t="43770" x="8286750" y="2946400"/>
          <p14:tracePt t="43777" x="8224838" y="2965450"/>
          <p14:tracePt t="43786" x="8153400" y="2990850"/>
          <p14:tracePt t="43803" x="7920038" y="3062288"/>
          <p14:tracePt t="43819" x="7589838" y="3133725"/>
          <p14:tracePt t="43836" x="7081838" y="3205163"/>
          <p14:tracePt t="43853" x="6527800" y="3322638"/>
          <p14:tracePt t="43869" x="5697538" y="3608388"/>
          <p14:tracePt t="43886" x="5197475" y="3786188"/>
          <p14:tracePt t="43903" x="4867275" y="3919538"/>
          <p14:tracePt t="43919" x="4679950" y="3990975"/>
          <p14:tracePt t="43936" x="4643438" y="4017963"/>
          <p14:tracePt t="43953" x="4633913" y="4017963"/>
          <p14:tracePt t="44050" x="4660900" y="4017963"/>
          <p14:tracePt t="44058" x="4732338" y="3990975"/>
          <p14:tracePt t="44069" x="4840288" y="3946525"/>
          <p14:tracePt t="44086" x="5214938" y="3813175"/>
          <p14:tracePt t="44103" x="5840413" y="3625850"/>
          <p14:tracePt t="44119" x="6956425" y="3286125"/>
          <p14:tracePt t="44136" x="7732713" y="3170238"/>
          <p14:tracePt t="44153" x="8358188" y="3036888"/>
          <p14:tracePt t="44170" x="8688388" y="2938463"/>
          <p14:tracePt t="44186" x="8796338" y="2919413"/>
          <p14:tracePt t="44203" x="8804275" y="2919413"/>
          <p14:tracePt t="44219" x="8796338" y="2928938"/>
          <p14:tracePt t="44236" x="8688388" y="2990850"/>
          <p14:tracePt t="44253" x="8510588" y="3098800"/>
          <p14:tracePt t="44270" x="8161338" y="3303588"/>
          <p14:tracePt t="44286" x="7920038" y="3455988"/>
          <p14:tracePt t="44302" x="7715250" y="3571875"/>
          <p14:tracePt t="44319" x="7562850" y="3660775"/>
          <p14:tracePt t="44336" x="7500938" y="3705225"/>
          <p14:tracePt t="44352" x="7473950" y="3714750"/>
          <p14:tracePt t="44442" x="7491413" y="3697288"/>
          <p14:tracePt t="44448" x="7510463" y="3679825"/>
          <p14:tracePt t="44456" x="7527925" y="3660775"/>
          <p14:tracePt t="44469" x="7545388" y="3643313"/>
          <p14:tracePt t="44487" x="7608888" y="3589338"/>
          <p14:tracePt t="44502" x="7680325" y="3536950"/>
          <p14:tracePt t="44519" x="7796213" y="3465513"/>
          <p14:tracePt t="44536" x="7848600" y="3429000"/>
          <p14:tracePt t="44552" x="7858125" y="3419475"/>
          <p14:tracePt t="44586" x="7840663" y="3419475"/>
          <p14:tracePt t="44602" x="7769225" y="3446463"/>
          <p14:tracePt t="44620" x="7545388" y="3527425"/>
          <p14:tracePt t="44636" x="7375525" y="3598863"/>
          <p14:tracePt t="44652" x="7197725" y="3679825"/>
          <p14:tracePt t="44669" x="7054850" y="3751263"/>
          <p14:tracePt t="44686" x="6956425" y="3830638"/>
          <p14:tracePt t="44702" x="6884988" y="3894138"/>
          <p14:tracePt t="44719" x="6823075" y="4017963"/>
          <p14:tracePt t="44736" x="6769100" y="4187825"/>
          <p14:tracePt t="44752" x="6705600" y="4527550"/>
          <p14:tracePt t="44769" x="6670675" y="4786313"/>
          <p14:tracePt t="44786" x="6653213" y="5062538"/>
          <p14:tracePt t="44802" x="6653213" y="5357813"/>
          <p14:tracePt t="44819" x="6724650" y="5688013"/>
          <p14:tracePt t="44836" x="6823075" y="5991225"/>
          <p14:tracePt t="44852" x="6875463" y="6188075"/>
          <p14:tracePt t="44870" x="6867525" y="6375400"/>
          <p14:tracePt t="44886" x="6858000" y="6429375"/>
          <p14:tracePt t="44902" x="6848475" y="6438900"/>
          <p14:tracePt t="44949" x="6831013" y="6438900"/>
          <p14:tracePt t="44956" x="6769100" y="6446838"/>
          <p14:tracePt t="44969" x="6670675" y="6456363"/>
          <p14:tracePt t="44985" x="6465888" y="6510338"/>
          <p14:tracePt t="45002" x="6296025" y="6554788"/>
          <p14:tracePt t="45019" x="5991225" y="6634163"/>
          <p14:tracePt t="45036" x="5830888" y="6670675"/>
          <p14:tracePt t="45052" x="5741988" y="6680200"/>
          <p14:tracePt t="45104" x="5741988" y="6670675"/>
          <p14:tracePt t="45112" x="5741988" y="6653213"/>
          <p14:tracePt t="45120" x="5741988" y="6634163"/>
          <p14:tracePt t="45136" x="5741988" y="6589713"/>
          <p14:tracePt t="45152" x="5776913" y="6537325"/>
          <p14:tracePt t="45169" x="5830888" y="6473825"/>
          <p14:tracePt t="45186" x="5929313" y="6402388"/>
          <p14:tracePt t="45202" x="6099175" y="6330950"/>
          <p14:tracePt t="45219" x="6313488" y="6259513"/>
          <p14:tracePt t="45235" x="6500813" y="6205538"/>
          <p14:tracePt t="45252" x="6715125" y="6161088"/>
          <p14:tracePt t="45269" x="6831013" y="6153150"/>
          <p14:tracePt t="45285" x="6875463" y="6153150"/>
          <p14:tracePt t="45302" x="6902450" y="6153150"/>
          <p14:tracePt t="45319" x="6919913" y="6153150"/>
          <p14:tracePt t="45335" x="6929438" y="6170613"/>
          <p14:tracePt t="45352" x="6938963" y="6180138"/>
          <p14:tracePt t="45369" x="6965950" y="6205538"/>
          <p14:tracePt t="45386" x="7037388" y="6259513"/>
          <p14:tracePt t="45402" x="7126288" y="6296025"/>
          <p14:tracePt t="45419" x="7232650" y="6303963"/>
          <p14:tracePt t="45437" x="7331075" y="6323013"/>
          <p14:tracePt t="45452" x="7394575" y="6323013"/>
          <p14:tracePt t="45469" x="7473950" y="6323013"/>
          <p14:tracePt t="45485" x="7510463" y="6313488"/>
          <p14:tracePt t="45502" x="7518400" y="6303963"/>
          <p14:tracePt t="45604" x="7510463" y="6303963"/>
          <p14:tracePt t="45613" x="7510463" y="6313488"/>
          <p14:tracePt t="45620" x="7500938" y="6323013"/>
          <p14:tracePt t="45637" x="7500938" y="6330950"/>
          <p14:tracePt t="45652" x="7500938" y="6340475"/>
          <p14:tracePt t="45669" x="7500938" y="6357938"/>
          <p14:tracePt t="45685" x="7527925" y="6375400"/>
          <p14:tracePt t="45702" x="7562850" y="6402388"/>
          <p14:tracePt t="45719" x="7634288" y="6411913"/>
          <p14:tracePt t="45735" x="7786688" y="6419850"/>
          <p14:tracePt t="45752" x="7912100" y="6419850"/>
          <p14:tracePt t="45769" x="8027988" y="6402388"/>
          <p14:tracePt t="45785" x="8126413" y="6367463"/>
          <p14:tracePt t="45802" x="8188325" y="6313488"/>
          <p14:tracePt t="45819" x="8224838" y="6276975"/>
          <p14:tracePt t="45835" x="8242300" y="6251575"/>
          <p14:tracePt t="45852" x="8242300" y="6242050"/>
          <p14:tracePt t="45869" x="8242300" y="6232525"/>
          <p14:tracePt t="45902" x="8242300" y="6224588"/>
          <p14:tracePt t="45919" x="8224838" y="6215063"/>
          <p14:tracePt t="45935" x="8205788" y="6215063"/>
          <p14:tracePt t="45952" x="8161338" y="6215063"/>
          <p14:tracePt t="45969" x="8108950" y="6224588"/>
          <p14:tracePt t="45985" x="8010525" y="6251575"/>
          <p14:tracePt t="46002" x="7956550" y="6269038"/>
          <p14:tracePt t="46019" x="7939088" y="6286500"/>
          <p14:tracePt t="46035" x="7939088" y="6296025"/>
          <p14:tracePt t="46069" x="7939088" y="6303963"/>
          <p14:tracePt t="46085" x="7974013" y="6313488"/>
          <p14:tracePt t="46102" x="8027988" y="6313488"/>
          <p14:tracePt t="46119" x="8099425" y="6313488"/>
          <p14:tracePt t="46135" x="8170863" y="6286500"/>
          <p14:tracePt t="46152" x="8197850" y="6276975"/>
          <p14:tracePt t="46169" x="8205788" y="6269038"/>
          <p14:tracePt t="46185" x="8205788" y="6259513"/>
          <p14:tracePt t="46202" x="8180388" y="6242050"/>
          <p14:tracePt t="46219" x="8099425" y="6215063"/>
          <p14:tracePt t="46235" x="7956550" y="6197600"/>
          <p14:tracePt t="46253" x="7823200" y="6197600"/>
          <p14:tracePt t="46269" x="7705725" y="6205538"/>
          <p14:tracePt t="46285" x="7626350" y="6224588"/>
          <p14:tracePt t="46302" x="7589838" y="6242050"/>
          <p14:tracePt t="46319" x="7581900" y="6251575"/>
          <p14:tracePt t="46335" x="7581900" y="6276975"/>
          <p14:tracePt t="46352" x="7626350" y="6313488"/>
          <p14:tracePt t="46369" x="7715250" y="6323013"/>
          <p14:tracePt t="46385" x="7920038" y="6330950"/>
          <p14:tracePt t="46402" x="8054975" y="6330950"/>
          <p14:tracePt t="46418" x="8126413" y="6313488"/>
          <p14:tracePt t="46435" x="8143875" y="6303963"/>
          <p14:tracePt t="46452" x="8143875" y="6286500"/>
          <p14:tracePt t="46469" x="8143875" y="6276975"/>
          <p14:tracePt t="46485" x="8089900" y="6232525"/>
          <p14:tracePt t="46502" x="8037513" y="6224588"/>
          <p14:tracePt t="46518" x="7983538" y="6224588"/>
          <p14:tracePt t="46535" x="7929563" y="6232525"/>
          <p14:tracePt t="46552" x="7858125" y="6269038"/>
          <p14:tracePt t="46570" x="7813675" y="6313488"/>
          <p14:tracePt t="46585" x="7796213" y="6357938"/>
          <p14:tracePt t="46602" x="7796213" y="6384925"/>
          <p14:tracePt t="46618" x="7840663" y="6402388"/>
          <p14:tracePt t="46636" x="8018463" y="6411913"/>
          <p14:tracePt t="46652" x="8180388" y="6375400"/>
          <p14:tracePt t="46669" x="8277225" y="6330950"/>
          <p14:tracePt t="46685" x="8323263" y="6286500"/>
          <p14:tracePt t="46702" x="8323263" y="6259513"/>
          <p14:tracePt t="46718" x="8323263" y="6224588"/>
          <p14:tracePt t="46735" x="8188325" y="6153150"/>
          <p14:tracePt t="46752" x="8045450" y="6126163"/>
          <p14:tracePt t="46768" x="7902575" y="6116638"/>
          <p14:tracePt t="46786" x="7777163" y="6126163"/>
          <p14:tracePt t="46802" x="7697788" y="6161088"/>
          <p14:tracePt t="46818" x="7670800" y="6197600"/>
          <p14:tracePt t="46835" x="7670800" y="6232525"/>
          <p14:tracePt t="46852" x="7688263" y="6269038"/>
          <p14:tracePt t="46868" x="7769225" y="6303963"/>
          <p14:tracePt t="46885" x="8010525" y="6313488"/>
          <p14:tracePt t="46902" x="8153400" y="6303963"/>
          <p14:tracePt t="46918" x="8242300" y="6251575"/>
          <p14:tracePt t="46935" x="8251825" y="6232525"/>
          <p14:tracePt t="46952" x="8251825" y="6224588"/>
          <p14:tracePt t="46968" x="8224838" y="6188075"/>
          <p14:tracePt t="46986" x="8099425" y="6170613"/>
          <p14:tracePt t="47002" x="8010525" y="6170613"/>
          <p14:tracePt t="47018" x="7947025" y="6188075"/>
          <p14:tracePt t="47035" x="7894638" y="6232525"/>
          <p14:tracePt t="47052" x="7858125" y="6286500"/>
          <p14:tracePt t="47068" x="7858125" y="6330950"/>
          <p14:tracePt t="47085" x="7875588" y="6367463"/>
          <p14:tracePt t="47102" x="7929563" y="6394450"/>
          <p14:tracePt t="47118" x="7983538" y="6394450"/>
          <p14:tracePt t="47135" x="8037513" y="6375400"/>
          <p14:tracePt t="47152" x="8045450" y="6348413"/>
          <p14:tracePt t="47168" x="8054975" y="6313488"/>
          <p14:tracePt t="47185" x="8045450" y="6276975"/>
          <p14:tracePt t="47202" x="7956550" y="6224588"/>
          <p14:tracePt t="47218" x="7858125" y="6215063"/>
          <p14:tracePt t="47236" x="7742238" y="6232525"/>
          <p14:tracePt t="47252" x="7661275" y="6303963"/>
          <p14:tracePt t="47268" x="7626350" y="6357938"/>
          <p14:tracePt t="47285" x="7626350" y="6411913"/>
          <p14:tracePt t="47302" x="7661275" y="6465888"/>
          <p14:tracePt t="47320" x="7732713" y="6510338"/>
          <p14:tracePt t="47335" x="7804150" y="6518275"/>
          <p14:tracePt t="47352" x="7831138" y="6500813"/>
          <p14:tracePt t="47368" x="7840663" y="6456363"/>
          <p14:tracePt t="47385" x="7840663" y="6402388"/>
          <p14:tracePt t="47403" x="7777163" y="6330950"/>
          <p14:tracePt t="47418" x="7670800" y="6269038"/>
          <p14:tracePt t="47435" x="7589838" y="6251575"/>
          <p14:tracePt t="47452" x="7554913" y="6251575"/>
          <p14:tracePt t="47468" x="7537450" y="6259513"/>
          <p14:tracePt t="47485" x="7518400" y="6313488"/>
          <p14:tracePt t="47504" x="7537450" y="6357938"/>
          <p14:tracePt t="47518" x="7572375" y="6402388"/>
          <p14:tracePt t="47535" x="7616825" y="6429375"/>
          <p14:tracePt t="47552" x="7653338" y="6438900"/>
          <p14:tracePt t="47568" x="7661275" y="6438900"/>
          <p14:tracePt t="47602" x="7661275" y="6429375"/>
          <p14:tracePt t="47618" x="7661275" y="6411913"/>
          <p14:tracePt t="47635" x="7661275" y="6402388"/>
          <p14:tracePt t="47652" x="7661275" y="6394450"/>
          <p14:tracePt t="47668" x="7661275" y="6384925"/>
          <p14:tracePt t="47782" x="7661275" y="6340475"/>
          <p14:tracePt t="47790" x="7661275" y="6205538"/>
          <p14:tracePt t="47801" x="7661275" y="6062663"/>
          <p14:tracePt t="47819" x="7653338" y="5688013"/>
          <p14:tracePt t="47835" x="7634288" y="5357813"/>
          <p14:tracePt t="47852" x="7537450" y="4732338"/>
          <p14:tracePt t="47868" x="7500938" y="4348163"/>
          <p14:tracePt t="47885" x="7483475" y="4089400"/>
          <p14:tracePt t="47902" x="7419975" y="3884613"/>
          <p14:tracePt t="47920" x="7375525" y="3732213"/>
          <p14:tracePt t="47935" x="7331075" y="3652838"/>
          <p14:tracePt t="47952" x="7323138" y="3616325"/>
          <p14:tracePt t="47968" x="7313613" y="3608388"/>
          <p14:tracePt t="48064" x="7313613" y="3616325"/>
          <p14:tracePt t="48080" x="7313613" y="3625850"/>
          <p14:tracePt t="48206" x="7277100" y="3633788"/>
          <p14:tracePt t="48212" x="7232650" y="3643313"/>
          <p14:tracePt t="48221" x="7153275" y="3652838"/>
          <p14:tracePt t="48235" x="7072313" y="3660775"/>
          <p14:tracePt t="48251" x="6626225" y="3751263"/>
          <p14:tracePt t="48268" x="6276975" y="3822700"/>
          <p14:tracePt t="48285" x="5946775" y="3894138"/>
          <p14:tracePt t="48301" x="5634038" y="3965575"/>
          <p14:tracePt t="48318" x="5402263" y="4027488"/>
          <p14:tracePt t="48335" x="5214938" y="4062413"/>
          <p14:tracePt t="48351" x="5062538" y="4089400"/>
          <p14:tracePt t="48368" x="5037138" y="4089400"/>
          <p14:tracePt t="48385" x="5037138" y="4098925"/>
          <p14:tracePt t="48446" x="5018088" y="4108450"/>
          <p14:tracePt t="48454" x="5000625" y="4116388"/>
          <p14:tracePt t="48462" x="4983163" y="4125913"/>
          <p14:tracePt t="48470" x="4965700" y="4133850"/>
          <p14:tracePt t="48485" x="4938713" y="4143375"/>
          <p14:tracePt t="48501" x="4875213" y="4179888"/>
          <p14:tracePt t="48518" x="4840288" y="4187825"/>
          <p14:tracePt t="48535" x="4822825" y="4197350"/>
          <p14:tracePt t="48645" x="4840288" y="4179888"/>
          <p14:tracePt t="48650" x="4875213" y="4152900"/>
          <p14:tracePt t="48658" x="4929188" y="4116388"/>
          <p14:tracePt t="48668" x="4991100" y="4062413"/>
          <p14:tracePt t="48685" x="5197475" y="3946525"/>
          <p14:tracePt t="48701" x="5572125" y="3732213"/>
          <p14:tracePt t="48718" x="6062663" y="3490913"/>
          <p14:tracePt t="48735" x="6545263" y="3259138"/>
          <p14:tracePt t="48751" x="7205663" y="2990850"/>
          <p14:tracePt t="48768" x="7581900" y="2857500"/>
          <p14:tracePt t="48785" x="7858125" y="2776538"/>
          <p14:tracePt t="48801" x="8018463" y="2705100"/>
          <p14:tracePt t="48818" x="8062913" y="2670175"/>
          <p14:tracePt t="48835" x="8072438" y="2660650"/>
          <p14:tracePt t="48923" x="8081963" y="2660650"/>
          <p14:tracePt t="48939" x="8081963" y="2652713"/>
          <p14:tracePt t="49008" x="8072438" y="2670175"/>
          <p14:tracePt t="49017" x="8037513" y="2687638"/>
          <p14:tracePt t="49024" x="8010525" y="2724150"/>
          <p14:tracePt t="49034" x="7947025" y="2759075"/>
          <p14:tracePt t="49051" x="7751763" y="2847975"/>
          <p14:tracePt t="49068" x="7402513" y="3000375"/>
          <p14:tracePt t="49085" x="6946900" y="3179763"/>
          <p14:tracePt t="49101" x="6224588" y="3473450"/>
          <p14:tracePt t="49118" x="5830888" y="3643313"/>
          <p14:tracePt t="49135" x="5518150" y="3776663"/>
          <p14:tracePt t="49151" x="5322888" y="3857625"/>
          <p14:tracePt t="49168" x="5197475" y="3902075"/>
          <p14:tracePt t="49185" x="5143500" y="3919538"/>
          <p14:tracePt t="49201" x="5116513" y="3938588"/>
          <p14:tracePt t="49274" x="5116513" y="3929063"/>
          <p14:tracePt t="49282" x="5143500" y="3911600"/>
          <p14:tracePt t="49290" x="5160963" y="3894138"/>
          <p14:tracePt t="49301" x="5205413" y="3867150"/>
          <p14:tracePt t="49318" x="5330825" y="3795713"/>
          <p14:tracePt t="49334" x="5545138" y="3705225"/>
          <p14:tracePt t="49352" x="6081713" y="3517900"/>
          <p14:tracePt t="49368" x="6643688" y="3348038"/>
          <p14:tracePt t="49385" x="7197725" y="3187700"/>
          <p14:tracePt t="49401" x="7751763" y="3054350"/>
          <p14:tracePt t="49418" x="8259763" y="2982913"/>
          <p14:tracePt t="49435" x="8518525" y="2938463"/>
          <p14:tracePt t="49451" x="8688388" y="2911475"/>
          <p14:tracePt t="49468" x="8759825" y="2894013"/>
          <p14:tracePt t="50048" x="8751888" y="2901950"/>
          <p14:tracePt t="50056" x="8732838" y="2928938"/>
          <p14:tracePt t="50068" x="8705850" y="2973388"/>
          <p14:tracePt t="50085" x="8616950" y="3089275"/>
          <p14:tracePt t="50102" x="8447088" y="3322638"/>
          <p14:tracePt t="50118" x="8340725" y="3473450"/>
          <p14:tracePt t="50135" x="8242300" y="3581400"/>
          <p14:tracePt t="50168" x="8108950" y="3751263"/>
          <p14:tracePt t="50201" x="7885113" y="3894138"/>
          <p14:tracePt t="50218" x="7653338" y="4000500"/>
          <p14:tracePt t="50234" x="7500938" y="4062413"/>
          <p14:tracePt t="50251" x="7375525" y="4116388"/>
          <p14:tracePt t="50267" x="7269163" y="4160838"/>
          <p14:tracePt t="50284" x="7180263" y="4197350"/>
          <p14:tracePt t="50301" x="7089775" y="4232275"/>
          <p14:tracePt t="50317" x="7018338" y="4259263"/>
          <p14:tracePt t="50334" x="6929438" y="4313238"/>
          <p14:tracePt t="50351" x="6813550" y="4367213"/>
          <p14:tracePt t="50368" x="6777038" y="4384675"/>
          <p14:tracePt t="50384" x="6769100" y="4394200"/>
          <p14:tracePt t="50455" x="6777038" y="4384675"/>
          <p14:tracePt t="50462" x="6786563" y="4375150"/>
          <p14:tracePt t="50470" x="6804025" y="4357688"/>
          <p14:tracePt t="50484" x="6858000" y="4313238"/>
          <p14:tracePt t="50501" x="6965950" y="4241800"/>
          <p14:tracePt t="50517" x="7108825" y="4152900"/>
          <p14:tracePt t="50534" x="7286625" y="4071938"/>
          <p14:tracePt t="50551" x="7419975" y="4010025"/>
          <p14:tracePt t="50567" x="7527925" y="3965575"/>
          <p14:tracePt t="50584" x="7554913" y="3956050"/>
          <p14:tracePt t="51619" x="7562850" y="3938588"/>
          <p14:tracePt t="51626" x="7581900" y="3919538"/>
          <p14:tracePt t="51634" x="7589838" y="3902075"/>
          <p14:tracePt t="51651" x="7608888" y="3875088"/>
          <p14:tracePt t="51668" x="7634288" y="3848100"/>
          <p14:tracePt t="51684" x="7643813" y="3840163"/>
          <p14:tracePt t="51750" x="7608888" y="3867150"/>
          <p14:tracePt t="51767" x="7394575" y="3983038"/>
          <p14:tracePt t="51784" x="7010400" y="4232275"/>
          <p14:tracePt t="51800" x="6483350" y="4554538"/>
          <p14:tracePt t="51817" x="5938838" y="4848225"/>
          <p14:tracePt t="51834" x="5348288" y="5133975"/>
          <p14:tracePt t="51851" x="4776788" y="5348288"/>
          <p14:tracePt t="51868" x="4000500" y="5697538"/>
          <p14:tracePt t="51884" x="3679825" y="5840413"/>
          <p14:tracePt t="51901" x="3455988" y="5973763"/>
          <p14:tracePt t="51917" x="3286125" y="6062663"/>
          <p14:tracePt t="51934" x="3232150" y="6116638"/>
          <p14:tracePt t="51950" x="3224213" y="6134100"/>
          <p14:tracePt t="51969" x="3224213" y="6143625"/>
          <p14:tracePt t="51985" x="3214688" y="6153150"/>
          <p14:tracePt t="52000" x="3214688" y="6161088"/>
          <p14:tracePt t="52017" x="3214688" y="6180138"/>
          <p14:tracePt t="52034" x="3214688" y="6188075"/>
          <p14:tracePt t="52110" x="3214688" y="6180138"/>
          <p14:tracePt t="52117" x="3214688" y="6170613"/>
          <p14:tracePt t="52124" x="3232150" y="6161088"/>
          <p14:tracePt t="52134" x="3232150" y="6153150"/>
          <p14:tracePt t="52150" x="3251200" y="6126163"/>
          <p14:tracePt t="52167" x="3268663" y="6099175"/>
          <p14:tracePt t="52186" x="3268663" y="6081713"/>
          <p14:tracePt t="52201" x="3276600" y="6072188"/>
          <p14:tracePt t="52258" x="3276600" y="6081713"/>
          <p14:tracePt t="52268" x="3276600" y="6089650"/>
          <p14:tracePt t="52274" x="3276600" y="6108700"/>
          <p14:tracePt t="52284" x="3276600" y="6126163"/>
          <p14:tracePt t="52300" x="3276600" y="6180138"/>
          <p14:tracePt t="52317" x="3322638" y="6232525"/>
          <p14:tracePt t="52334" x="3411538" y="6296025"/>
          <p14:tracePt t="52350" x="3554413" y="6323013"/>
          <p14:tracePt t="52367" x="3822700" y="6303963"/>
          <p14:tracePt t="52384" x="4000500" y="6224588"/>
          <p14:tracePt t="52400" x="4125913" y="6143625"/>
          <p14:tracePt t="52417" x="4214813" y="6045200"/>
          <p14:tracePt t="52434" x="4276725" y="5938838"/>
          <p14:tracePt t="52450" x="4295775" y="5813425"/>
          <p14:tracePt t="52467" x="4268788" y="5661025"/>
          <p14:tracePt t="52484" x="4170363" y="5572125"/>
          <p14:tracePt t="52500" x="4044950" y="5510213"/>
          <p14:tracePt t="52518" x="3884613" y="5483225"/>
          <p14:tracePt t="52534" x="3679825" y="5483225"/>
          <p14:tracePt t="52550" x="3500438" y="5510213"/>
          <p14:tracePt t="52567" x="3340100" y="5581650"/>
          <p14:tracePt t="52584" x="3197225" y="5680075"/>
          <p14:tracePt t="52600" x="3108325" y="5795963"/>
          <p14:tracePt t="52617" x="3054350" y="5946775"/>
          <p14:tracePt t="52634" x="3054350" y="6037263"/>
          <p14:tracePt t="52650" x="3098800" y="6108700"/>
          <p14:tracePt t="52667" x="3232150" y="6170613"/>
          <p14:tracePt t="52684" x="3411538" y="6215063"/>
          <p14:tracePt t="52702" x="3776663" y="6232525"/>
          <p14:tracePt t="52717" x="4010025" y="6205538"/>
          <p14:tracePt t="52734" x="4214813" y="6143625"/>
          <p14:tracePt t="52750" x="4340225" y="6089650"/>
          <p14:tracePt t="52767" x="4375150" y="6054725"/>
          <p14:tracePt t="52784" x="4384675" y="6010275"/>
          <p14:tracePt t="52800" x="4375150" y="5938838"/>
          <p14:tracePt t="52818" x="4322763" y="5867400"/>
          <p14:tracePt t="52834" x="4187825" y="5803900"/>
          <p14:tracePt t="52850" x="3956050" y="5776913"/>
          <p14:tracePt t="52867" x="3795713" y="5776913"/>
          <p14:tracePt t="52883" x="3643313" y="5795963"/>
          <p14:tracePt t="52900" x="3544888" y="5840413"/>
          <p14:tracePt t="52918" x="3482975" y="5894388"/>
          <p14:tracePt t="52934" x="3438525" y="5956300"/>
          <p14:tracePt t="52950" x="3429000" y="6018213"/>
          <p14:tracePt t="52968" x="3438525" y="6099175"/>
          <p14:tracePt t="52984" x="3490913" y="6143625"/>
          <p14:tracePt t="53000" x="3554413" y="6161088"/>
          <p14:tracePt t="53017" x="3643313" y="6161088"/>
          <p14:tracePt t="53034" x="3759200" y="6126163"/>
          <p14:tracePt t="53050" x="3894138" y="6062663"/>
          <p14:tracePt t="53067" x="4010025" y="5973763"/>
          <p14:tracePt t="53083" x="4214813" y="5776913"/>
          <p14:tracePt t="53100" x="4375150" y="5616575"/>
          <p14:tracePt t="53117" x="4500563" y="5465763"/>
          <p14:tracePt t="53135" x="4633913" y="5303838"/>
          <p14:tracePt t="53150" x="4795838" y="5160963"/>
          <p14:tracePt t="53167" x="4929188" y="5037138"/>
          <p14:tracePt t="53183" x="5027613" y="4938713"/>
          <p14:tracePt t="53200" x="5108575" y="4875213"/>
          <p14:tracePt t="53217" x="5160963" y="4813300"/>
          <p14:tracePt t="53234" x="5170488" y="4813300"/>
          <p14:tracePt t="53273" x="5160963" y="4813300"/>
          <p14:tracePt t="53283" x="5153025" y="4822825"/>
          <p14:tracePt t="53300" x="5116513" y="4830763"/>
          <p14:tracePt t="53317" x="5054600" y="4848225"/>
          <p14:tracePt t="53333" x="4991100" y="4857750"/>
          <p14:tracePt t="53350" x="4929188" y="4875213"/>
          <p14:tracePt t="53398" x="4938713" y="4875213"/>
          <p14:tracePt t="53406" x="4956175" y="4848225"/>
          <p14:tracePt t="53417" x="5000625" y="4830763"/>
          <p14:tracePt t="53433" x="5153025" y="4759325"/>
          <p14:tracePt t="53450" x="5375275" y="4670425"/>
          <p14:tracePt t="53467" x="5786438" y="4510088"/>
          <p14:tracePt t="53483" x="6473825" y="4187825"/>
          <p14:tracePt t="53500" x="6911975" y="3973513"/>
          <p14:tracePt t="53517" x="7367588" y="3795713"/>
          <p14:tracePt t="53533" x="7697788" y="3687763"/>
          <p14:tracePt t="53550" x="7894638" y="3608388"/>
          <p14:tracePt t="53567" x="8001000" y="3554413"/>
          <p14:tracePt t="53583" x="8018463" y="3544888"/>
          <p14:tracePt t="53624" x="8010525" y="3544888"/>
          <p14:tracePt t="53633" x="8001000" y="3544888"/>
          <p14:tracePt t="53650" x="7991475" y="3554413"/>
          <p14:tracePt t="53667" x="7974013" y="3562350"/>
          <p14:tracePt t="53683" x="7966075" y="3581400"/>
          <p14:tracePt t="53700" x="7956550" y="3589338"/>
          <p14:tracePt t="53717" x="7947025" y="3598863"/>
          <p14:tracePt t="53733" x="7912100" y="3616325"/>
          <p14:tracePt t="53750" x="7831138" y="3633788"/>
          <p14:tracePt t="53767" x="7688263" y="3697288"/>
          <p14:tracePt t="53783" x="7483475" y="3751263"/>
          <p14:tracePt t="53800" x="7232650" y="3857625"/>
          <p14:tracePt t="53817" x="6983413" y="3973513"/>
          <p14:tracePt t="53833" x="6661150" y="4062413"/>
          <p14:tracePt t="53850" x="6562725" y="4071938"/>
          <p14:tracePt t="53867" x="6545263" y="4062413"/>
          <p14:tracePt t="53883" x="6545263" y="4000500"/>
          <p14:tracePt t="53900" x="6545263" y="3884613"/>
          <p14:tracePt t="53917" x="6581775" y="3751263"/>
          <p14:tracePt t="53933" x="6616700" y="3598863"/>
          <p14:tracePt t="53950" x="6661150" y="3438525"/>
          <p14:tracePt t="53967" x="6715125" y="3295650"/>
          <p14:tracePt t="53984" x="6813550" y="3098800"/>
          <p14:tracePt t="54000" x="6848475" y="3027363"/>
          <p14:tracePt t="54017" x="6875463" y="2990850"/>
          <p14:tracePt t="54033" x="6884988" y="2990850"/>
          <p14:tracePt t="54068" x="6875463" y="2990850"/>
          <p14:tracePt t="54083" x="6848475" y="3036888"/>
          <p14:tracePt t="54100" x="6823075" y="3071813"/>
          <p14:tracePt t="54117" x="6804025" y="3108325"/>
          <p14:tracePt t="54133" x="6777038" y="3133725"/>
          <p14:tracePt t="54150" x="6751638" y="3170238"/>
          <p14:tracePt t="54167" x="6715125" y="3205163"/>
          <p14:tracePt t="54183" x="6653213" y="3251200"/>
          <p14:tracePt t="54200" x="6581775" y="3295650"/>
          <p14:tracePt t="54217" x="6483350" y="3367088"/>
          <p14:tracePt t="54233" x="6323013" y="3473450"/>
          <p14:tracePt t="54250" x="6188075" y="3544888"/>
          <p14:tracePt t="54266" x="6054725" y="3625850"/>
          <p14:tracePt t="54283" x="5946775" y="3697288"/>
          <p14:tracePt t="54300" x="5902325" y="3724275"/>
          <p14:tracePt t="54317" x="5894388" y="3732213"/>
          <p14:tracePt t="54334" x="5902325" y="3732213"/>
          <p14:tracePt t="54350" x="5956300" y="3687763"/>
          <p14:tracePt t="54366" x="6089650" y="3616325"/>
          <p14:tracePt t="54383" x="6269038" y="3527425"/>
          <p14:tracePt t="54400" x="6500813" y="3438525"/>
          <p14:tracePt t="54416" x="6777038" y="3348038"/>
          <p14:tracePt t="54433" x="6946900" y="3276600"/>
          <p14:tracePt t="54450" x="7072313" y="3224213"/>
          <p14:tracePt t="54466" x="7116763" y="3205163"/>
          <p14:tracePt t="54483" x="7126288" y="3205163"/>
          <p14:tracePt t="54500" x="7116763" y="3205163"/>
          <p14:tracePt t="54516" x="7072313" y="3232150"/>
          <p14:tracePt t="54533" x="7018338" y="3268663"/>
          <p14:tracePt t="54550" x="6938963" y="3330575"/>
          <p14:tracePt t="54567" x="6831013" y="3411538"/>
          <p14:tracePt t="54583" x="6643688" y="3527425"/>
          <p14:tracePt t="54600" x="6545263" y="3589338"/>
          <p14:tracePt t="54616" x="6500813" y="3625850"/>
          <p14:tracePt t="54633" x="6491288" y="3633788"/>
          <p14:tracePt t="54666" x="6518275" y="3616325"/>
          <p14:tracePt t="54683" x="6589713" y="3562350"/>
          <p14:tracePt t="54700" x="6697663" y="3500438"/>
          <p14:tracePt t="54716" x="6804025" y="3438525"/>
          <p14:tracePt t="54733" x="6929438" y="3357563"/>
          <p14:tracePt t="54750" x="6983413" y="3340100"/>
          <p14:tracePt t="54766" x="7010400" y="3330575"/>
          <p14:tracePt t="54866" x="7010400" y="3322638"/>
          <p14:tracePt t="55202" x="7018338" y="3394075"/>
          <p14:tracePt t="55210" x="7045325" y="3554413"/>
          <p14:tracePt t="55218" x="7099300" y="3697288"/>
          <p14:tracePt t="55233" x="7153275" y="3902075"/>
          <p14:tracePt t="55250" x="7188200" y="4071938"/>
          <p14:tracePt t="55283" x="7242175" y="4313238"/>
          <p14:tracePt t="55316" x="7286625" y="4446588"/>
          <p14:tracePt t="55333" x="7313613" y="4537075"/>
          <p14:tracePt t="55350" x="7323138" y="4589463"/>
          <p14:tracePt t="55366" x="7348538" y="4643438"/>
          <p14:tracePt t="55383" x="7358063" y="4697413"/>
          <p14:tracePt t="55400" x="7375525" y="4751388"/>
          <p14:tracePt t="55416" x="7394575" y="4786313"/>
          <p14:tracePt t="55433" x="7412038" y="4822825"/>
          <p14:tracePt t="55450" x="7429500" y="4867275"/>
          <p14:tracePt t="55466" x="7439025" y="4911725"/>
          <p14:tracePt t="55483" x="7446963" y="4938713"/>
          <p14:tracePt t="55500" x="7446963" y="4973638"/>
          <p14:tracePt t="55516" x="7446963" y="4991100"/>
          <p14:tracePt t="55533" x="7446963" y="5027613"/>
          <p14:tracePt t="55549" x="7446963" y="5072063"/>
          <p14:tracePt t="55566" x="7446963" y="5116513"/>
          <p14:tracePt t="55583" x="7456488" y="5170488"/>
          <p14:tracePt t="55599" x="7466013" y="5224463"/>
          <p14:tracePt t="55616" x="7473950" y="5232400"/>
          <p14:tracePt t="56491" x="7483475" y="5205413"/>
          <p14:tracePt t="56498" x="7510463" y="5143500"/>
          <p14:tracePt t="56506" x="7537450" y="5081588"/>
          <p14:tracePt t="56516" x="7554913" y="5027613"/>
          <p14:tracePt t="56533" x="7608888" y="4929188"/>
          <p14:tracePt t="56549" x="7643813" y="4840288"/>
          <p14:tracePt t="56566" x="7705725" y="4697413"/>
          <p14:tracePt t="56599" x="7858125" y="4394200"/>
          <p14:tracePt t="56633" x="8037513" y="4330700"/>
          <p14:tracePt t="56649" x="8099425" y="4330700"/>
          <p14:tracePt t="56666" x="8108950" y="4330700"/>
          <p14:tracePt t="56683" x="8116888" y="4330700"/>
          <p14:tracePt t="56708" x="8126413" y="4330700"/>
          <p14:tracePt t="56764" x="8161338" y="4330700"/>
          <p14:tracePt t="56794" x="8215313" y="4340225"/>
          <p14:tracePt t="56802" x="8242300" y="4348163"/>
          <p14:tracePt t="56810" x="8286750" y="4357688"/>
          <p14:tracePt t="56818" x="8323263" y="4357688"/>
          <p14:tracePt t="56832" x="8375650" y="4357688"/>
          <p14:tracePt t="56849" x="8474075" y="4322763"/>
          <p14:tracePt t="56866" x="8555038" y="4268788"/>
          <p14:tracePt t="56883" x="8626475" y="4205288"/>
          <p14:tracePt t="56899" x="8732838" y="4108450"/>
          <p14:tracePt t="56916" x="8796338" y="4044950"/>
          <p14:tracePt t="56932" x="8867775" y="3983038"/>
          <p14:tracePt t="56950" x="8947150" y="3902075"/>
          <p14:tracePt t="56966" x="8983663" y="3867150"/>
          <p14:tracePt t="56982" x="9010650" y="3840163"/>
          <p14:tracePt t="56999" x="9028113" y="3813175"/>
          <p14:tracePt t="57016" x="9037638" y="3795713"/>
          <p14:tracePt t="57032" x="9045575" y="3786188"/>
          <p14:tracePt t="57049" x="9063038" y="3776663"/>
          <p14:tracePt t="57066" x="9072563" y="3768725"/>
          <p14:tracePt t="57083" x="9082088" y="3759200"/>
          <p14:tracePt t="57100" x="9090025" y="3751263"/>
          <p14:tracePt t="57116" x="9090025" y="3732213"/>
          <p14:tracePt t="57132" x="9099550" y="3732213"/>
          <p14:tracePt t="57149" x="9099550" y="3724275"/>
          <p14:tracePt t="57166" x="9109075" y="3714750"/>
          <p14:tracePt t="58662" x="9055100" y="3687763"/>
          <p14:tracePt t="58670" x="8956675" y="3643313"/>
          <p14:tracePt t="58678" x="8848725" y="3608388"/>
          <p14:tracePt t="58684" x="8742363" y="3562350"/>
          <p14:tracePt t="58700" x="8510588" y="3509963"/>
          <p14:tracePt t="58716" x="8323263" y="3455988"/>
          <p14:tracePt t="58749" x="7947025" y="3394075"/>
          <p14:tracePt t="58782" x="7518400" y="3375025"/>
          <p14:tracePt t="58799" x="7367588" y="3394075"/>
          <p14:tracePt t="58815" x="7251700" y="3411538"/>
          <p14:tracePt t="58832" x="7161213" y="3419475"/>
          <p14:tracePt t="58849" x="7126288" y="3419475"/>
          <p14:tracePt t="58865" x="7126288" y="3438525"/>
          <p14:tracePt t="58882" x="7126288" y="3446463"/>
          <p14:tracePt t="58915" x="7126288" y="3455988"/>
          <p14:tracePt t="58990" x="7143750" y="3455988"/>
          <p14:tracePt t="58996" x="7197725" y="3438525"/>
          <p14:tracePt t="59028" x="7224713" y="3429000"/>
          <p14:tracePt t="59036" x="7269163" y="3429000"/>
          <p14:tracePt t="59049" x="7323138" y="3419475"/>
          <p14:tracePt t="59065" x="7367588" y="3394075"/>
          <p14:tracePt t="59082" x="7358063" y="3394075"/>
          <p14:tracePt t="59099" x="7269163" y="3394075"/>
          <p14:tracePt t="59115" x="7180263" y="3394075"/>
          <p14:tracePt t="59132" x="6991350" y="3394075"/>
          <p14:tracePt t="59149" x="6742113" y="3394075"/>
          <p14:tracePt t="59165" x="6510338" y="3402013"/>
          <p14:tracePt t="59182" x="6303963" y="3402013"/>
          <p14:tracePt t="59184" x="6197600" y="3402013"/>
          <p14:tracePt t="59199" x="6089650" y="3402013"/>
          <p14:tracePt t="59215" x="5848350" y="3384550"/>
          <p14:tracePt t="59232" x="5724525" y="3367088"/>
          <p14:tracePt t="59248" x="5643563" y="3357563"/>
          <p14:tracePt t="59265" x="5599113" y="3357563"/>
          <p14:tracePt t="59282" x="5545138" y="3357563"/>
          <p14:tracePt t="59298" x="5510213" y="3357563"/>
          <p14:tracePt t="59315" x="5483225" y="3357563"/>
          <p14:tracePt t="59332" x="5429250" y="3367088"/>
          <p14:tracePt t="59348" x="5394325" y="3375025"/>
          <p14:tracePt t="59365" x="5348288" y="3394075"/>
          <p14:tracePt t="59382" x="5303838" y="3402013"/>
          <p14:tracePt t="59398" x="5251450" y="3419475"/>
          <p14:tracePt t="59415" x="5180013" y="3438525"/>
          <p14:tracePt t="59432" x="5081588" y="3446463"/>
          <p14:tracePt t="59449" x="5027613" y="3465513"/>
          <p14:tracePt t="59466" x="4965700" y="3482975"/>
          <p14:tracePt t="59482" x="4938713" y="3482975"/>
          <p14:tracePt t="59498" x="4929188" y="3490913"/>
          <p14:tracePt t="59515" x="4902200" y="3490913"/>
          <p14:tracePt t="59532" x="4884738" y="3500438"/>
          <p14:tracePt t="59548" x="4875213" y="3509963"/>
          <p14:tracePt t="59753" x="4867275" y="3509963"/>
          <p14:tracePt t="59762" x="4848225" y="3517900"/>
          <p14:tracePt t="59770" x="4830763" y="3517900"/>
          <p14:tracePt t="59782" x="4803775" y="3527425"/>
          <p14:tracePt t="59798" x="4724400" y="3536950"/>
          <p14:tracePt t="59815" x="4616450" y="3554413"/>
          <p14:tracePt t="59832" x="4438650" y="3571875"/>
          <p14:tracePt t="59848" x="4348163" y="3571875"/>
          <p14:tracePt t="59865" x="4268788" y="3581400"/>
          <p14:tracePt t="59882" x="4214813" y="3589338"/>
          <p14:tracePt t="59898" x="4160838" y="3598863"/>
          <p14:tracePt t="59915" x="4125913" y="3608388"/>
          <p14:tracePt t="59932" x="4108450" y="3616325"/>
          <p14:tracePt t="59948" x="4098925" y="3616325"/>
          <p14:tracePt t="60278" x="4098925" y="3625850"/>
          <p14:tracePt t="60294" x="4081463" y="3643313"/>
          <p14:tracePt t="60302" x="4054475" y="3660775"/>
          <p14:tracePt t="60315" x="4027488" y="3687763"/>
          <p14:tracePt t="60332" x="3983038" y="3724275"/>
          <p14:tracePt t="60349" x="3973513" y="3732213"/>
          <p14:tracePt t="60365" x="3965575" y="3741738"/>
          <p14:tracePt t="60466" x="3946525" y="3759200"/>
          <p14:tracePt t="60472" x="3919538" y="3776663"/>
          <p14:tracePt t="60481" x="3902075" y="3786188"/>
          <p14:tracePt t="60498" x="3875088" y="3803650"/>
          <p14:tracePt t="60531" x="3867150" y="3803650"/>
          <p14:tracePt t="60630" x="3857625" y="3813175"/>
          <p14:tracePt t="60637" x="3848100" y="3813175"/>
          <p14:tracePt t="60648" x="3822700" y="3813175"/>
          <p14:tracePt t="60665" x="3803650" y="3813175"/>
          <p14:tracePt t="60682" x="3795713" y="3813175"/>
          <p14:tracePt t="60683" x="3786188" y="3813175"/>
          <p14:tracePt t="60700" x="3776663" y="3813175"/>
          <p14:tracePt t="60715" x="3768725" y="3813175"/>
          <p14:tracePt t="60732" x="3768725" y="3803650"/>
          <p14:tracePt t="60748" x="3759200" y="3803650"/>
          <p14:tracePt t="60765" x="3741738" y="3803650"/>
          <p14:tracePt t="60781" x="3724275" y="3803650"/>
          <p14:tracePt t="60798" x="3724275" y="3795713"/>
          <p14:tracePt t="60880" x="3714750" y="3795713"/>
          <p14:tracePt t="60886" x="3705225" y="3813175"/>
          <p14:tracePt t="60898" x="3679825" y="3830638"/>
          <p14:tracePt t="60915" x="3589338" y="3938588"/>
          <p14:tracePt t="60931" x="3482975" y="4017963"/>
          <p14:tracePt t="60948" x="3429000" y="4071938"/>
          <p14:tracePt t="60965" x="3429000" y="4081463"/>
          <p14:tracePt t="60981" x="3429000" y="4089400"/>
          <p14:tracePt t="61098" x="3411538" y="4071938"/>
          <p14:tracePt t="61106" x="3402013" y="4044950"/>
          <p14:tracePt t="61115" x="3394075" y="4017963"/>
          <p14:tracePt t="61131" x="3384550" y="4000500"/>
          <p14:tracePt t="61148" x="3384550" y="3990975"/>
          <p14:tracePt t="61168" x="3384550" y="3983038"/>
          <p14:tracePt t="61181" x="3394075" y="3983038"/>
          <p14:tracePt t="61198" x="3394075" y="3965575"/>
          <p14:tracePt t="61215" x="3411538" y="3956050"/>
          <p14:tracePt t="61231" x="3419475" y="3946525"/>
          <p14:tracePt t="61248" x="3429000" y="3929063"/>
          <p14:tracePt t="61265" x="3446463" y="3919538"/>
          <p14:tracePt t="61281" x="3465513" y="3902075"/>
          <p14:tracePt t="61298" x="3490913" y="3875088"/>
          <p14:tracePt t="61315" x="3500438" y="3867150"/>
          <p14:tracePt t="61331" x="3517900" y="3848100"/>
          <p14:tracePt t="61348" x="3527425" y="3840163"/>
          <p14:tracePt t="61365" x="3536950" y="3830638"/>
          <p14:tracePt t="61381" x="3544888" y="3822700"/>
          <p14:tracePt t="61398" x="3562350" y="3803650"/>
          <p14:tracePt t="61415" x="3598863" y="3795713"/>
          <p14:tracePt t="61431" x="3608388" y="3786188"/>
          <p14:tracePt t="61448" x="3625850" y="3776663"/>
          <p14:tracePt t="61543" x="3616325" y="3776663"/>
          <p14:tracePt t="61550" x="3598863" y="3786188"/>
          <p14:tracePt t="61558" x="3581400" y="3786188"/>
          <p14:tracePt t="61566" x="3562350" y="3795713"/>
          <p14:tracePt t="61581" x="3536950" y="3803650"/>
          <p14:tracePt t="61598" x="3500438" y="3822700"/>
          <p14:tracePt t="61615" x="3465513" y="3830638"/>
          <p14:tracePt t="61631" x="3446463" y="3848100"/>
          <p14:tracePt t="61648" x="3429000" y="3857625"/>
          <p14:tracePt t="61665" x="3419475" y="3867150"/>
          <p14:tracePt t="61681" x="3394075" y="3875088"/>
          <p14:tracePt t="61683" x="3375025" y="3884613"/>
          <p14:tracePt t="61698" x="3357563" y="3894138"/>
          <p14:tracePt t="61715" x="3295650" y="3911600"/>
          <p14:tracePt t="61731" x="3259138" y="3919538"/>
          <p14:tracePt t="61748" x="3224213" y="3938588"/>
          <p14:tracePt t="61765" x="3187700" y="3938588"/>
          <p14:tracePt t="61781" x="3143250" y="3956050"/>
          <p14:tracePt t="61798" x="3108325" y="3965575"/>
          <p14:tracePt t="61814" x="3062288" y="3983038"/>
          <p14:tracePt t="61831" x="3027363" y="3990975"/>
          <p14:tracePt t="61848" x="3017838" y="3990975"/>
          <p14:tracePt t="61944" x="3017838" y="4000500"/>
          <p14:tracePt t="61964" x="3027363" y="4017963"/>
          <p14:tracePt t="61972" x="3036888" y="4027488"/>
          <p14:tracePt t="61981" x="3054350" y="4037013"/>
          <p14:tracePt t="61998" x="3089275" y="4081463"/>
          <p14:tracePt t="62014" x="3125788" y="4125913"/>
          <p14:tracePt t="62031" x="3143250" y="4170363"/>
          <p14:tracePt t="62048" x="3152775" y="4214813"/>
          <p14:tracePt t="62064" x="3170238" y="4268788"/>
          <p14:tracePt t="62081" x="3170238" y="4348163"/>
          <p14:tracePt t="62098" x="3179763" y="4402138"/>
          <p14:tracePt t="62114" x="3179763" y="4446588"/>
          <p14:tracePt t="62131" x="3179763" y="4483100"/>
          <p14:tracePt t="62148" x="3170238" y="4500563"/>
          <p14:tracePt t="62164" x="3152775" y="4518025"/>
          <p14:tracePt t="62182" x="3143250" y="4537075"/>
          <p14:tracePt t="62183" x="3143250" y="4545013"/>
          <p14:tracePt t="62198" x="3125788" y="4562475"/>
          <p14:tracePt t="62214" x="3108325" y="4589463"/>
          <p14:tracePt t="62231" x="3081338" y="4608513"/>
          <p14:tracePt t="62248" x="3044825" y="4633913"/>
          <p14:tracePt t="62264" x="3017838" y="4652963"/>
          <p14:tracePt t="62281" x="2990850" y="4679950"/>
          <p14:tracePt t="62298" x="2965450" y="4697413"/>
          <p14:tracePt t="62314" x="2946400" y="4705350"/>
          <p14:tracePt t="62331" x="2928938" y="4714875"/>
          <p14:tracePt t="62402" x="2928938" y="4705350"/>
          <p14:tracePt t="62410" x="2928938" y="4679950"/>
          <p14:tracePt t="62418" x="2928938" y="4660900"/>
          <p14:tracePt t="62431" x="2928938" y="4652963"/>
          <p14:tracePt t="62448" x="2938463" y="4589463"/>
          <p14:tracePt t="62464" x="2946400" y="4537075"/>
          <p14:tracePt t="62481" x="2955925" y="4483100"/>
          <p14:tracePt t="62498" x="2982913" y="4402138"/>
          <p14:tracePt t="62514" x="3000375" y="4340225"/>
          <p14:tracePt t="62531" x="3017838" y="4268788"/>
          <p14:tracePt t="62548" x="3027363" y="4224338"/>
          <p14:tracePt t="62564" x="3044825" y="4187825"/>
          <p14:tracePt t="62582" x="3062288" y="4133850"/>
          <p14:tracePt t="62598" x="3071813" y="4089400"/>
          <p14:tracePt t="62614" x="3098800" y="4044950"/>
          <p14:tracePt t="62631" x="3116263" y="4010025"/>
          <p14:tracePt t="62648" x="3125788" y="3965575"/>
          <p14:tracePt t="62664" x="3143250" y="3929063"/>
          <p14:tracePt t="62681" x="3152775" y="3884613"/>
          <p14:tracePt t="62698" x="3187700" y="3830638"/>
          <p14:tracePt t="62714" x="3205163" y="3786188"/>
          <p14:tracePt t="62731" x="3214688" y="3768725"/>
          <p14:tracePt t="62748" x="3224213" y="3732213"/>
          <p14:tracePt t="62764" x="3241675" y="3714750"/>
          <p14:tracePt t="62781" x="3241675" y="3705225"/>
          <p14:tracePt t="62940" x="3241675" y="3714750"/>
          <p14:tracePt t="62948" x="3232150" y="3714750"/>
          <p14:tracePt t="62956" x="3232150" y="3724275"/>
          <p14:tracePt t="62988" x="3224213" y="3724275"/>
          <p14:tracePt t="63050" x="3224213" y="3732213"/>
          <p14:tracePt t="63176" x="3214688" y="3741738"/>
          <p14:tracePt t="63190" x="3197225" y="3751263"/>
          <p14:tracePt t="63206" x="3187700" y="3759200"/>
          <p14:tracePt t="63222" x="3179763" y="3768725"/>
          <p14:tracePt t="63231" x="3179763" y="3776663"/>
          <p14:tracePt t="63293" x="3170238" y="3776663"/>
          <p14:tracePt t="63317" x="3160713" y="3786188"/>
          <p14:tracePt t="63332" x="3143250" y="3813175"/>
          <p14:tracePt t="63338" x="3133725" y="3813175"/>
          <p14:tracePt t="63347" x="3133725" y="3822700"/>
          <p14:tracePt t="63364" x="3125788" y="3830638"/>
          <p14:tracePt t="63381" x="3116263" y="3840163"/>
          <p14:tracePt t="63480" x="3108325" y="3848100"/>
          <p14:tracePt t="63488" x="3098800" y="3857625"/>
          <p14:tracePt t="63502" x="3089275" y="3867150"/>
          <p14:tracePt t="63514" x="3089275" y="3875088"/>
          <p14:tracePt t="63531" x="3081338" y="3884613"/>
          <p14:tracePt t="63549" x="3062288" y="3894138"/>
          <p14:tracePt t="63564" x="3054350" y="3902075"/>
          <p14:tracePt t="63581" x="3044825" y="3929063"/>
          <p14:tracePt t="63597" x="3027363" y="3965575"/>
          <p14:tracePt t="63614" x="3017838" y="3973513"/>
          <p14:tracePt t="63631" x="3000375" y="4017963"/>
          <p14:tracePt t="63649" x="2973388" y="4054475"/>
          <p14:tracePt t="63664" x="2955925" y="4108450"/>
          <p14:tracePt t="63681" x="2938463" y="4143375"/>
          <p14:tracePt t="63697" x="2919413" y="4224338"/>
          <p14:tracePt t="63714" x="2901950" y="4276725"/>
          <p14:tracePt t="63731" x="2894013" y="4340225"/>
          <p14:tracePt t="63747" x="2874963" y="4375150"/>
          <p14:tracePt t="63764" x="2867025" y="4419600"/>
          <p14:tracePt t="63781" x="2847975" y="4465638"/>
          <p14:tracePt t="63797" x="2840038" y="4500563"/>
          <p14:tracePt t="63814" x="2822575" y="4537075"/>
          <p14:tracePt t="63831" x="2813050" y="4581525"/>
          <p14:tracePt t="63847" x="2795588" y="4633913"/>
          <p14:tracePt t="63864" x="2776538" y="4670425"/>
          <p14:tracePt t="63881" x="2768600" y="4705350"/>
          <p14:tracePt t="63897" x="2751138" y="4732338"/>
          <p14:tracePt t="63914" x="2751138" y="4741863"/>
          <p14:tracePt t="63931" x="2741613" y="4751388"/>
          <p14:tracePt t="63947" x="2732088" y="4768850"/>
          <p14:tracePt t="63964" x="2724150" y="4776788"/>
          <p14:tracePt t="63981" x="2724150" y="4786313"/>
          <p14:tracePt t="63997" x="2714625" y="4803775"/>
          <p14:tracePt t="64014" x="2705100" y="4813300"/>
          <p14:tracePt t="64031" x="2697163" y="4822825"/>
          <p14:tracePt t="64047" x="2687638" y="4840288"/>
          <p14:tracePt t="64065" x="2679700" y="4848225"/>
          <p14:tracePt t="64080" x="2679700" y="4857750"/>
          <p14:tracePt t="64097" x="2679700" y="4867275"/>
          <p14:tracePt t="64131" x="2679700" y="4875213"/>
          <p14:tracePt t="64147" x="2679700" y="4884738"/>
          <p14:tracePt t="64164" x="2687638" y="4894263"/>
          <p14:tracePt t="64181" x="2697163" y="4911725"/>
          <p14:tracePt t="64197" x="2724150" y="4911725"/>
          <p14:tracePt t="64214" x="2759075" y="4911725"/>
          <p14:tracePt t="64231" x="2803525" y="4884738"/>
          <p14:tracePt t="64247" x="2857500" y="4830763"/>
          <p14:tracePt t="64264" x="2919413" y="4751388"/>
          <p14:tracePt t="64280" x="3009900" y="4598988"/>
          <p14:tracePt t="64297" x="3098800" y="4429125"/>
          <p14:tracePt t="64314" x="3170238" y="4205288"/>
          <p14:tracePt t="64331" x="3214688" y="4062413"/>
          <p14:tracePt t="64347" x="3232150" y="3911600"/>
          <p14:tracePt t="64364" x="3241675" y="3751263"/>
          <p14:tracePt t="64380" x="3241675" y="3670300"/>
          <p14:tracePt t="64397" x="3241675" y="3625850"/>
          <p14:tracePt t="64414" x="3241675" y="3616325"/>
          <p14:tracePt t="64464" x="3232150" y="3616325"/>
          <p14:tracePt t="64482" x="3224213" y="3616325"/>
          <p14:tracePt t="64486" x="3205163" y="3633788"/>
          <p14:tracePt t="64497" x="3187700" y="3652838"/>
          <p14:tracePt t="64514" x="3133725" y="3697288"/>
          <p14:tracePt t="64530" x="3071813" y="3759200"/>
          <p14:tracePt t="64547" x="2990850" y="3848100"/>
          <p14:tracePt t="64564" x="2884488" y="4000500"/>
          <p14:tracePt t="64580" x="2822575" y="4133850"/>
          <p14:tracePt t="64597" x="2759075" y="4286250"/>
          <p14:tracePt t="64614" x="2705100" y="4429125"/>
          <p14:tracePt t="64630" x="2679700" y="4537075"/>
          <p14:tracePt t="64647" x="2660650" y="4625975"/>
          <p14:tracePt t="64664" x="2643188" y="4705350"/>
          <p14:tracePt t="64680" x="2633663" y="4768850"/>
          <p14:tracePt t="64698" x="2643188" y="4848225"/>
          <p14:tracePt t="64714" x="2652713" y="4894263"/>
          <p14:tracePt t="64731" x="2670175" y="4929188"/>
          <p14:tracePt t="64747" x="2679700" y="4956175"/>
          <p14:tracePt t="64764" x="2687638" y="4965700"/>
          <p14:tracePt t="64780" x="2705100" y="4973638"/>
          <p14:tracePt t="64797" x="2724150" y="4991100"/>
          <p14:tracePt t="64814" x="2732088" y="4991100"/>
          <p14:tracePt t="64830" x="2751138" y="4991100"/>
          <p14:tracePt t="64970" x="2759075" y="4991100"/>
          <p14:tracePt t="64979" x="2759075" y="4983163"/>
          <p14:tracePt t="64986" x="2768600" y="4973638"/>
          <p14:tracePt t="64997" x="2776538" y="4965700"/>
          <p14:tracePt t="65014" x="2786063" y="4956175"/>
          <p14:tracePt t="65030" x="2795588" y="4946650"/>
          <p14:tracePt t="65047" x="2795588" y="4938713"/>
          <p14:tracePt t="65064" x="2813050" y="4884738"/>
          <p14:tracePt t="65080" x="2830513" y="4822825"/>
          <p14:tracePt t="65097" x="2847975" y="4768850"/>
          <p14:tracePt t="65114" x="2874963" y="4687888"/>
          <p14:tracePt t="65130" x="2919413" y="4616450"/>
          <p14:tracePt t="65147" x="2938463" y="4562475"/>
          <p14:tracePt t="65164" x="2946400" y="4518025"/>
          <p14:tracePt t="65180" x="2965450" y="4483100"/>
          <p14:tracePt t="65183" x="2973388" y="4465638"/>
          <p14:tracePt t="65197" x="2982913" y="4411663"/>
          <p14:tracePt t="65214" x="3000375" y="4357688"/>
          <p14:tracePt t="65230" x="3009900" y="4322763"/>
          <p14:tracePt t="65247" x="3027363" y="4276725"/>
          <p14:tracePt t="65264" x="3027363" y="4241800"/>
          <p14:tracePt t="65280" x="3036888" y="4232275"/>
          <p14:tracePt t="65297" x="3036888" y="4224338"/>
          <p14:tracePt t="65314" x="3054350" y="4179888"/>
          <p14:tracePt t="65330" x="3062288" y="4152900"/>
          <p14:tracePt t="65347" x="3062288" y="4116388"/>
          <p14:tracePt t="65363" x="3062288" y="4098925"/>
          <p14:tracePt t="65380" x="3062288" y="4071938"/>
          <p14:tracePt t="65397" x="3062288" y="4044950"/>
          <p14:tracePt t="65414" x="3054350" y="4027488"/>
          <p14:tracePt t="65430" x="3054350" y="4010025"/>
          <p14:tracePt t="65448" x="3054350" y="3990975"/>
          <p14:tracePt t="65464" x="3054350" y="3983038"/>
          <p14:tracePt t="65728" x="3054350" y="3965575"/>
          <p14:tracePt t="65736" x="3054350" y="3946525"/>
          <p14:tracePt t="65747" x="3044825" y="3919538"/>
          <p14:tracePt t="65764" x="3044825" y="3867150"/>
          <p14:tracePt t="65797" x="3027363" y="3732213"/>
          <p14:tracePt t="65830" x="3027363" y="3643313"/>
          <p14:tracePt t="65847" x="3027363" y="3608388"/>
          <p14:tracePt t="65863" x="3027363" y="3598863"/>
          <p14:tracePt t="65897" x="3027363" y="3589338"/>
          <p14:tracePt t="65913" x="3027363" y="3571875"/>
          <p14:tracePt t="65947" x="3036888" y="3554413"/>
          <p14:tracePt t="65963" x="3044825" y="3536950"/>
          <p14:tracePt t="65980" x="3062288" y="3490913"/>
          <p14:tracePt t="65997" x="3071813" y="3446463"/>
          <p14:tracePt t="66013" x="3089275" y="3402013"/>
          <p14:tracePt t="66030" x="3108325" y="3340100"/>
          <p14:tracePt t="66047" x="3133725" y="3286125"/>
          <p14:tracePt t="66063" x="3160713" y="3214688"/>
          <p14:tracePt t="66080" x="3179763" y="3179763"/>
          <p14:tracePt t="66097" x="3179763" y="3143250"/>
          <p14:tracePt t="66113" x="3197225" y="3125788"/>
          <p14:tracePt t="66130" x="3197225" y="3116263"/>
          <p14:tracePt t="66147" x="3197225" y="3108325"/>
          <p14:tracePt t="67159" x="3205163" y="3108325"/>
          <p14:tracePt t="67166" x="3224213" y="3116263"/>
          <p14:tracePt t="67175" x="3251200" y="3125788"/>
          <p14:tracePt t="67181" x="3276600" y="3133725"/>
          <p14:tracePt t="67197" x="3330575" y="3170238"/>
          <p14:tracePt t="67213" x="3340100" y="3224213"/>
          <p14:tracePt t="67246" x="3295650" y="3384550"/>
          <p14:tracePt t="67280" x="3276600" y="3402013"/>
          <p14:tracePt t="67296" x="3276600" y="3411538"/>
          <p14:tracePt t="67384" x="3276600" y="3419475"/>
          <p14:tracePt t="67416" x="3276600" y="3394075"/>
          <p14:tracePt t="67454" x="3286125" y="3394075"/>
          <p14:tracePt t="67478" x="3295650" y="3394075"/>
          <p14:tracePt t="67486" x="3303588" y="3394075"/>
          <p14:tracePt t="67496" x="3322638" y="3394075"/>
          <p14:tracePt t="67513" x="3348038" y="3394075"/>
          <p14:tracePt t="67530" x="3384550" y="3402013"/>
          <p14:tracePt t="67546" x="3411538" y="3411538"/>
          <p14:tracePt t="67564" x="3419475" y="3419475"/>
          <p14:tracePt t="67580" x="3429000" y="3438525"/>
          <p14:tracePt t="67597" x="3429000" y="3446463"/>
          <p14:tracePt t="67613" x="3438525" y="3455988"/>
          <p14:tracePt t="67646" x="3438525" y="3473450"/>
          <p14:tracePt t="67907" x="3446463" y="3482975"/>
          <p14:tracePt t="67914" x="3446463" y="3500438"/>
          <p14:tracePt t="67922" x="3446463" y="3517900"/>
          <p14:tracePt t="67930" x="3446463" y="3536950"/>
          <p14:tracePt t="67963" x="3465513" y="3571875"/>
          <p14:tracePt t="68048" x="3473450" y="3581400"/>
          <p14:tracePt t="68056" x="3473450" y="3589338"/>
          <p14:tracePt t="68064" x="3482975" y="3598863"/>
          <p14:tracePt t="68080" x="3500438" y="3598863"/>
          <p14:tracePt t="68096" x="3500438" y="3625850"/>
          <p14:tracePt t="68114" x="3446463" y="3687763"/>
          <p14:tracePt t="68130" x="3402013" y="3732213"/>
          <p14:tracePt t="68146" x="3384550" y="3741738"/>
          <p14:tracePt t="68180" x="3384550" y="3759200"/>
          <p14:tracePt t="68282" x="3384550" y="3751263"/>
          <p14:tracePt t="68290" x="3375025" y="3732213"/>
          <p14:tracePt t="68306" x="3375025" y="3714750"/>
          <p14:tracePt t="68322" x="3375025" y="3705225"/>
          <p14:tracePt t="68336" x="3375025" y="3697288"/>
          <p14:tracePt t="68346" x="3375025" y="3687763"/>
          <p14:tracePt t="68363" x="3375025" y="3679825"/>
          <p14:tracePt t="68379" x="3384550" y="3670300"/>
          <p14:tracePt t="68396" x="3394075" y="3670300"/>
          <p14:tracePt t="68446" x="3402013" y="3670300"/>
          <p14:tracePt t="68462" x="3411538" y="3679825"/>
          <p14:tracePt t="68470" x="3419475" y="3679825"/>
          <p14:tracePt t="68479" x="3429000" y="3679825"/>
          <p14:tracePt t="68496" x="3465513" y="3687763"/>
          <p14:tracePt t="68513" x="3473450" y="3687763"/>
          <p14:tracePt t="68529" x="3482975" y="3687763"/>
          <p14:tracePt t="68546" x="3490913" y="3687763"/>
          <p14:tracePt t="68626" x="3500438" y="3687763"/>
          <p14:tracePt t="68634" x="3509963" y="3687763"/>
          <p14:tracePt t="68642" x="3517900" y="3679825"/>
          <p14:tracePt t="68656" x="3527425" y="3679825"/>
          <p14:tracePt t="68664" x="3527425" y="3670300"/>
          <p14:tracePt t="68680" x="3536950" y="3670300"/>
          <p14:tracePt t="68750" x="3536950" y="3660775"/>
          <p14:tracePt t="68914" x="3544888" y="3660775"/>
          <p14:tracePt t="68922" x="3554413" y="3660775"/>
          <p14:tracePt t="68930" x="3571875" y="3670300"/>
          <p14:tracePt t="68946" x="3616325" y="3679825"/>
          <p14:tracePt t="68963" x="3670300" y="3687763"/>
          <p14:tracePt t="68979" x="3724275" y="3697288"/>
          <p14:tracePt t="69013" x="3822700" y="3697288"/>
          <p14:tracePt t="69046" x="3875088" y="3697288"/>
          <p14:tracePt t="69079" x="3867150" y="3697288"/>
          <p14:tracePt t="69096" x="3857625" y="3705225"/>
          <p14:tracePt t="69113" x="3848100" y="3705225"/>
          <p14:tracePt t="69129" x="3830638" y="3705225"/>
          <p14:tracePt t="69146" x="3813175" y="3714750"/>
          <p14:tracePt t="69163" x="3795713" y="3724275"/>
          <p14:tracePt t="69179" x="3786188" y="3724275"/>
          <p14:tracePt t="69282" x="3776663" y="3724275"/>
          <p14:tracePt t="69369" x="3768725" y="3724275"/>
          <p14:tracePt t="69376" x="3768725" y="3714750"/>
          <p14:tracePt t="69384" x="3759200" y="3714750"/>
          <p14:tracePt t="69396" x="3751263" y="3714750"/>
          <p14:tracePt t="69413" x="3741738" y="3714750"/>
          <p14:tracePt t="69429" x="3741738" y="3705225"/>
          <p14:tracePt t="69454" x="3732213" y="3705225"/>
          <p14:tracePt t="69463" x="3732213" y="3697288"/>
          <p14:tracePt t="69479" x="3705225" y="3687763"/>
          <p14:tracePt t="69496" x="3687763" y="3679825"/>
          <p14:tracePt t="69513" x="3679825" y="3670300"/>
          <p14:tracePt t="69529" x="3670300" y="3660775"/>
          <p14:tracePt t="69698" x="3670300" y="3652838"/>
          <p14:tracePt t="69713" x="3652838" y="3643313"/>
          <p14:tracePt t="69718" x="3643313" y="3633788"/>
          <p14:tracePt t="69729" x="3633788" y="3633788"/>
          <p14:tracePt t="69746" x="3589338" y="3625850"/>
          <p14:tracePt t="69762" x="3554413" y="3616325"/>
          <p14:tracePt t="69779" x="3527425" y="3608388"/>
          <p14:tracePt t="69796" x="3509963" y="3608388"/>
          <p14:tracePt t="69812" x="3500438" y="3608388"/>
          <p14:tracePt t="69884" x="3490913" y="3616325"/>
          <p14:tracePt t="69890" x="3482975" y="3616325"/>
          <p14:tracePt t="69899" x="3482975" y="3625850"/>
          <p14:tracePt t="69954" x="3490913" y="3625850"/>
          <p14:tracePt t="69962" x="3500438" y="3625850"/>
          <p14:tracePt t="69969" x="3509963" y="3625850"/>
          <p14:tracePt t="69979" x="3517900" y="3625850"/>
          <p14:tracePt t="69996" x="3527425" y="3625850"/>
          <p14:tracePt t="70071" x="3536950" y="3625850"/>
          <p14:tracePt t="70086" x="3544888" y="3625850"/>
          <p14:tracePt t="70094" x="3544888" y="3616325"/>
          <p14:tracePt t="70103" x="3554413" y="3608388"/>
          <p14:tracePt t="70118" x="3562350" y="3608388"/>
          <p14:tracePt t="70129" x="3562350" y="3598863"/>
          <p14:tracePt t="70181" x="3581400" y="3598863"/>
          <p14:tracePt t="70188" x="3598863" y="3589338"/>
          <p14:tracePt t="70196" x="3633788" y="3581400"/>
          <p14:tracePt t="70213" x="3687763" y="3571875"/>
          <p14:tracePt t="70229" x="3751263" y="3554413"/>
          <p14:tracePt t="70246" x="3830638" y="3536950"/>
          <p14:tracePt t="70262" x="3919538" y="3527425"/>
          <p14:tracePt t="70279" x="4010025" y="3509963"/>
          <p14:tracePt t="70296" x="4089400" y="3482975"/>
          <p14:tracePt t="70312" x="4143375" y="3473450"/>
          <p14:tracePt t="70329" x="4187825" y="3465513"/>
          <p14:tracePt t="70346" x="4241800" y="3455988"/>
          <p14:tracePt t="70362" x="4295775" y="3455988"/>
          <p14:tracePt t="70379" x="4330700" y="3455988"/>
          <p14:tracePt t="70396" x="4348163" y="3455988"/>
          <p14:tracePt t="70412" x="4384675" y="3455988"/>
          <p14:tracePt t="70430" x="4402138" y="3455988"/>
          <p14:tracePt t="70446" x="4411663" y="3455988"/>
          <p14:tracePt t="70462" x="4429125" y="3455988"/>
          <p14:tracePt t="70479" x="4438650" y="3455988"/>
          <p14:tracePt t="70496" x="4446588" y="3455988"/>
          <p14:tracePt t="70512" x="4465638" y="3455988"/>
          <p14:tracePt t="70529" x="4483100" y="3455988"/>
          <p14:tracePt t="70545" x="4537075" y="3455988"/>
          <p14:tracePt t="70562" x="4572000" y="3455988"/>
          <p14:tracePt t="70579" x="4608513" y="3455988"/>
          <p14:tracePt t="70595" x="4660900" y="3455988"/>
          <p14:tracePt t="70612" x="4714875" y="3455988"/>
          <p14:tracePt t="70629" x="4786313" y="3455988"/>
          <p14:tracePt t="70645" x="4848225" y="3455988"/>
          <p14:tracePt t="70662" x="4902200" y="3455988"/>
          <p14:tracePt t="70680" x="4991100" y="3465513"/>
          <p14:tracePt t="70696" x="5045075" y="3473450"/>
          <p14:tracePt t="70712" x="5099050" y="3490913"/>
          <p14:tracePt t="70729" x="5143500" y="3490913"/>
          <p14:tracePt t="70746" x="5187950" y="3509963"/>
          <p14:tracePt t="70763" x="5241925" y="3509963"/>
          <p14:tracePt t="70779" x="5276850" y="3517900"/>
          <p14:tracePt t="70796" x="5330825" y="3517900"/>
          <p14:tracePt t="70812" x="5375275" y="3517900"/>
          <p14:tracePt t="70829" x="5429250" y="3517900"/>
          <p14:tracePt t="70846" x="5483225" y="3517900"/>
          <p14:tracePt t="70862" x="5537200" y="3517900"/>
          <p14:tracePt t="70879" x="5589588" y="3517900"/>
          <p14:tracePt t="70895" x="5634038" y="3517900"/>
          <p14:tracePt t="70912" x="5670550" y="3527425"/>
          <p14:tracePt t="70930" x="5724525" y="3536950"/>
          <p14:tracePt t="70946" x="5768975" y="3544888"/>
          <p14:tracePt t="70962" x="5803900" y="3544888"/>
          <p14:tracePt t="70979" x="5840413" y="3554413"/>
          <p14:tracePt t="70995" x="5867400" y="3562350"/>
          <p14:tracePt t="71012" x="5911850" y="3571875"/>
          <p14:tracePt t="71029" x="5946775" y="3581400"/>
          <p14:tracePt t="71045" x="6000750" y="3598863"/>
          <p14:tracePt t="71062" x="6054725" y="3616325"/>
          <p14:tracePt t="71079" x="6099175" y="3625850"/>
          <p14:tracePt t="71095" x="6134100" y="3643313"/>
          <p14:tracePt t="71112" x="6180138" y="3652838"/>
          <p14:tracePt t="71129" x="6205538" y="3660775"/>
          <p14:tracePt t="71145" x="6251575" y="3660775"/>
          <p14:tracePt t="71162" x="6276975" y="3670300"/>
          <p14:tracePt t="71179" x="6323013" y="3679825"/>
          <p14:tracePt t="71195" x="6330950" y="3679825"/>
          <p14:tracePt t="71212" x="6357938" y="3687763"/>
          <p14:tracePt t="71229" x="6375400" y="3687763"/>
          <p14:tracePt t="71245" x="6394450" y="3687763"/>
          <p14:tracePt t="71262" x="6411913" y="3687763"/>
          <p14:tracePt t="71279" x="6429375" y="3687763"/>
          <p14:tracePt t="71295" x="6429375" y="3679825"/>
          <p14:tracePt t="71313" x="6438900" y="3679825"/>
          <p14:tracePt t="71373" x="6446838" y="3670300"/>
          <p14:tracePt t="71391" x="6456363" y="3670300"/>
          <p14:tracePt t="71397" x="6456363" y="3660775"/>
          <p14:tracePt t="71406" x="6473825" y="3660775"/>
          <p14:tracePt t="71415" x="6473825" y="3652838"/>
          <p14:tracePt t="71429" x="6491288" y="3652838"/>
          <p14:tracePt t="71445" x="6527800" y="3652838"/>
          <p14:tracePt t="71462" x="6562725" y="3633788"/>
          <p14:tracePt t="71479" x="6599238" y="3633788"/>
          <p14:tracePt t="71496" x="6643688" y="3616325"/>
          <p14:tracePt t="71512" x="6680200" y="3608388"/>
          <p14:tracePt t="71529" x="6724650" y="3589338"/>
          <p14:tracePt t="71546" x="6796088" y="3571875"/>
          <p14:tracePt t="71562" x="6831013" y="3562350"/>
          <p14:tracePt t="71579" x="6858000" y="3554413"/>
          <p14:tracePt t="71595" x="6884988" y="3536950"/>
          <p14:tracePt t="71612" x="6894513" y="3536950"/>
          <p14:tracePt t="71629" x="6911975" y="3527425"/>
          <p14:tracePt t="71645" x="6919913" y="3527425"/>
          <p14:tracePt t="71662" x="6919913" y="3517900"/>
          <p14:tracePt t="71679" x="6929438" y="3517900"/>
          <p14:tracePt t="71695" x="6929438" y="3509963"/>
          <p14:tracePt t="71712" x="6938963" y="3509963"/>
          <p14:tracePt t="71734" x="6946900" y="3500438"/>
          <p14:tracePt t="71750" x="6956425" y="3500438"/>
          <p14:tracePt t="71764" x="6965950" y="3500438"/>
          <p14:tracePt t="71779" x="6973888" y="3500438"/>
          <p14:tracePt t="71795" x="7010400" y="3500438"/>
          <p14:tracePt t="71812" x="7045325" y="3500438"/>
          <p14:tracePt t="71828" x="7062788" y="3500438"/>
          <p14:tracePt t="71845" x="7099300" y="3500438"/>
          <p14:tracePt t="71862" x="7126288" y="3490913"/>
          <p14:tracePt t="71879" x="7161213" y="3490913"/>
          <p14:tracePt t="71895" x="7188200" y="3490913"/>
          <p14:tracePt t="71912" x="7242175" y="3490913"/>
          <p14:tracePt t="71928" x="7269163" y="3490913"/>
          <p14:tracePt t="71945" x="7304088" y="3490913"/>
          <p14:tracePt t="71962" x="7323138" y="3500438"/>
          <p14:tracePt t="71978" x="7331075" y="3509963"/>
          <p14:tracePt t="71995" x="7340600" y="3509963"/>
          <p14:tracePt t="72012" x="7340600" y="3517900"/>
          <p14:tracePt t="72029" x="7340600" y="3527425"/>
          <p14:tracePt t="72092" x="7340600" y="3536950"/>
          <p14:tracePt t="72108" x="7340600" y="3544888"/>
          <p14:tracePt t="72117" x="7331075" y="3544888"/>
          <p14:tracePt t="72128" x="7331075" y="3554413"/>
          <p14:tracePt t="72145" x="7313613" y="3562350"/>
          <p14:tracePt t="72162" x="7286625" y="3581400"/>
          <p14:tracePt t="72178" x="7259638" y="3589338"/>
          <p14:tracePt t="72195" x="7215188" y="3608388"/>
          <p14:tracePt t="72212" x="7188200" y="3616325"/>
          <p14:tracePt t="72228" x="7161213" y="3616325"/>
          <p14:tracePt t="72245" x="7153275" y="3616325"/>
          <p14:tracePt t="72262" x="7143750" y="3616325"/>
          <p14:tracePt t="72279" x="7134225" y="3616325"/>
          <p14:tracePt t="72296" x="7081838" y="3625850"/>
          <p14:tracePt t="72312" x="7037388" y="3633788"/>
          <p14:tracePt t="72328" x="7000875" y="3643313"/>
          <p14:tracePt t="72345" x="6965950" y="3643313"/>
          <p14:tracePt t="72362" x="6956425" y="3643313"/>
          <p14:tracePt t="72378" x="6946900" y="3643313"/>
          <p14:tracePt t="72395" x="6938963" y="3643313"/>
          <p14:tracePt t="72412" x="6929438" y="3643313"/>
          <p14:tracePt t="72428" x="6929438" y="3633788"/>
          <p14:tracePt t="72452" x="6929438" y="3625850"/>
          <p14:tracePt t="72522" x="6929438" y="3616325"/>
          <p14:tracePt t="72546" x="6938963" y="3616325"/>
          <p14:tracePt t="72601" x="6938963" y="3608388"/>
          <p14:tracePt t="72617" x="6946900" y="3608388"/>
          <p14:tracePt t="72704" x="6946900" y="3598863"/>
          <p14:tracePt t="73203" x="6946900" y="3608388"/>
          <p14:tracePt t="73210" x="6946900" y="3625850"/>
          <p14:tracePt t="73218" x="6946900" y="3643313"/>
          <p14:tracePt t="73228" x="6938963" y="3660775"/>
          <p14:tracePt t="73245" x="6929438" y="3697288"/>
          <p14:tracePt t="73262" x="6929438" y="3741738"/>
          <p14:tracePt t="73279" x="6919913" y="3776663"/>
          <p14:tracePt t="73311" x="6911975" y="3875088"/>
          <p14:tracePt t="73345" x="6894513" y="3946525"/>
          <p14:tracePt t="73361" x="6884988" y="3990975"/>
          <p14:tracePt t="73378" x="6884988" y="4027488"/>
          <p14:tracePt t="73395" x="6875463" y="4089400"/>
          <p14:tracePt t="73411" x="6875463" y="4133850"/>
          <p14:tracePt t="73428" x="6875463" y="4170363"/>
          <p14:tracePt t="73445" x="6875463" y="4205288"/>
          <p14:tracePt t="73461" x="6875463" y="4241800"/>
          <p14:tracePt t="73478" x="6875463" y="4286250"/>
          <p14:tracePt t="73495" x="6875463" y="4322763"/>
          <p14:tracePt t="73511" x="6875463" y="4357688"/>
          <p14:tracePt t="73528" x="6875463" y="4402138"/>
          <p14:tracePt t="73545" x="6875463" y="4438650"/>
          <p14:tracePt t="73561" x="6884988" y="4491038"/>
          <p14:tracePt t="73578" x="6894513" y="4527550"/>
          <p14:tracePt t="73595" x="6902450" y="4554538"/>
          <p14:tracePt t="73611" x="6911975" y="4572000"/>
          <p14:tracePt t="73628" x="6911975" y="4581525"/>
          <p14:tracePt t="73645" x="6919913" y="4598988"/>
          <p14:tracePt t="73764" x="6929438" y="4589463"/>
          <p14:tracePt t="73772" x="6938963" y="4554538"/>
          <p14:tracePt t="73780" x="6946900" y="4500563"/>
          <p14:tracePt t="73795" x="6973888" y="4402138"/>
          <p14:tracePt t="73811" x="7000875" y="4295775"/>
          <p14:tracePt t="73828" x="7045325" y="4179888"/>
          <p14:tracePt t="73845" x="7062788" y="4081463"/>
          <p14:tracePt t="73862" x="7081838" y="4027488"/>
          <p14:tracePt t="73878" x="7089775" y="3973513"/>
          <p14:tracePt t="73895" x="7099300" y="3911600"/>
          <p14:tracePt t="73911" x="7108825" y="3848100"/>
          <p14:tracePt t="73928" x="7116763" y="3822700"/>
          <p14:tracePt t="73945" x="7116763" y="3813175"/>
          <p14:tracePt t="73962" x="7116763" y="3803650"/>
          <p14:tracePt t="73978" x="7116763" y="3795713"/>
          <p14:tracePt t="73995" x="7108825" y="3786188"/>
          <p14:tracePt t="74011" x="7099300" y="3776663"/>
          <p14:tracePt t="74045" x="7099300" y="3768725"/>
          <p14:tracePt t="74061" x="7089775" y="3741738"/>
          <p14:tracePt t="74078" x="7081838" y="3732213"/>
          <p14:tracePt t="74095" x="7072313" y="3714750"/>
          <p14:tracePt t="74111" x="7062788" y="3705225"/>
          <p14:tracePt t="74128" x="7062788" y="3697288"/>
          <p14:tracePt t="74145" x="7054850" y="3679825"/>
          <p14:tracePt t="74161" x="7054850" y="3670300"/>
          <p14:tracePt t="74310" x="7054850" y="3660775"/>
          <p14:tracePt t="74326" x="7045325" y="3643313"/>
          <p14:tracePt t="74343" x="7037388" y="3633788"/>
          <p14:tracePt t="74358" x="7037388" y="3625850"/>
          <p14:tracePt t="74367" x="7037388" y="3616325"/>
          <p14:tracePt t="74378" x="7027863" y="3616325"/>
          <p14:tracePt t="74394" x="7027863" y="3608388"/>
          <p14:tracePt t="74411" x="7027863" y="3598863"/>
          <p14:tracePt t="74523" x="7018338" y="3616325"/>
          <p14:tracePt t="74530" x="7010400" y="3643313"/>
          <p14:tracePt t="74536" x="7000875" y="3670300"/>
          <p14:tracePt t="74544" x="7000875" y="3714750"/>
          <p14:tracePt t="74561" x="7000875" y="3795713"/>
          <p14:tracePt t="74578" x="6991350" y="3867150"/>
          <p14:tracePt t="74595" x="6991350" y="3938588"/>
          <p14:tracePt t="74611" x="6991350" y="4017963"/>
          <p14:tracePt t="74629" x="6991350" y="4089400"/>
          <p14:tracePt t="74644" x="7000875" y="4143375"/>
          <p14:tracePt t="74661" x="7018338" y="4214813"/>
          <p14:tracePt t="74678" x="7037388" y="4251325"/>
          <p14:tracePt t="74694" x="7045325" y="4295775"/>
          <p14:tracePt t="74711" x="7045325" y="4303713"/>
          <p14:tracePt t="74728" x="7054850" y="4303713"/>
          <p14:tracePt t="74880" x="7054850" y="4295775"/>
          <p14:tracePt t="74888" x="7062788" y="4268788"/>
          <p14:tracePt t="74896" x="7072313" y="4241800"/>
          <p14:tracePt t="74912" x="7081838" y="4187825"/>
          <p14:tracePt t="74928" x="7081838" y="4133850"/>
          <p14:tracePt t="74944" x="7081838" y="4062413"/>
          <p14:tracePt t="74961" x="7081838" y="3965575"/>
          <p14:tracePt t="74978" x="7062788" y="3875088"/>
          <p14:tracePt t="74994" x="7045325" y="3822700"/>
          <p14:tracePt t="75011" x="7045325" y="3776663"/>
          <p14:tracePt t="75028" x="7027863" y="3714750"/>
          <p14:tracePt t="75044" x="7018338" y="3687763"/>
          <p14:tracePt t="75061" x="7018338" y="3679825"/>
          <p14:tracePt t="75095" x="7018338" y="3670300"/>
          <p14:tracePt t="75156" x="7018338" y="3660775"/>
          <p14:tracePt t="75162" x="7018338" y="3652838"/>
          <p14:tracePt t="75170" x="7010400" y="3643313"/>
          <p14:tracePt t="75179" x="7010400" y="3633788"/>
          <p14:tracePt t="75194" x="7000875" y="3598863"/>
          <p14:tracePt t="75211" x="6991350" y="3571875"/>
          <p14:tracePt t="75228" x="6983413" y="3554413"/>
          <p14:tracePt t="75444" x="6973888" y="3554413"/>
          <p14:tracePt t="75451" x="6938963" y="3554413"/>
          <p14:tracePt t="75461" x="6858000" y="3581400"/>
          <p14:tracePt t="75478" x="6653213" y="3643313"/>
          <p14:tracePt t="75511" x="5938838" y="3714750"/>
          <p14:tracePt t="75544" x="5027613" y="3751263"/>
          <p14:tracePt t="75561" x="4776788" y="3724275"/>
          <p14:tracePt t="75578" x="4527550" y="3705225"/>
          <p14:tracePt t="75594" x="4268788" y="3705225"/>
          <p14:tracePt t="75611" x="4027488" y="3705225"/>
          <p14:tracePt t="75628" x="3813175" y="3705225"/>
          <p14:tracePt t="75644" x="3633788" y="3705225"/>
          <p14:tracePt t="75662" x="3473450" y="3724275"/>
          <p14:tracePt t="75678" x="3384550" y="3741738"/>
          <p14:tracePt t="75694" x="3313113" y="3759200"/>
          <p14:tracePt t="75711" x="3259138" y="3759200"/>
          <p14:tracePt t="75728" x="3205163" y="3759200"/>
          <p14:tracePt t="75744" x="3160713" y="3759200"/>
          <p14:tracePt t="75762" x="3081338" y="3759200"/>
          <p14:tracePt t="75777" x="3044825" y="3759200"/>
          <p14:tracePt t="75794" x="3009900" y="3759200"/>
          <p14:tracePt t="75811" x="2990850" y="3759200"/>
          <p14:tracePt t="75829" x="2982913" y="3759200"/>
          <p14:tracePt t="75889" x="2982913" y="3768725"/>
          <p14:tracePt t="75905" x="2982913" y="3776663"/>
          <p14:tracePt t="75912" x="2973388" y="3776663"/>
          <p14:tracePt t="75920" x="2973388" y="3786188"/>
          <p14:tracePt t="75943" x="2973388" y="3795713"/>
          <p14:tracePt t="75958" x="2973388" y="3803650"/>
          <p14:tracePt t="75967" x="2973388" y="3813175"/>
          <p14:tracePt t="75977" x="2973388" y="3822700"/>
          <p14:tracePt t="75994" x="2973388" y="3830638"/>
          <p14:tracePt t="76011" x="2973388" y="3840163"/>
          <p14:tracePt t="76027" x="2973388" y="3857625"/>
          <p14:tracePt t="76044" x="2973388" y="3867150"/>
          <p14:tracePt t="76061" x="2973388" y="3875088"/>
          <p14:tracePt t="76077" x="2973388" y="3884613"/>
          <p14:tracePt t="76271" x="2973388" y="3894138"/>
          <p14:tracePt t="76295" x="2973388" y="3902075"/>
          <p14:tracePt t="76373" x="2973388" y="3911600"/>
          <p14:tracePt t="76390" x="2973388" y="3929063"/>
          <p14:tracePt t="76396" x="2973388" y="3938588"/>
          <p14:tracePt t="76458" x="2973388" y="3946525"/>
          <p14:tracePt t="76552" x="2990850" y="3938588"/>
          <p14:tracePt t="76560" x="3009900" y="3919538"/>
          <p14:tracePt t="76569" x="3017838" y="3919538"/>
          <p14:tracePt t="76577" x="3027363" y="3911600"/>
          <p14:tracePt t="76594" x="3036888" y="3902075"/>
          <p14:tracePt t="76611" x="3044825" y="3894138"/>
          <p14:tracePt t="76627" x="3044825" y="3884613"/>
          <p14:tracePt t="76685" x="3054350" y="3875088"/>
          <p14:tracePt t="76701" x="3062288" y="3875088"/>
          <p14:tracePt t="76708" x="3081338" y="3857625"/>
          <p14:tracePt t="76716" x="3116263" y="3840163"/>
          <p14:tracePt t="76728" x="3160713" y="3830638"/>
          <p14:tracePt t="76744" x="3322638" y="3813175"/>
          <p14:tracePt t="76761" x="3527425" y="3803650"/>
          <p14:tracePt t="76777" x="3902075" y="3795713"/>
          <p14:tracePt t="76794" x="4224338" y="3795713"/>
          <p14:tracePt t="76811" x="4554538" y="3813175"/>
          <p14:tracePt t="76827" x="4840288" y="3840163"/>
          <p14:tracePt t="76844" x="5099050" y="3867150"/>
          <p14:tracePt t="76861" x="5330825" y="3884613"/>
          <p14:tracePt t="76877" x="5545138" y="3902075"/>
          <p14:tracePt t="76894" x="5732463" y="3902075"/>
          <p14:tracePt t="76910" x="5946775" y="3902075"/>
          <p14:tracePt t="76927" x="6054725" y="3902075"/>
          <p14:tracePt t="76944" x="6143625" y="3884613"/>
          <p14:tracePt t="76961" x="6224588" y="3875088"/>
          <p14:tracePt t="76977" x="6286500" y="3875088"/>
          <p14:tracePt t="76994" x="6340475" y="3867150"/>
          <p14:tracePt t="77011" x="6384925" y="3867150"/>
          <p14:tracePt t="77028" x="6473825" y="3867150"/>
          <p14:tracePt t="77044" x="6527800" y="3867150"/>
          <p14:tracePt t="77061" x="6581775" y="3857625"/>
          <p14:tracePt t="77077" x="6616700" y="3848100"/>
          <p14:tracePt t="77094" x="6634163" y="3848100"/>
          <p14:tracePt t="77110" x="6643688" y="3840163"/>
          <p14:tracePt t="77127" x="6643688" y="3830638"/>
          <p14:tracePt t="77146" x="6653213" y="3830638"/>
          <p14:tracePt t="77193" x="6653213" y="3822700"/>
          <p14:tracePt t="77247" x="6626225" y="3822700"/>
          <p14:tracePt t="77254" x="6572250" y="3822700"/>
          <p14:tracePt t="77262" x="6527800" y="3822700"/>
          <p14:tracePt t="77278" x="6402388" y="3840163"/>
          <p14:tracePt t="77294" x="6242050" y="3867150"/>
          <p14:tracePt t="77310" x="6027738" y="3902075"/>
          <p14:tracePt t="77327" x="5813425" y="3919538"/>
          <p14:tracePt t="77344" x="5537200" y="3938588"/>
          <p14:tracePt t="77360" x="5187950" y="3938588"/>
          <p14:tracePt t="77377" x="4929188" y="3911600"/>
          <p14:tracePt t="77394" x="4670425" y="3894138"/>
          <p14:tracePt t="77411" x="4313238" y="3867150"/>
          <p14:tracePt t="77427" x="4062413" y="3848100"/>
          <p14:tracePt t="77444" x="3857625" y="3840163"/>
          <p14:tracePt t="77460" x="3724275" y="3822700"/>
          <p14:tracePt t="77478" x="3625850" y="3803650"/>
          <p14:tracePt t="77494" x="3562350" y="3786188"/>
          <p14:tracePt t="77510" x="3509963" y="3776663"/>
          <p14:tracePt t="77527" x="3419475" y="3776663"/>
          <p14:tracePt t="77544" x="3367088" y="3768725"/>
          <p14:tracePt t="77560" x="3313113" y="3751263"/>
          <p14:tracePt t="77577" x="3295650" y="3741738"/>
          <p14:tracePt t="77595" x="3295650" y="3732213"/>
          <p14:tracePt t="77627" x="3295650" y="3724275"/>
          <p14:tracePt t="77644" x="3313113" y="3705225"/>
          <p14:tracePt t="77660" x="3322638" y="3697288"/>
          <p14:tracePt t="77677" x="3340100" y="3687763"/>
          <p14:tracePt t="77694" x="3348038" y="3670300"/>
          <p14:tracePt t="77710" x="3375025" y="3660775"/>
          <p14:tracePt t="77727" x="3411538" y="3643313"/>
          <p14:tracePt t="77744" x="3429000" y="3633788"/>
          <p14:tracePt t="77760" x="3446463" y="3625850"/>
          <p14:tracePt t="77778" x="3465513" y="3616325"/>
          <p14:tracePt t="77880" x="3473450" y="3616325"/>
          <p14:tracePt t="77886" x="3490913" y="3608388"/>
          <p14:tracePt t="77895" x="3527425" y="3608388"/>
          <p14:tracePt t="77910" x="3633788" y="3598863"/>
          <p14:tracePt t="77927" x="3803650" y="3598863"/>
          <p14:tracePt t="77944" x="3983038" y="3616325"/>
          <p14:tracePt t="77960" x="4170363" y="3616325"/>
          <p14:tracePt t="77977" x="4384675" y="3625850"/>
          <p14:tracePt t="77994" x="4598988" y="3633788"/>
          <p14:tracePt t="78012" x="4867275" y="3660775"/>
          <p14:tracePt t="78028" x="5027613" y="3679825"/>
          <p14:tracePt t="78044" x="5187950" y="3679825"/>
          <p14:tracePt t="78060" x="5322888" y="3679825"/>
          <p14:tracePt t="78077" x="5411788" y="3679825"/>
          <p14:tracePt t="78094" x="5491163" y="3679825"/>
          <p14:tracePt t="78112" x="5562600" y="3679825"/>
          <p14:tracePt t="78128" x="5643563" y="3679825"/>
          <p14:tracePt t="78144" x="5697538" y="3670300"/>
          <p14:tracePt t="78160" x="5751513" y="3670300"/>
          <p14:tracePt t="78177" x="5795963" y="3670300"/>
          <p14:tracePt t="78194" x="5830888" y="3670300"/>
          <p14:tracePt t="78210" x="5875338" y="3670300"/>
          <p14:tracePt t="78213" x="5894388" y="3670300"/>
          <p14:tracePt t="78227" x="5911850" y="3670300"/>
          <p14:tracePt t="78244" x="5956300" y="3670300"/>
          <p14:tracePt t="78260" x="6010275" y="3670300"/>
          <p14:tracePt t="78277" x="6108700" y="3679825"/>
          <p14:tracePt t="78293" x="6170613" y="3679825"/>
          <p14:tracePt t="78310" x="6242050" y="3679825"/>
          <p14:tracePt t="78327" x="6303963" y="3679825"/>
          <p14:tracePt t="78343" x="6375400" y="3679825"/>
          <p14:tracePt t="78360" x="6473825" y="3670300"/>
          <p14:tracePt t="78378" x="6608763" y="3643313"/>
          <p14:tracePt t="78393" x="6715125" y="3633788"/>
          <p14:tracePt t="78410" x="6777038" y="3625850"/>
          <p14:tracePt t="78427" x="6823075" y="3608388"/>
          <p14:tracePt t="78444" x="6848475" y="3608388"/>
          <p14:tracePt t="78460" x="6858000" y="3608388"/>
          <p14:tracePt t="78493" x="6858000" y="3598863"/>
          <p14:tracePt t="78622" x="6858000" y="3589338"/>
          <p14:tracePt t="78730" x="6867525" y="3581400"/>
          <p14:tracePt t="78738" x="6875463" y="3581400"/>
          <p14:tracePt t="78746" x="6884988" y="3581400"/>
          <p14:tracePt t="78760" x="6884988" y="3571875"/>
          <p14:tracePt t="78777" x="6894513" y="3571875"/>
          <p14:tracePt t="78793" x="6894513" y="3562350"/>
          <p14:tracePt t="78810" x="6894513" y="3554413"/>
          <p14:tracePt t="78927" x="6902450" y="3562350"/>
          <p14:tracePt t="78942" x="6902450" y="3571875"/>
          <p14:tracePt t="78950" x="6911975" y="3571875"/>
          <p14:tracePt t="78960" x="6919913" y="3581400"/>
          <p14:tracePt t="78977" x="6919913" y="3598863"/>
          <p14:tracePt t="78993" x="6919913" y="3608388"/>
          <p14:tracePt t="79010" x="6919913" y="3633788"/>
          <p14:tracePt t="79027" x="6919913" y="3687763"/>
          <p14:tracePt t="79043" x="6919913" y="3751263"/>
          <p14:tracePt t="79060" x="6911975" y="3830638"/>
          <p14:tracePt t="79077" x="6894513" y="3938588"/>
          <p14:tracePt t="79093" x="6875463" y="4044950"/>
          <p14:tracePt t="79110" x="6848475" y="4170363"/>
          <p14:tracePt t="79127" x="6823075" y="4268788"/>
          <p14:tracePt t="79143" x="6786563" y="4402138"/>
          <p14:tracePt t="79160" x="6777038" y="4456113"/>
          <p14:tracePt t="79177" x="6759575" y="4500563"/>
          <p14:tracePt t="79193" x="6751638" y="4545013"/>
          <p14:tracePt t="79210" x="6742113" y="4554538"/>
          <p14:tracePt t="79227" x="6742113" y="4572000"/>
          <p14:tracePt t="79229" x="6732588" y="4572000"/>
          <p14:tracePt t="79243" x="6732588" y="4581525"/>
          <p14:tracePt t="79260" x="6732588" y="4589463"/>
          <p14:tracePt t="89670" x="6724650" y="4589463"/>
          <p14:tracePt t="89708" x="6724650" y="4598988"/>
          <p14:tracePt t="89716" x="6751638" y="4608513"/>
          <p14:tracePt t="89726" x="6769100" y="4625975"/>
          <p14:tracePt t="89741" x="6823075" y="4670425"/>
          <p14:tracePt t="89774" x="6946900" y="4786313"/>
          <p14:tracePt t="89807" x="7062788" y="4875213"/>
          <p14:tracePt t="89824" x="7116763" y="4919663"/>
          <p14:tracePt t="89840" x="7205663" y="4965700"/>
          <p14:tracePt t="89857" x="7269163" y="4983163"/>
          <p14:tracePt t="89874" x="7323138" y="4991100"/>
          <p14:tracePt t="89890" x="7394575" y="5010150"/>
          <p14:tracePt t="89907" x="7500938" y="5027613"/>
          <p14:tracePt t="89925" x="7599363" y="5045075"/>
          <p14:tracePt t="89940" x="7697788" y="5045075"/>
          <p14:tracePt t="89957" x="7840663" y="5045075"/>
          <p14:tracePt t="89974" x="7929563" y="5037138"/>
          <p14:tracePt t="89990" x="8018463" y="5027613"/>
          <p14:tracePt t="90007" x="8081963" y="5010150"/>
          <p14:tracePt t="90024" x="8180388" y="5000625"/>
          <p14:tracePt t="90040" x="8277225" y="5000625"/>
          <p14:tracePt t="90057" x="8367713" y="5000625"/>
          <p14:tracePt t="90074" x="8412163" y="5000625"/>
        </p14:tracePtLst>
      </p14:laserTraceLst>
    </p:ext>
  </p:extLs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el 1"/>
          <p:cNvSpPr>
            <a:spLocks noGrp="1"/>
          </p:cNvSpPr>
          <p:nvPr>
            <p:ph type="title"/>
          </p:nvPr>
        </p:nvSpPr>
        <p:spPr>
          <a:xfrm>
            <a:off x="923925" y="611188"/>
            <a:ext cx="10344150" cy="1030287"/>
          </a:xfrm>
        </p:spPr>
        <p:txBody>
          <a:bodyPr>
            <a:normAutofit/>
          </a:bodyPr>
          <a:lstStyle/>
          <a:p>
            <a:r>
              <a:rPr lang="en-US" altLang="nl-BE" dirty="0"/>
              <a:t>Correct </a:t>
            </a:r>
            <a:r>
              <a:rPr lang="en-US" altLang="nl-BE" dirty="0" err="1"/>
              <a:t>inschatten</a:t>
            </a:r>
            <a:r>
              <a:rPr lang="en-US" altLang="nl-BE" dirty="0"/>
              <a:t> van de </a:t>
            </a:r>
            <a:r>
              <a:rPr lang="en-US" altLang="nl-BE" dirty="0" err="1"/>
              <a:t>strooistraling</a:t>
            </a:r>
            <a:endParaRPr lang="en-US" altLang="nl-BE" dirty="0"/>
          </a:p>
        </p:txBody>
      </p:sp>
      <p:sp>
        <p:nvSpPr>
          <p:cNvPr id="55299" name="Tijdelijke aanduiding voor inhoud 2"/>
          <p:cNvSpPr>
            <a:spLocks noGrp="1"/>
          </p:cNvSpPr>
          <p:nvPr>
            <p:ph idx="1"/>
          </p:nvPr>
        </p:nvSpPr>
        <p:spPr>
          <a:xfrm>
            <a:off x="923925" y="1641475"/>
            <a:ext cx="10515600" cy="4351338"/>
          </a:xfrm>
        </p:spPr>
        <p:txBody>
          <a:bodyPr/>
          <a:lstStyle/>
          <a:p>
            <a:r>
              <a:rPr lang="en-US" altLang="nl-BE" dirty="0"/>
              <a:t>Check </a:t>
            </a:r>
            <a:r>
              <a:rPr lang="en-US" altLang="nl-BE" dirty="0" err="1"/>
              <a:t>iso-dosis</a:t>
            </a:r>
            <a:r>
              <a:rPr lang="en-US" altLang="nl-BE" dirty="0"/>
              <a:t> </a:t>
            </a:r>
            <a:r>
              <a:rPr lang="en-US" altLang="nl-BE" dirty="0" err="1"/>
              <a:t>kurven</a:t>
            </a:r>
            <a:r>
              <a:rPr lang="en-US" altLang="nl-BE" dirty="0"/>
              <a:t> </a:t>
            </a:r>
            <a:r>
              <a:rPr lang="en-US" altLang="nl-BE" dirty="0" err="1"/>
              <a:t>en</a:t>
            </a:r>
            <a:r>
              <a:rPr lang="en-US" altLang="nl-BE" dirty="0"/>
              <a:t> </a:t>
            </a:r>
            <a:r>
              <a:rPr lang="en-US" altLang="nl-BE" dirty="0" err="1"/>
              <a:t>kies</a:t>
            </a:r>
            <a:r>
              <a:rPr lang="en-US" altLang="nl-BE" dirty="0"/>
              <a:t> de </a:t>
            </a:r>
            <a:r>
              <a:rPr lang="en-US" altLang="nl-BE" dirty="0" err="1"/>
              <a:t>juiste</a:t>
            </a:r>
            <a:r>
              <a:rPr lang="en-US" altLang="nl-BE" dirty="0"/>
              <a:t> </a:t>
            </a:r>
            <a:r>
              <a:rPr lang="en-US" altLang="nl-BE" dirty="0" err="1"/>
              <a:t>positie</a:t>
            </a:r>
            <a:endParaRPr lang="en-US" altLang="nl-BE" dirty="0"/>
          </a:p>
        </p:txBody>
      </p:sp>
      <p:pic>
        <p:nvPicPr>
          <p:cNvPr id="5530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7664" y="2408238"/>
            <a:ext cx="4459287" cy="4137025"/>
          </a:xfrm>
          <a:prstGeom prst="rect">
            <a:avLst/>
          </a:prstGeom>
          <a:noFill/>
          <a:ln w="25400">
            <a:solidFill>
              <a:schemeClr val="tx2"/>
            </a:solidFill>
            <a:miter lim="800000"/>
            <a:headEnd/>
            <a:tailEnd/>
          </a:ln>
          <a:extLst>
            <a:ext uri="{909E8E84-426E-40DD-AFC4-6F175D3DCCD1}">
              <a14:hiddenFill xmlns:a14="http://schemas.microsoft.com/office/drawing/2010/main">
                <a:solidFill>
                  <a:srgbClr val="FFFFFF"/>
                </a:solidFill>
              </a14:hiddenFill>
            </a:ext>
          </a:extLst>
        </p:spPr>
      </p:pic>
      <p:sp>
        <p:nvSpPr>
          <p:cNvPr id="55301" name="Tijdelijke aanduiding voor voettekst 1"/>
          <p:cNvSpPr txBox="1">
            <a:spLocks/>
          </p:cNvSpPr>
          <p:nvPr/>
        </p:nvSpPr>
        <p:spPr bwMode="auto">
          <a:xfrm>
            <a:off x="2232025" y="6545263"/>
            <a:ext cx="7315200" cy="30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spcBef>
                <a:spcPct val="0"/>
              </a:spcBef>
              <a:buClrTx/>
              <a:buFontTx/>
              <a:buNone/>
            </a:pPr>
            <a:r>
              <a:rPr lang="en-GB" altLang="nl-BE" sz="1200" b="0">
                <a:solidFill>
                  <a:schemeClr val="tx1"/>
                </a:solidFill>
                <a:latin typeface="Times New Roman" panose="02020603050405020304" pitchFamily="18" charset="0"/>
              </a:rPr>
              <a:t>SENTINEL: Interventional Radiology and Cardiology Course: Occupation radiation protection</a:t>
            </a:r>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68955805"/>
      </p:ext>
    </p:extLst>
  </p:cSld>
  <p:clrMapOvr>
    <a:masterClrMapping/>
  </p:clrMapOvr>
  <mc:AlternateContent xmlns:mc="http://schemas.openxmlformats.org/markup-compatibility/2006" xmlns:p14="http://schemas.microsoft.com/office/powerpoint/2010/main">
    <mc:Choice Requires="p14">
      <p:transition spd="slow" p14:dur="2000" advTm="55956"/>
    </mc:Choice>
    <mc:Fallback xmlns="">
      <p:transition spd="slow" advTm="55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948" x="8412163" y="4991100"/>
          <p14:tracePt t="4957" x="8358188" y="4919663"/>
          <p14:tracePt t="4962" x="8296275" y="4830763"/>
          <p14:tracePt t="4970" x="8205788" y="4732338"/>
          <p14:tracePt t="4987" x="8081963" y="4500563"/>
          <p14:tracePt t="5003" x="8062913" y="4303713"/>
          <p14:tracePt t="5036" x="8081963" y="4037013"/>
          <p14:tracePt t="5069" x="8099425" y="3803650"/>
          <p14:tracePt t="5086" x="8099425" y="3697288"/>
          <p14:tracePt t="5103" x="8108950" y="3598863"/>
          <p14:tracePt t="5119" x="8134350" y="3482975"/>
          <p14:tracePt t="5136" x="8161338" y="3429000"/>
          <p14:tracePt t="5153" x="8170863" y="3402013"/>
          <p14:tracePt t="5169" x="8180388" y="3394075"/>
          <p14:tracePt t="5604" x="8180388" y="3384550"/>
          <p14:tracePt t="5612" x="8161338" y="3357563"/>
          <p14:tracePt t="5620" x="8134350" y="3322638"/>
          <p14:tracePt t="5636" x="8089900" y="3251200"/>
          <p14:tracePt t="5653" x="8045450" y="3187700"/>
          <p14:tracePt t="5669" x="8027988" y="3133725"/>
          <p14:tracePt t="5686" x="8010525" y="3098800"/>
          <p14:tracePt t="5719" x="7974013" y="3000375"/>
          <p14:tracePt t="5752" x="7956550" y="2901950"/>
          <p14:tracePt t="5769" x="7956550" y="2857500"/>
          <p14:tracePt t="5786" x="7939088" y="2813050"/>
          <p14:tracePt t="5802" x="7929563" y="2768600"/>
          <p14:tracePt t="5819" x="7912100" y="2705100"/>
          <p14:tracePt t="5836" x="7885113" y="2652713"/>
          <p14:tracePt t="5852" x="7840663" y="2581275"/>
          <p14:tracePt t="5869" x="7732713" y="2428875"/>
          <p14:tracePt t="5886" x="7634288" y="2322513"/>
          <p14:tracePt t="5902" x="7537450" y="2241550"/>
          <p14:tracePt t="5919" x="7429500" y="2143125"/>
          <p14:tracePt t="5936" x="7269163" y="2044700"/>
          <p14:tracePt t="5952" x="7045325" y="1965325"/>
          <p14:tracePt t="5971" x="6724650" y="1866900"/>
          <p14:tracePt t="5986" x="6491288" y="1803400"/>
          <p14:tracePt t="6002" x="6224588" y="1758950"/>
          <p14:tracePt t="6019" x="5956300" y="1731963"/>
          <p14:tracePt t="6036" x="5705475" y="1724025"/>
          <p14:tracePt t="6052" x="5446713" y="1724025"/>
          <p14:tracePt t="6069" x="5205413" y="1751013"/>
          <p14:tracePt t="6086" x="5037138" y="1768475"/>
          <p14:tracePt t="6102" x="4875213" y="1795463"/>
          <p14:tracePt t="6120" x="4705350" y="1839913"/>
          <p14:tracePt t="6136" x="4616450" y="1857375"/>
          <p14:tracePt t="6152" x="4545013" y="1893888"/>
          <p14:tracePt t="6169" x="4483100" y="1919288"/>
          <p14:tracePt t="6186" x="4411663" y="1965325"/>
          <p14:tracePt t="6202" x="4348163" y="2017713"/>
          <p14:tracePt t="6220" x="4251325" y="2205038"/>
          <p14:tracePt t="6235" x="4214813" y="2446338"/>
          <p14:tracePt t="6252" x="4214813" y="2822575"/>
          <p14:tracePt t="6269" x="4232275" y="3268663"/>
          <p14:tracePt t="6286" x="4340225" y="3751263"/>
          <p14:tracePt t="6302" x="4411663" y="4259263"/>
          <p14:tracePt t="6319" x="4465638" y="4670425"/>
          <p14:tracePt t="6336" x="4652963" y="5062538"/>
          <p14:tracePt t="6352" x="4919663" y="5348288"/>
          <p14:tracePt t="6369" x="5394325" y="5518150"/>
          <p14:tracePt t="6386" x="5697538" y="5527675"/>
          <p14:tracePt t="6402" x="6099175" y="5465763"/>
          <p14:tracePt t="6419" x="6537325" y="5340350"/>
          <p14:tracePt t="6436" x="6919913" y="5160963"/>
          <p14:tracePt t="6454" x="7358063" y="4848225"/>
          <p14:tracePt t="6470" x="7510463" y="4608513"/>
          <p14:tracePt t="6486" x="7572375" y="4394200"/>
          <p14:tracePt t="6502" x="7572375" y="4133850"/>
          <p14:tracePt t="6519" x="7466013" y="3902075"/>
          <p14:tracePt t="6536" x="7313613" y="3759200"/>
          <p14:tracePt t="6552" x="7161213" y="3679825"/>
          <p14:tracePt t="6569" x="7037388" y="3670300"/>
          <p14:tracePt t="6586" x="6938963" y="3670300"/>
          <p14:tracePt t="6603" x="6769100" y="3759200"/>
          <p14:tracePt t="6619" x="6661150" y="3884613"/>
          <p14:tracePt t="6636" x="6581775" y="4044950"/>
          <p14:tracePt t="6652" x="6510338" y="4224338"/>
          <p14:tracePt t="6669" x="6473825" y="4419600"/>
          <p14:tracePt t="6686" x="6473825" y="4643438"/>
          <p14:tracePt t="6702" x="6545263" y="4902200"/>
          <p14:tracePt t="6720" x="6688138" y="5232400"/>
          <p14:tracePt t="6736" x="6823075" y="5367338"/>
          <p14:tracePt t="6752" x="7018338" y="5419725"/>
          <p14:tracePt t="6769" x="7259638" y="5394325"/>
          <p14:tracePt t="6786" x="7599363" y="5259388"/>
          <p14:tracePt t="6802" x="7920038" y="5045075"/>
          <p14:tracePt t="6819" x="8072438" y="4857750"/>
          <p14:tracePt t="6836" x="8143875" y="4643438"/>
          <p14:tracePt t="6852" x="8099425" y="4241800"/>
          <p14:tracePt t="6869" x="7902575" y="3894138"/>
          <p14:tracePt t="6886" x="7562850" y="3616325"/>
          <p14:tracePt t="6902" x="7224713" y="3446463"/>
          <p14:tracePt t="6919" x="7010400" y="3429000"/>
          <p14:tracePt t="6935" x="6840538" y="3455988"/>
          <p14:tracePt t="6952" x="6670675" y="3589338"/>
          <p14:tracePt t="6970" x="6465888" y="3965575"/>
          <p14:tracePt t="6985" x="6411913" y="4179888"/>
          <p14:tracePt t="7002" x="6402388" y="4384675"/>
          <p14:tracePt t="7019" x="6483350" y="4562475"/>
          <p14:tracePt t="7035" x="6562725" y="4660900"/>
          <p14:tracePt t="7052" x="6688138" y="4724400"/>
          <p14:tracePt t="7069" x="6804025" y="4741863"/>
          <p14:tracePt t="7085" x="6875463" y="4741863"/>
          <p14:tracePt t="7102" x="6929438" y="4714875"/>
          <p14:tracePt t="20994" x="6919913" y="4705350"/>
          <p14:tracePt t="21003" x="6867525" y="4687888"/>
          <p14:tracePt t="21009" x="6777038" y="4660900"/>
          <p14:tracePt t="21018" x="6670675" y="4625975"/>
          <p14:tracePt t="21032" x="6554788" y="4616450"/>
          <p14:tracePt t="21049" x="6242050" y="4589463"/>
          <p14:tracePt t="21065" x="6072188" y="4572000"/>
          <p14:tracePt t="21098" x="5599113" y="4545013"/>
          <p14:tracePt t="21132" x="5108575" y="4554538"/>
          <p14:tracePt t="21148" x="4929188" y="4545013"/>
          <p14:tracePt t="21165" x="4697413" y="4500563"/>
          <p14:tracePt t="21182" x="4537075" y="4465638"/>
          <p14:tracePt t="21198" x="4402138" y="4456113"/>
          <p14:tracePt t="21215" x="4340225" y="4456113"/>
          <p14:tracePt t="21232" x="4303713" y="4438650"/>
          <p14:tracePt t="21248" x="4268788" y="4419600"/>
          <p14:tracePt t="21265" x="4170363" y="4375150"/>
          <p14:tracePt t="21282" x="3973513" y="4313238"/>
          <p14:tracePt t="21284" x="3848100" y="4276725"/>
          <p14:tracePt t="21298" x="3571875" y="4214813"/>
          <p14:tracePt t="21315" x="3322638" y="4160838"/>
          <p14:tracePt t="21331" x="3098800" y="4108450"/>
          <p14:tracePt t="21348" x="2884488" y="4027488"/>
          <p14:tracePt t="21365" x="2697163" y="3902075"/>
          <p14:tracePt t="21382" x="2544763" y="3776663"/>
          <p14:tracePt t="21398" x="2455863" y="3670300"/>
          <p14:tracePt t="21416" x="2384425" y="3490913"/>
          <p14:tracePt t="21432" x="2366963" y="3384550"/>
          <p14:tracePt t="21448" x="2366963" y="3286125"/>
          <p14:tracePt t="21465" x="2384425" y="3197225"/>
          <p14:tracePt t="21482" x="2401888" y="3125788"/>
          <p14:tracePt t="21498" x="2438400" y="3036888"/>
          <p14:tracePt t="21515" x="2446338" y="2946400"/>
          <p14:tracePt t="21531" x="2446338" y="2884488"/>
          <p14:tracePt t="21548" x="2446338" y="2822575"/>
          <p14:tracePt t="21565" x="2446338" y="2813050"/>
          <p14:tracePt t="21604" x="2438400" y="2813050"/>
          <p14:tracePt t="21682" x="2438400" y="2822575"/>
          <p14:tracePt t="21690" x="2490788" y="2830513"/>
          <p14:tracePt t="21699" x="2589213" y="2830513"/>
          <p14:tracePt t="21715" x="2822575" y="2822575"/>
          <p14:tracePt t="21731" x="3116263" y="2786063"/>
          <p14:tracePt t="21748" x="3429000" y="2697163"/>
          <p14:tracePt t="21765" x="3660775" y="2616200"/>
          <p14:tracePt t="21781" x="3884613" y="2500313"/>
          <p14:tracePt t="21798" x="3990975" y="2393950"/>
          <p14:tracePt t="21815" x="4081463" y="2268538"/>
          <p14:tracePt t="21832" x="4143375" y="2116138"/>
          <p14:tracePt t="21848" x="4170363" y="1965325"/>
          <p14:tracePt t="21865" x="4160838" y="1822450"/>
          <p14:tracePt t="21881" x="4098925" y="1679575"/>
          <p14:tracePt t="21898" x="3973513" y="1581150"/>
          <p14:tracePt t="21916" x="3687763" y="1482725"/>
          <p14:tracePt t="21931" x="3473450" y="1455738"/>
          <p14:tracePt t="21950" x="3259138" y="1455738"/>
          <p14:tracePt t="21965" x="3044825" y="1473200"/>
          <p14:tracePt t="21981" x="2847975" y="1544638"/>
          <p14:tracePt t="21998" x="2670175" y="1633538"/>
          <p14:tracePt t="22015" x="2465388" y="1758950"/>
          <p14:tracePt t="22031" x="2224088" y="1965325"/>
          <p14:tracePt t="22048" x="2071688" y="2098675"/>
          <p14:tracePt t="22065" x="2000250" y="2232025"/>
          <p14:tracePt t="22082" x="1973263" y="2330450"/>
          <p14:tracePt t="22098" x="2000250" y="2411413"/>
          <p14:tracePt t="22115" x="2081213" y="2473325"/>
          <p14:tracePt t="22132" x="2232025" y="2490788"/>
          <p14:tracePt t="22148" x="2428875" y="2490788"/>
          <p14:tracePt t="22165" x="2652713" y="2446338"/>
          <p14:tracePt t="22181" x="2946400" y="2330450"/>
          <p14:tracePt t="22198" x="3089275" y="2224088"/>
          <p14:tracePt t="22215" x="3170238" y="2125663"/>
          <p14:tracePt t="22231" x="3205163" y="2044700"/>
          <p14:tracePt t="22248" x="3205163" y="1982788"/>
          <p14:tracePt t="22265" x="3170238" y="1911350"/>
          <p14:tracePt t="22281" x="3054350" y="1830388"/>
          <p14:tracePt t="22298" x="2955925" y="1812925"/>
          <p14:tracePt t="22315" x="2857500" y="1812925"/>
          <p14:tracePt t="22331" x="2751138" y="1866900"/>
          <p14:tracePt t="22348" x="2670175" y="1919288"/>
          <p14:tracePt t="22365" x="2589213" y="1990725"/>
          <p14:tracePt t="22381" x="2527300" y="2089150"/>
          <p14:tracePt t="22398" x="2490788" y="2187575"/>
          <p14:tracePt t="22415" x="2482850" y="2286000"/>
          <p14:tracePt t="22431" x="2544763" y="2384425"/>
          <p14:tracePt t="22448" x="2697163" y="2419350"/>
          <p14:tracePt t="22465" x="2901950" y="2428875"/>
          <p14:tracePt t="22481" x="3143250" y="2401888"/>
          <p14:tracePt t="22498" x="3340100" y="2322513"/>
          <p14:tracePt t="22515" x="3500438" y="2197100"/>
          <p14:tracePt t="22532" x="3616325" y="2009775"/>
          <p14:tracePt t="22548" x="3633788" y="1911350"/>
          <p14:tracePt t="22565" x="3633788" y="1847850"/>
          <p14:tracePt t="22581" x="3598863" y="1803400"/>
          <p14:tracePt t="22598" x="3554413" y="1795463"/>
          <p14:tracePt t="22615" x="3509963" y="1795463"/>
          <p14:tracePt t="22631" x="3411538" y="1847850"/>
          <p14:tracePt t="22648" x="3303588" y="1938338"/>
          <p14:tracePt t="22665" x="3187700" y="2071688"/>
          <p14:tracePt t="22681" x="3027363" y="2303463"/>
          <p14:tracePt t="22698" x="2973388" y="2428875"/>
          <p14:tracePt t="22715" x="2965450" y="2509838"/>
          <p14:tracePt t="22731" x="2965450" y="2544763"/>
          <p14:tracePt t="22748" x="2990850" y="2571750"/>
          <p14:tracePt t="22765" x="3036888" y="2571750"/>
          <p14:tracePt t="22782" x="3089275" y="2571750"/>
          <p14:tracePt t="22798" x="3098800" y="2562225"/>
          <p14:tracePt t="22815" x="3108325" y="2554288"/>
          <p14:tracePt t="23438" x="3160713" y="2517775"/>
          <p14:tracePt t="23446" x="3251200" y="2473325"/>
          <p14:tracePt t="23454" x="3330575" y="2438400"/>
          <p14:tracePt t="23464" x="3446463" y="2393950"/>
          <p14:tracePt t="23481" x="3687763" y="2322513"/>
          <p14:tracePt t="23498" x="4017963" y="2251075"/>
          <p14:tracePt t="23531" x="4625975" y="2224088"/>
          <p14:tracePt t="23564" x="4751388" y="2232025"/>
          <p14:tracePt t="23753" x="4751388" y="2241550"/>
          <p14:tracePt t="23791" x="4759325" y="2251075"/>
          <p14:tracePt t="23798" x="4768850" y="2276475"/>
          <p14:tracePt t="23806" x="4786313" y="2303463"/>
          <p14:tracePt t="23815" x="4803775" y="2330450"/>
          <p14:tracePt t="23831" x="4884738" y="2411413"/>
          <p14:tracePt t="23848" x="4991100" y="2482850"/>
          <p14:tracePt t="23864" x="5143500" y="2554288"/>
          <p14:tracePt t="23881" x="5303838" y="2608263"/>
          <p14:tracePt t="23898" x="5500688" y="2652713"/>
          <p14:tracePt t="23915" x="5946775" y="2751138"/>
          <p14:tracePt t="23931" x="6242050" y="2813050"/>
          <p14:tracePt t="23948" x="6527800" y="2874963"/>
          <p14:tracePt t="23964" x="6715125" y="2955925"/>
          <p14:tracePt t="23981" x="6813550" y="3027363"/>
          <p14:tracePt t="23998" x="6831013" y="3062288"/>
          <p14:tracePt t="24014" x="6831013" y="3081338"/>
          <p14:tracePt t="24197" x="6884988" y="3054350"/>
          <p14:tracePt t="24212" x="6894513" y="3054350"/>
          <p14:tracePt t="24220" x="6919913" y="3062288"/>
          <p14:tracePt t="24231" x="6938963" y="3071813"/>
          <p14:tracePt t="24247" x="6965950" y="3081338"/>
          <p14:tracePt t="24264" x="7018338" y="3081338"/>
          <p14:tracePt t="24281" x="7062788" y="3081338"/>
          <p14:tracePt t="24298" x="7072313" y="3081338"/>
          <p14:tracePt t="24336" x="7072313" y="3071813"/>
          <p14:tracePt t="24353" x="7081838" y="3071813"/>
          <p14:tracePt t="24360" x="7089775" y="3054350"/>
          <p14:tracePt t="24368" x="7089775" y="3044825"/>
          <p14:tracePt t="24381" x="7099300" y="3044825"/>
          <p14:tracePt t="24400" x="7099300" y="3036888"/>
          <p14:tracePt t="24414" x="7143750" y="3027363"/>
          <p14:tracePt t="24431" x="7259638" y="3044825"/>
          <p14:tracePt t="24447" x="7446963" y="3089275"/>
          <p14:tracePt t="24464" x="7724775" y="3205163"/>
          <p14:tracePt t="24481" x="8001000" y="3394075"/>
          <p14:tracePt t="24497" x="8277225" y="3608388"/>
          <p14:tracePt t="24514" x="8466138" y="3795713"/>
          <p14:tracePt t="24532" x="8609013" y="4125913"/>
          <p14:tracePt t="24548" x="8616950" y="4357688"/>
          <p14:tracePt t="24564" x="8582025" y="4625975"/>
          <p14:tracePt t="24581" x="8474075" y="4929188"/>
          <p14:tracePt t="24598" x="8375650" y="5232400"/>
          <p14:tracePt t="24614" x="8269288" y="5456238"/>
          <p14:tracePt t="24631" x="8180388" y="5572125"/>
          <p14:tracePt t="24647" x="8126413" y="5599113"/>
          <p14:tracePt t="24664" x="8062913" y="5599113"/>
          <p14:tracePt t="24681" x="7974013" y="5518150"/>
          <p14:tracePt t="24698" x="7848600" y="5375275"/>
          <p14:tracePt t="24714" x="7732713" y="5251450"/>
          <p14:tracePt t="24731" x="7670800" y="5180013"/>
          <p14:tracePt t="24747" x="7670800" y="5153025"/>
          <p14:tracePt t="24764" x="7670800" y="5133975"/>
          <p14:tracePt t="24782" x="7688263" y="5116513"/>
          <p14:tracePt t="24797" x="7715250" y="5108575"/>
          <p14:tracePt t="24814" x="7796213" y="5099050"/>
          <p14:tracePt t="24831" x="7920038" y="5054600"/>
          <p14:tracePt t="24847" x="8062913" y="4973638"/>
          <p14:tracePt t="24864" x="8180388" y="4867275"/>
          <p14:tracePt t="24881" x="8277225" y="4741863"/>
          <p14:tracePt t="24897" x="8304213" y="4643438"/>
          <p14:tracePt t="24914" x="8323263" y="4598988"/>
          <p14:tracePt t="24947" x="8323263" y="4608513"/>
          <p14:tracePt t="24964" x="8331200" y="4652963"/>
          <p14:tracePt t="24981" x="8331200" y="4786313"/>
          <p14:tracePt t="24997" x="8286750" y="5010150"/>
          <p14:tracePt t="25014" x="8170863" y="5286375"/>
          <p14:tracePt t="25031" x="7991475" y="5616575"/>
          <p14:tracePt t="25047" x="7742238" y="5938838"/>
          <p14:tracePt t="25064" x="7670800" y="6027738"/>
          <p14:tracePt t="25081" x="7653338" y="6054725"/>
          <p14:tracePt t="25119" x="7653338" y="6062663"/>
          <p14:tracePt t="25131" x="7661275" y="6072188"/>
          <p14:tracePt t="25148" x="7732713" y="6081713"/>
          <p14:tracePt t="25164" x="7813675" y="6027738"/>
          <p14:tracePt t="25181" x="7947025" y="5929313"/>
          <p14:tracePt t="25197" x="8126413" y="5803900"/>
          <p14:tracePt t="25214" x="8304213" y="5688013"/>
          <p14:tracePt t="25231" x="8456613" y="5572125"/>
          <p14:tracePt t="25247" x="8609013" y="5456238"/>
          <p14:tracePt t="25264" x="8742363" y="5357813"/>
          <p14:tracePt t="25281" x="8848725" y="5259388"/>
          <p14:tracePt t="25297" x="8929688" y="5232400"/>
          <p14:tracePt t="25314" x="8947150" y="5241925"/>
          <p14:tracePt t="25331" x="8966200" y="5286375"/>
          <p14:tracePt t="25347" x="8974138" y="5419725"/>
          <p14:tracePt t="25364" x="8939213" y="5608638"/>
          <p14:tracePt t="25380" x="8867775" y="5848350"/>
          <p14:tracePt t="25398" x="8742363" y="6188075"/>
          <p14:tracePt t="25414" x="8653463" y="6303963"/>
          <p14:tracePt t="25430" x="8609013" y="6357938"/>
          <p14:tracePt t="25450" x="8589963" y="6375400"/>
          <p14:tracePt t="25464" x="8589963" y="6384925"/>
          <p14:tracePt t="26296" x="8589963" y="6348413"/>
          <p14:tracePt t="26305" x="8589963" y="6303963"/>
          <p14:tracePt t="26314" x="8582025" y="6251575"/>
          <p14:tracePt t="26331" x="8582025" y="6170613"/>
          <p14:tracePt t="26347" x="8582025" y="6072188"/>
          <p14:tracePt t="26364" x="8582025" y="5929313"/>
          <p14:tracePt t="26397" x="8589963" y="5626100"/>
          <p14:tracePt t="26430" x="8572500" y="5500688"/>
          <p14:tracePt t="26447" x="8555038" y="5411788"/>
          <p14:tracePt t="26464" x="8537575" y="5313363"/>
          <p14:tracePt t="26480" x="8518525" y="5224463"/>
          <p14:tracePt t="26497" x="8510588" y="5160963"/>
          <p14:tracePt t="26514" x="8501063" y="5126038"/>
          <p14:tracePt t="26991" x="8456613" y="5143500"/>
          <p14:tracePt t="27000" x="8375650" y="5205413"/>
          <p14:tracePt t="27008" x="8296275" y="5251450"/>
          <p14:tracePt t="27016" x="8197850" y="5295900"/>
          <p14:tracePt t="27030" x="8108950" y="5330825"/>
          <p14:tracePt t="27047" x="7947025" y="5402263"/>
          <p14:tracePt t="27064" x="7902575" y="5411788"/>
          <p14:tracePt t="27097" x="7823200" y="5429250"/>
          <p14:tracePt t="27130" x="7796213" y="5429250"/>
          <p14:tracePt t="27226" x="7796213" y="5419725"/>
          <p14:tracePt t="27234" x="7786688" y="5411788"/>
          <p14:tracePt t="27250" x="7786688" y="5402263"/>
          <p14:tracePt t="27267" x="7786688" y="5394325"/>
          <p14:tracePt t="27274" x="7777163" y="5384800"/>
          <p14:tracePt t="27290" x="7759700" y="5375275"/>
          <p14:tracePt t="27297" x="7751763" y="5367338"/>
          <p14:tracePt t="27313" x="7705725" y="5367338"/>
          <p14:tracePt t="27330" x="7688263" y="5375275"/>
          <p14:tracePt t="27347" x="7670800" y="5394325"/>
          <p14:tracePt t="27363" x="7661275" y="5402263"/>
          <p14:tracePt t="27398" x="7661275" y="5419725"/>
          <p14:tracePt t="27413" x="7670800" y="5429250"/>
          <p14:tracePt t="27587" x="7680325" y="5429250"/>
          <p14:tracePt t="27610" x="7670800" y="5419725"/>
          <p14:tracePt t="27616" x="7670800" y="5411788"/>
          <p14:tracePt t="27624" x="7661275" y="5402263"/>
          <p14:tracePt t="27640" x="7661275" y="5394325"/>
          <p14:tracePt t="27656" x="7661275" y="5384800"/>
          <p14:tracePt t="27665" x="7661275" y="5375275"/>
          <p14:tracePt t="27681" x="7661275" y="5367338"/>
          <p14:tracePt t="27697" x="7680325" y="5357813"/>
          <p14:tracePt t="27713" x="7688263" y="5340350"/>
          <p14:tracePt t="27730" x="7688263" y="5330825"/>
          <p14:tracePt t="27780" x="7697788" y="5322888"/>
          <p14:tracePt t="27797" x="7705725" y="5313363"/>
          <p14:tracePt t="27803" x="7724775" y="5303838"/>
          <p14:tracePt t="27813" x="7742238" y="5295900"/>
          <p14:tracePt t="27830" x="7796213" y="5268913"/>
          <p14:tracePt t="27847" x="7858125" y="5224463"/>
          <p14:tracePt t="27863" x="7902575" y="5187950"/>
          <p14:tracePt t="27880" x="7966075" y="5143500"/>
          <p14:tracePt t="27897" x="8018463" y="5099050"/>
          <p14:tracePt t="27913" x="8099425" y="5010150"/>
          <p14:tracePt t="27930" x="8126413" y="4946650"/>
          <p14:tracePt t="27947" x="8134350" y="4894263"/>
          <p14:tracePt t="27963" x="8134350" y="4830763"/>
          <p14:tracePt t="27980" x="8126413" y="4776788"/>
          <p14:tracePt t="27996" x="8116888" y="4732338"/>
          <p14:tracePt t="28013" x="8099425" y="4705350"/>
          <p14:tracePt t="28030" x="8062913" y="4679950"/>
          <p14:tracePt t="28047" x="8037513" y="4652963"/>
          <p14:tracePt t="28064" x="8001000" y="4625975"/>
          <p14:tracePt t="28080" x="7966075" y="4598988"/>
          <p14:tracePt t="28097" x="7939088" y="4581525"/>
          <p14:tracePt t="28113" x="7939088" y="4572000"/>
          <p14:tracePt t="28130" x="7929563" y="4572000"/>
          <p14:tracePt t="28147" x="7929563" y="4554538"/>
          <p14:tracePt t="28163" x="7929563" y="4545013"/>
          <p14:tracePt t="28180" x="7929563" y="4537075"/>
          <p14:tracePt t="28197" x="7920038" y="4518025"/>
          <p14:tracePt t="28213" x="7912100" y="4500563"/>
          <p14:tracePt t="28230" x="7912100" y="4465638"/>
          <p14:tracePt t="28247" x="7902575" y="4429125"/>
          <p14:tracePt t="28263" x="7885113" y="4367213"/>
          <p14:tracePt t="28280" x="7885113" y="4322763"/>
          <p14:tracePt t="28297" x="7867650" y="4286250"/>
          <p14:tracePt t="28313" x="7867650" y="4251325"/>
          <p14:tracePt t="28330" x="7867650" y="4214813"/>
          <p14:tracePt t="28346" x="7848600" y="4187825"/>
          <p14:tracePt t="28364" x="7831138" y="4170363"/>
          <p14:tracePt t="28380" x="7804150" y="4160838"/>
          <p14:tracePt t="28382" x="7777163" y="4143375"/>
          <p14:tracePt t="28396" x="7742238" y="4133850"/>
          <p14:tracePt t="28413" x="7599363" y="4071938"/>
          <p14:tracePt t="28430" x="7473950" y="4044950"/>
          <p14:tracePt t="28446" x="7313613" y="4017963"/>
          <p14:tracePt t="28463" x="7126288" y="3990975"/>
          <p14:tracePt t="28480" x="6956425" y="3965575"/>
          <p14:tracePt t="28496" x="6786563" y="3956050"/>
          <p14:tracePt t="28513" x="6510338" y="3929063"/>
          <p14:tracePt t="28530" x="6323013" y="3919538"/>
          <p14:tracePt t="28546" x="6153150" y="3911600"/>
          <p14:tracePt t="28563" x="6010275" y="3911600"/>
          <p14:tracePt t="28580" x="5875338" y="3919538"/>
          <p14:tracePt t="28596" x="5795963" y="3938588"/>
          <p14:tracePt t="28613" x="5768975" y="3946525"/>
          <p14:tracePt t="28630" x="5768975" y="3956050"/>
          <p14:tracePt t="28646" x="5795963" y="3965575"/>
          <p14:tracePt t="28663" x="5884863" y="3965575"/>
          <p14:tracePt t="28680" x="5983288" y="3956050"/>
          <p14:tracePt t="28696" x="6099175" y="3946525"/>
          <p14:tracePt t="28713" x="6251575" y="3929063"/>
          <p14:tracePt t="28730" x="6411913" y="3919538"/>
          <p14:tracePt t="28746" x="6634163" y="3902075"/>
          <p14:tracePt t="28763" x="6938963" y="3884613"/>
          <p14:tracePt t="28780" x="7153275" y="3894138"/>
          <p14:tracePt t="28796" x="7340600" y="3902075"/>
          <p14:tracePt t="28813" x="7473950" y="3919538"/>
          <p14:tracePt t="28830" x="7554913" y="3929063"/>
          <p14:tracePt t="28846" x="7589838" y="3938588"/>
          <p14:tracePt t="28863" x="7599363" y="3938588"/>
          <p14:tracePt t="29920" x="7599363" y="3946525"/>
          <p14:tracePt t="29944" x="7581900" y="3973513"/>
          <p14:tracePt t="29952" x="7562850" y="3990975"/>
          <p14:tracePt t="29963" x="7562850" y="4017963"/>
          <p14:tracePt t="29980" x="7537450" y="4054475"/>
          <p14:tracePt t="29996" x="7527925" y="4071938"/>
          <p14:tracePt t="30029" x="7518400" y="4081463"/>
          <p14:tracePt t="30219" x="7518400" y="4054475"/>
          <p14:tracePt t="30225" x="7518400" y="4027488"/>
          <p14:tracePt t="30232" x="7518400" y="4010025"/>
          <p14:tracePt t="30246" x="7518400" y="3983038"/>
          <p14:tracePt t="30263" x="7491413" y="3867150"/>
          <p14:tracePt t="30279" x="7412038" y="3625850"/>
          <p14:tracePt t="30296" x="7367588" y="3455988"/>
          <p14:tracePt t="30314" x="7340600" y="3303588"/>
          <p14:tracePt t="30329" x="7323138" y="3160713"/>
          <p14:tracePt t="30346" x="7277100" y="3017838"/>
          <p14:tracePt t="30363" x="7232650" y="2919413"/>
          <p14:tracePt t="30379" x="7188200" y="2847975"/>
          <p14:tracePt t="30396" x="7153275" y="2803525"/>
          <p14:tracePt t="30413" x="7099300" y="2741613"/>
          <p14:tracePt t="30429" x="7062788" y="2705100"/>
          <p14:tracePt t="30446" x="7027863" y="2697163"/>
          <p14:tracePt t="30463" x="7000875" y="2679700"/>
          <p14:tracePt t="30479" x="6983413" y="2660650"/>
          <p14:tracePt t="30496" x="6956425" y="2633663"/>
          <p14:tracePt t="30513" x="6946900" y="2608263"/>
          <p14:tracePt t="30529" x="6929438" y="2589213"/>
          <p14:tracePt t="30547" x="6919913" y="2581275"/>
          <p14:tracePt t="30563" x="6911975" y="2571750"/>
          <p14:tracePt t="30579" x="6902450" y="2571750"/>
          <p14:tracePt t="30596" x="6894513" y="2571750"/>
          <p14:tracePt t="30613" x="6875463" y="2571750"/>
          <p14:tracePt t="30629" x="6831013" y="2589213"/>
          <p14:tracePt t="30646" x="6769100" y="2652713"/>
          <p14:tracePt t="30663" x="6670675" y="2795588"/>
          <p14:tracePt t="30679" x="6608763" y="2901950"/>
          <p14:tracePt t="30696" x="6554788" y="3009900"/>
          <p14:tracePt t="30713" x="6500813" y="3116263"/>
          <p14:tracePt t="30729" x="6483350" y="3214688"/>
          <p14:tracePt t="30746" x="6483350" y="3303588"/>
          <p14:tracePt t="30763" x="6510338" y="3394075"/>
          <p14:tracePt t="30779" x="6599238" y="3509963"/>
          <p14:tracePt t="30796" x="6688138" y="3562350"/>
          <p14:tracePt t="30813" x="6777038" y="3608388"/>
          <p14:tracePt t="30829" x="6902450" y="3616325"/>
          <p14:tracePt t="30846" x="7018338" y="3616325"/>
          <p14:tracePt t="30863" x="7126288" y="3571875"/>
          <p14:tracePt t="30879" x="7188200" y="3527425"/>
          <p14:tracePt t="30896" x="7232650" y="3446463"/>
          <p14:tracePt t="30913" x="7277100" y="3295650"/>
          <p14:tracePt t="30929" x="7286625" y="3152775"/>
          <p14:tracePt t="30946" x="7277100" y="3017838"/>
          <p14:tracePt t="30962" x="7232650" y="2901950"/>
          <p14:tracePt t="30979" x="7170738" y="2822575"/>
          <p14:tracePt t="30996" x="7089775" y="2759075"/>
          <p14:tracePt t="31014" x="6938963" y="2687638"/>
          <p14:tracePt t="31029" x="6813550" y="2670175"/>
          <p14:tracePt t="31046" x="6688138" y="2660650"/>
          <p14:tracePt t="31062" x="6581775" y="2660650"/>
          <p14:tracePt t="31079" x="6518275" y="2670175"/>
          <p14:tracePt t="31096" x="6473825" y="2687638"/>
          <p14:tracePt t="31113" x="6429375" y="2724150"/>
          <p14:tracePt t="31130" x="6384925" y="2786063"/>
          <p14:tracePt t="31146" x="6348413" y="2840038"/>
          <p14:tracePt t="31163" x="6340475" y="2928938"/>
          <p14:tracePt t="31179" x="6323013" y="3036888"/>
          <p14:tracePt t="31196" x="6313488" y="3133725"/>
          <p14:tracePt t="31212" x="6323013" y="3232150"/>
          <p14:tracePt t="31229" x="6367463" y="3295650"/>
          <p14:tracePt t="31246" x="6438900" y="3340100"/>
          <p14:tracePt t="31262" x="6554788" y="3367088"/>
          <p14:tracePt t="31279" x="6769100" y="3348038"/>
          <p14:tracePt t="31296" x="6902450" y="3286125"/>
          <p14:tracePt t="31312" x="7010400" y="3224213"/>
          <p14:tracePt t="31329" x="7081838" y="3125788"/>
          <p14:tracePt t="31346" x="7143750" y="3017838"/>
          <p14:tracePt t="31362" x="7170738" y="2919413"/>
          <p14:tracePt t="31380" x="7170738" y="2803525"/>
          <p14:tracePt t="31396" x="7153275" y="2751138"/>
          <p14:tracePt t="31412" x="7126288" y="2732088"/>
          <p14:tracePt t="31429" x="7099300" y="2714625"/>
          <p14:tracePt t="31446" x="7072313" y="2705100"/>
          <p14:tracePt t="31462" x="7054850" y="2705100"/>
          <p14:tracePt t="31479" x="7027863" y="2705100"/>
          <p14:tracePt t="31496" x="6973888" y="2724150"/>
          <p14:tracePt t="31512" x="6919913" y="2759075"/>
          <p14:tracePt t="31529" x="6858000" y="2830513"/>
          <p14:tracePt t="31546" x="6813550" y="2894013"/>
          <p14:tracePt t="31562" x="6759575" y="2955925"/>
          <p14:tracePt t="31579" x="6732588" y="3017838"/>
          <p14:tracePt t="31596" x="6715125" y="3089275"/>
          <p14:tracePt t="31612" x="6715125" y="3143250"/>
          <p14:tracePt t="31629" x="6769100" y="3214688"/>
          <p14:tracePt t="31646" x="6813550" y="3232150"/>
          <p14:tracePt t="31662" x="6858000" y="3241675"/>
          <p14:tracePt t="31679" x="6894513" y="3241675"/>
          <p14:tracePt t="31696" x="6919913" y="3205163"/>
          <p14:tracePt t="31712" x="6946900" y="3170238"/>
          <p14:tracePt t="31729" x="6965950" y="3116263"/>
          <p14:tracePt t="31746" x="6973888" y="3071813"/>
          <p14:tracePt t="31762" x="6973888" y="3027363"/>
          <p14:tracePt t="31779" x="6983413" y="2990850"/>
          <p14:tracePt t="31796" x="6991350" y="2982913"/>
          <p14:tracePt t="31812" x="7000875" y="2982913"/>
          <p14:tracePt t="31829" x="7018338" y="2982913"/>
          <p14:tracePt t="31846" x="7081838" y="3017838"/>
          <p14:tracePt t="31863" x="7188200" y="3116263"/>
          <p14:tracePt t="31880" x="7340600" y="3286125"/>
          <p14:tracePt t="31896" x="7429500" y="3455988"/>
          <p14:tracePt t="31912" x="7473950" y="3652838"/>
          <p14:tracePt t="31929" x="7491413" y="3867150"/>
          <p14:tracePt t="31946" x="7500938" y="4081463"/>
          <p14:tracePt t="31962" x="7491413" y="4276725"/>
          <p14:tracePt t="31979" x="7473950" y="4473575"/>
          <p14:tracePt t="31996" x="7446963" y="4643438"/>
          <p14:tracePt t="32012" x="7419975" y="4776788"/>
          <p14:tracePt t="32029" x="7358063" y="4929188"/>
          <p14:tracePt t="32045" x="7304088" y="5037138"/>
          <p14:tracePt t="32062" x="7259638" y="5099050"/>
          <p14:tracePt t="32079" x="7215188" y="5153025"/>
          <p14:tracePt t="32096" x="7197725" y="5187950"/>
          <p14:tracePt t="32112" x="7170738" y="5205413"/>
          <p14:tracePt t="32130" x="7116763" y="5241925"/>
          <p14:tracePt t="32146" x="7081838" y="5259388"/>
          <p14:tracePt t="32162" x="7018338" y="5276850"/>
          <p14:tracePt t="32179" x="6946900" y="5286375"/>
          <p14:tracePt t="32196" x="6840538" y="5295900"/>
          <p14:tracePt t="32212" x="6724650" y="5313363"/>
          <p14:tracePt t="32229" x="6616700" y="5313363"/>
          <p14:tracePt t="32245" x="6518275" y="5313363"/>
          <p14:tracePt t="32262" x="6429375" y="5268913"/>
          <p14:tracePt t="32279" x="6259513" y="5143500"/>
          <p14:tracePt t="32295" x="6188075" y="5045075"/>
          <p14:tracePt t="32312" x="6170613" y="4983163"/>
          <p14:tracePt t="32329" x="6170613" y="4929188"/>
          <p14:tracePt t="32345" x="6188075" y="4875213"/>
          <p14:tracePt t="32349" x="6205538" y="4857750"/>
          <p14:tracePt t="32362" x="6224588" y="4830763"/>
          <p14:tracePt t="32380" x="6348413" y="4776788"/>
          <p14:tracePt t="32395" x="6473825" y="4759325"/>
          <p14:tracePt t="32412" x="6616700" y="4751388"/>
          <p14:tracePt t="32429" x="6769100" y="4751388"/>
          <p14:tracePt t="32445" x="6902450" y="4776788"/>
          <p14:tracePt t="32462" x="7018338" y="4822825"/>
          <p14:tracePt t="32479" x="7089775" y="4875213"/>
          <p14:tracePt t="32495" x="7134225" y="4919663"/>
          <p14:tracePt t="32512" x="7143750" y="5010150"/>
          <p14:tracePt t="32529" x="7143750" y="5062538"/>
          <p14:tracePt t="32545" x="7108825" y="5116513"/>
          <p14:tracePt t="32562" x="7054850" y="5170488"/>
          <p14:tracePt t="32579" x="7010400" y="5205413"/>
          <p14:tracePt t="32595" x="6973888" y="5224463"/>
          <p14:tracePt t="32612" x="6919913" y="5224463"/>
          <p14:tracePt t="32629" x="6875463" y="5224463"/>
          <p14:tracePt t="32645" x="6786563" y="5143500"/>
          <p14:tracePt t="32662" x="6724650" y="5027613"/>
          <p14:tracePt t="32679" x="6670675" y="4919663"/>
          <p14:tracePt t="32695" x="6643688" y="4830763"/>
          <p14:tracePt t="32712" x="6643688" y="4768850"/>
          <p14:tracePt t="32729" x="6643688" y="4724400"/>
          <p14:tracePt t="32745" x="6661150" y="4697413"/>
          <p14:tracePt t="32762" x="6697663" y="4687888"/>
          <p14:tracePt t="32779" x="6742113" y="4687888"/>
          <p14:tracePt t="32795" x="6804025" y="4732338"/>
          <p14:tracePt t="32812" x="6875463" y="4795838"/>
          <p14:tracePt t="32829" x="6919913" y="4884738"/>
          <p14:tracePt t="32845" x="6956425" y="4965700"/>
          <p14:tracePt t="32848" x="6956425" y="4991100"/>
          <p14:tracePt t="32862" x="6956425" y="5018088"/>
          <p14:tracePt t="32880" x="6938963" y="5108575"/>
          <p14:tracePt t="32895" x="6894513" y="5170488"/>
          <p14:tracePt t="32912" x="6831013" y="5214938"/>
          <p14:tracePt t="32929" x="6751638" y="5241925"/>
          <p14:tracePt t="32945" x="6688138" y="5241925"/>
          <p14:tracePt t="32962" x="6616700" y="5214938"/>
          <p14:tracePt t="32979" x="6554788" y="5160963"/>
          <p14:tracePt t="32996" x="6483350" y="5037138"/>
          <p14:tracePt t="33013" x="6483350" y="4965700"/>
          <p14:tracePt t="33029" x="6483350" y="4894263"/>
          <p14:tracePt t="33045" x="6527800" y="4830763"/>
          <p14:tracePt t="33062" x="6589713" y="4786313"/>
          <p14:tracePt t="33079" x="6705600" y="4759325"/>
          <p14:tracePt t="33095" x="6848475" y="4759325"/>
          <p14:tracePt t="33112" x="7000875" y="4795838"/>
          <p14:tracePt t="33129" x="7108825" y="4867275"/>
          <p14:tracePt t="33145" x="7180263" y="4973638"/>
          <p14:tracePt t="33162" x="7188200" y="5037138"/>
          <p14:tracePt t="33179" x="7161213" y="5116513"/>
          <p14:tracePt t="33195" x="7099300" y="5180013"/>
          <p14:tracePt t="33212" x="7000875" y="5232400"/>
          <p14:tracePt t="33230" x="6894513" y="5259388"/>
          <p14:tracePt t="33245" x="6751638" y="5251450"/>
          <p14:tracePt t="33262" x="6680200" y="5205413"/>
          <p14:tracePt t="33278" x="6653213" y="5143500"/>
          <p14:tracePt t="33295" x="6626225" y="5054600"/>
          <p14:tracePt t="33312" x="6626225" y="4973638"/>
          <p14:tracePt t="33329" x="6653213" y="4919663"/>
          <p14:tracePt t="33345" x="6705600" y="4884738"/>
          <p14:tracePt t="33347" x="6732588" y="4867275"/>
          <p14:tracePt t="33362" x="6777038" y="4857750"/>
          <p14:tracePt t="33378" x="6867525" y="4857750"/>
          <p14:tracePt t="33395" x="7037388" y="4911725"/>
          <p14:tracePt t="33412" x="7089775" y="4973638"/>
          <p14:tracePt t="33429" x="7116763" y="5037138"/>
          <p14:tracePt t="33445" x="7116763" y="5108575"/>
          <p14:tracePt t="33462" x="7081838" y="5180013"/>
          <p14:tracePt t="33478" x="7018338" y="5241925"/>
          <p14:tracePt t="33495" x="6919913" y="5295900"/>
          <p14:tracePt t="33512" x="6875463" y="5295900"/>
          <p14:tracePt t="33528" x="6831013" y="5251450"/>
          <p14:tracePt t="33545" x="6777038" y="5160963"/>
          <p14:tracePt t="33562" x="6724650" y="5062538"/>
          <p14:tracePt t="33578" x="6697663" y="4983163"/>
          <p14:tracePt t="33595" x="6697663" y="4938713"/>
          <p14:tracePt t="33612" x="6697663" y="4884738"/>
          <p14:tracePt t="33628" x="6705600" y="4875213"/>
          <p14:tracePt t="33645" x="6732588" y="4875213"/>
          <p14:tracePt t="33662" x="6777038" y="4911725"/>
          <p14:tracePt t="33678" x="6831013" y="4956175"/>
          <p14:tracePt t="33695" x="6867525" y="5010150"/>
          <p14:tracePt t="33712" x="6884988" y="5062538"/>
          <p14:tracePt t="33728" x="6884988" y="5116513"/>
          <p14:tracePt t="33745" x="6875463" y="5160963"/>
          <p14:tracePt t="33762" x="6858000" y="5180013"/>
          <p14:tracePt t="33795" x="6848475" y="5180013"/>
          <p14:tracePt t="33812" x="6831013" y="5180013"/>
          <p14:tracePt t="33828" x="6777038" y="5143500"/>
          <p14:tracePt t="33845" x="6732588" y="5099050"/>
          <p14:tracePt t="33862" x="6697663" y="5054600"/>
          <p14:tracePt t="33864" x="6680200" y="5027613"/>
          <p14:tracePt t="33878" x="6670675" y="5010150"/>
          <p14:tracePt t="33895" x="6670675" y="4956175"/>
          <p14:tracePt t="33912" x="6670675" y="4911725"/>
          <p14:tracePt t="33928" x="6680200" y="4894263"/>
          <p14:tracePt t="33945" x="6705600" y="4884738"/>
          <p14:tracePt t="33962" x="6751638" y="4884738"/>
          <p14:tracePt t="33978" x="6848475" y="4902200"/>
          <p14:tracePt t="33996" x="7045325" y="5000625"/>
          <p14:tracePt t="34012" x="7126288" y="5089525"/>
          <p14:tracePt t="34028" x="7161213" y="5170488"/>
          <p14:tracePt t="34045" x="7161213" y="5232400"/>
          <p14:tracePt t="34062" x="7153275" y="5276850"/>
          <p14:tracePt t="34078" x="7108825" y="5322888"/>
          <p14:tracePt t="34095" x="7054850" y="5340350"/>
          <p14:tracePt t="34112" x="6965950" y="5330825"/>
          <p14:tracePt t="34128" x="6858000" y="5259388"/>
          <p14:tracePt t="34145" x="6732588" y="5108575"/>
          <p14:tracePt t="34162" x="6697663" y="5010150"/>
          <p14:tracePt t="34178" x="6697663" y="4956175"/>
          <p14:tracePt t="34195" x="6697663" y="4919663"/>
          <p14:tracePt t="34212" x="6705600" y="4894263"/>
          <p14:tracePt t="34228" x="6742113" y="4884738"/>
          <p14:tracePt t="34246" x="6867525" y="4902200"/>
          <p14:tracePt t="34262" x="6973888" y="4965700"/>
          <p14:tracePt t="34278" x="7045325" y="5037138"/>
          <p14:tracePt t="34295" x="7081838" y="5081588"/>
          <p14:tracePt t="34312" x="7089775" y="5133975"/>
          <p14:tracePt t="34328" x="7089775" y="5180013"/>
          <p14:tracePt t="34345" x="7054850" y="5214938"/>
          <p14:tracePt t="34362" x="7000875" y="5241925"/>
          <p14:tracePt t="34364" x="6983413" y="5241925"/>
          <p14:tracePt t="34378" x="6965950" y="5241925"/>
          <p14:tracePt t="34395" x="6911975" y="5197475"/>
          <p14:tracePt t="34412" x="6875463" y="5116513"/>
          <p14:tracePt t="34428" x="6867525" y="5018088"/>
          <p14:tracePt t="34445" x="6867525" y="4919663"/>
          <p14:tracePt t="34461" x="6875463" y="4875213"/>
          <p14:tracePt t="34478" x="6884988" y="4830763"/>
          <p14:tracePt t="34495" x="6894513" y="4822825"/>
          <p14:tracePt t="34512" x="6911975" y="4822825"/>
          <p14:tracePt t="34528" x="6929438" y="4867275"/>
          <p14:tracePt t="34545" x="6929438" y="4929188"/>
          <p14:tracePt t="34561" x="6929438" y="4991100"/>
          <p14:tracePt t="34578" x="6919913" y="5081588"/>
          <p14:tracePt t="34595" x="6867525" y="5143500"/>
          <p14:tracePt t="34612" x="6823075" y="5197475"/>
          <p14:tracePt t="34628" x="6786563" y="5205413"/>
          <p14:tracePt t="34645" x="6777038" y="5205413"/>
          <p14:tracePt t="34662" x="6769100" y="5143500"/>
          <p14:tracePt t="34678" x="6742113" y="5054600"/>
          <p14:tracePt t="34695" x="6732588" y="4983163"/>
          <p14:tracePt t="34712" x="6724650" y="4938713"/>
          <p14:tracePt t="34728" x="6724650" y="4911725"/>
          <p14:tracePt t="34745" x="6742113" y="4902200"/>
          <p14:tracePt t="34761" x="6786563" y="4911725"/>
          <p14:tracePt t="34778" x="6823075" y="4956175"/>
          <p14:tracePt t="34795" x="6858000" y="5000625"/>
          <p14:tracePt t="34811" x="6884988" y="5062538"/>
          <p14:tracePt t="34828" x="6884988" y="5116513"/>
          <p14:tracePt t="34845" x="6867525" y="5160963"/>
          <p14:tracePt t="34861" x="6823075" y="5197475"/>
          <p14:tracePt t="34864" x="6804025" y="5197475"/>
          <p14:tracePt t="34878" x="6759575" y="5197475"/>
          <p14:tracePt t="34895" x="6688138" y="5133975"/>
          <p14:tracePt t="34912" x="6634163" y="5072063"/>
          <p14:tracePt t="34928" x="6626225" y="5010150"/>
          <p14:tracePt t="34945" x="6626225" y="4973638"/>
          <p14:tracePt t="34961" x="6626225" y="4956175"/>
          <p14:tracePt t="34978" x="6626225" y="4946650"/>
          <p14:tracePt t="34995" x="6732588" y="4973638"/>
          <p14:tracePt t="35011" x="6831013" y="5037138"/>
          <p14:tracePt t="35028" x="6911975" y="5089525"/>
          <p14:tracePt t="35045" x="6938963" y="5143500"/>
          <p14:tracePt t="35061" x="6946900" y="5180013"/>
          <p14:tracePt t="35078" x="6946900" y="5224463"/>
          <p14:tracePt t="35095" x="6911975" y="5251450"/>
          <p14:tracePt t="35111" x="6867525" y="5286375"/>
          <p14:tracePt t="35128" x="6848475" y="5286375"/>
          <p14:tracePt t="35161" x="6840538" y="5286375"/>
          <p14:tracePt t="35178" x="6831013" y="5276850"/>
          <p14:tracePt t="35195" x="6831013" y="5268913"/>
          <p14:tracePt t="35315" x="6823075" y="5268913"/>
          <p14:tracePt t="35370" x="6823075" y="5259388"/>
          <p14:tracePt t="35972" x="6813550" y="5268913"/>
          <p14:tracePt t="36066" x="6796088" y="5241925"/>
          <p14:tracePt t="36073" x="6769100" y="5170488"/>
          <p14:tracePt t="36081" x="6742113" y="5099050"/>
          <p14:tracePt t="36095" x="6715125" y="5037138"/>
          <p14:tracePt t="36111" x="6626225" y="4894263"/>
          <p14:tracePt t="36128" x="6599238" y="4857750"/>
          <p14:tracePt t="36145" x="6599238" y="4848225"/>
          <p14:tracePt t="36211" x="6599238" y="4867275"/>
          <p14:tracePt t="36228" x="6599238" y="4884738"/>
          <p14:tracePt t="36244" x="6599238" y="4894263"/>
          <p14:tracePt t="36261" x="6589713" y="4919663"/>
          <p14:tracePt t="36278" x="6589713" y="4946650"/>
          <p14:tracePt t="36294" x="6589713" y="4983163"/>
          <p14:tracePt t="36311" x="6589713" y="5010150"/>
          <p14:tracePt t="36328" x="6589713" y="5018088"/>
          <p14:tracePt t="36344" x="6589713" y="5037138"/>
          <p14:tracePt t="36361" x="6589713" y="5062538"/>
          <p14:tracePt t="36378" x="6599238" y="5072063"/>
          <p14:tracePt t="36394" x="6608763" y="5089525"/>
          <p14:tracePt t="36411" x="6616700" y="5108575"/>
          <p14:tracePt t="36428" x="6626225" y="5116513"/>
          <p14:tracePt t="36444" x="6634163" y="5126038"/>
          <p14:tracePt t="36461" x="6643688" y="5133975"/>
          <p14:tracePt t="36478" x="6643688" y="5143500"/>
          <p14:tracePt t="36541" x="6653213" y="5153025"/>
          <p14:tracePt t="36567" x="6661150" y="5160963"/>
          <p14:tracePt t="36676" x="6670675" y="5160963"/>
          <p14:tracePt t="36684" x="6680200" y="5133975"/>
          <p14:tracePt t="36694" x="6688138" y="5126038"/>
          <p14:tracePt t="36711" x="6697663" y="5116513"/>
          <p14:tracePt t="36728" x="6697663" y="5099050"/>
          <p14:tracePt t="36744" x="6715125" y="5081588"/>
          <p14:tracePt t="36761" x="6724650" y="5062538"/>
          <p14:tracePt t="36778" x="6724650" y="5054600"/>
          <p14:tracePt t="36794" x="6732588" y="5054600"/>
          <p14:tracePt t="36965" x="6732588" y="5062538"/>
          <p14:tracePt t="36971" x="6742113" y="5072063"/>
          <p14:tracePt t="36979" x="6742113" y="5089525"/>
          <p14:tracePt t="36994" x="6751638" y="5108575"/>
          <p14:tracePt t="37011" x="6769100" y="5160963"/>
          <p14:tracePt t="37028" x="6786563" y="5214938"/>
          <p14:tracePt t="37044" x="6796088" y="5259388"/>
          <p14:tracePt t="37061" x="6804025" y="5303838"/>
          <p14:tracePt t="37078" x="6813550" y="5348288"/>
          <p14:tracePt t="37094" x="6823075" y="5357813"/>
          <p14:tracePt t="37111" x="6831013" y="5375275"/>
          <p14:tracePt t="37222" x="6831013" y="5330825"/>
          <p14:tracePt t="37230" x="6823075" y="5259388"/>
          <p14:tracePt t="37238" x="6804025" y="5180013"/>
          <p14:tracePt t="37246" x="6777038" y="5072063"/>
          <p14:tracePt t="37261" x="6732588" y="4867275"/>
          <p14:tracePt t="37278" x="6680200" y="4687888"/>
          <p14:tracePt t="37294" x="6608763" y="4537075"/>
          <p14:tracePt t="37311" x="6554788" y="4419600"/>
          <p14:tracePt t="37328" x="6518275" y="4348163"/>
          <p14:tracePt t="37344" x="6500813" y="4322763"/>
          <p14:tracePt t="37361" x="6500813" y="4313238"/>
          <p14:tracePt t="37534" x="6500813" y="4322763"/>
          <p14:tracePt t="37550" x="6500813" y="4340225"/>
          <p14:tracePt t="37558" x="6510338" y="4367213"/>
          <p14:tracePt t="37566" x="6510338" y="4394200"/>
          <p14:tracePt t="37577" x="6518275" y="4419600"/>
          <p14:tracePt t="37594" x="6537325" y="4473575"/>
          <p14:tracePt t="37611" x="6562725" y="4581525"/>
          <p14:tracePt t="37627" x="6589713" y="4633913"/>
          <p14:tracePt t="37644" x="6599238" y="4679950"/>
          <p14:tracePt t="37661" x="6608763" y="4705350"/>
          <p14:tracePt t="37677" x="6616700" y="4724400"/>
          <p14:tracePt t="37694" x="6626225" y="4741863"/>
          <p14:tracePt t="37711" x="6634163" y="4751388"/>
          <p14:tracePt t="37727" x="6634163" y="4759325"/>
          <p14:tracePt t="37847" x="6634163" y="4768850"/>
          <p14:tracePt t="37853" x="6643688" y="4786313"/>
          <p14:tracePt t="37870" x="6653213" y="4786313"/>
          <p14:tracePt t="37918" x="6653213" y="4776788"/>
          <p14:tracePt t="37924" x="6661150" y="4732338"/>
          <p14:tracePt t="37932" x="6670675" y="4670425"/>
          <p14:tracePt t="37944" x="6680200" y="4598988"/>
          <p14:tracePt t="37961" x="6697663" y="4429125"/>
          <p14:tracePt t="37977" x="6724650" y="4276725"/>
          <p14:tracePt t="37994" x="6769100" y="4108450"/>
          <p14:tracePt t="38011" x="6769100" y="4062413"/>
          <p14:tracePt t="38027" x="6769100" y="4054475"/>
          <p14:tracePt t="38416" x="6777038" y="4054475"/>
          <p14:tracePt t="38924" x="6777038" y="4062413"/>
          <p14:tracePt t="38940" x="6769100" y="4071938"/>
          <p14:tracePt t="38956" x="6769100" y="4081463"/>
          <p14:tracePt t="38965" x="6759575" y="4081463"/>
          <p14:tracePt t="38981" x="6759575" y="4089400"/>
          <p14:tracePt t="38994" x="6742113" y="4098925"/>
          <p14:tracePt t="39027" x="6724650" y="4116388"/>
          <p14:tracePt t="39044" x="6715125" y="4125913"/>
          <p14:tracePt t="39060" x="6705600" y="4133850"/>
          <p14:tracePt t="39078" x="6697663" y="4143375"/>
          <p14:tracePt t="39094" x="6688138" y="4152900"/>
          <p14:tracePt t="39110" x="6670675" y="4170363"/>
          <p14:tracePt t="39127" x="6653213" y="4179888"/>
          <p14:tracePt t="39213" x="6634163" y="4170363"/>
          <p14:tracePt t="39222" x="6608763" y="4170363"/>
          <p14:tracePt t="39228" x="6599238" y="4160838"/>
          <p14:tracePt t="39244" x="6572250" y="4152900"/>
          <p14:tracePt t="39260" x="6554788" y="4143375"/>
          <p14:tracePt t="39277" x="6527800" y="4133850"/>
          <p14:tracePt t="39294" x="6510338" y="4125913"/>
          <p14:tracePt t="39310" x="6483350" y="4108450"/>
          <p14:tracePt t="39327" x="6473825" y="4098925"/>
          <p14:tracePt t="39394" x="6465888" y="4081463"/>
          <p14:tracePt t="39402" x="6456363" y="4081463"/>
          <p14:tracePt t="39410" x="6438900" y="4071938"/>
          <p14:tracePt t="39427" x="6429375" y="4062413"/>
          <p14:tracePt t="39444" x="6411913" y="4054475"/>
          <p14:tracePt t="39460" x="6402388" y="4044950"/>
          <p14:tracePt t="39674" x="6402388" y="4054475"/>
          <p14:tracePt t="39683" x="6402388" y="4071938"/>
          <p14:tracePt t="39693" x="6411913" y="4071938"/>
          <p14:tracePt t="39710" x="6419850" y="4081463"/>
          <p14:tracePt t="39727" x="6465888" y="4116388"/>
          <p14:tracePt t="39743" x="6500813" y="4143375"/>
          <p14:tracePt t="39760" x="6554788" y="4160838"/>
          <p14:tracePt t="39777" x="6616700" y="4187825"/>
          <p14:tracePt t="39794" x="6670675" y="4197350"/>
          <p14:tracePt t="39810" x="6724650" y="4205288"/>
          <p14:tracePt t="39827" x="6777038" y="4205288"/>
          <p14:tracePt t="39843" x="6823075" y="4205288"/>
          <p14:tracePt t="39860" x="6848475" y="4197350"/>
          <p14:tracePt t="39877" x="6884988" y="4179888"/>
          <p14:tracePt t="39893" x="6902450" y="4160838"/>
          <p14:tracePt t="39910" x="6911975" y="4143375"/>
          <p14:tracePt t="39927" x="6929438" y="4125913"/>
          <p14:tracePt t="39944" x="6938963" y="4116388"/>
          <p14:tracePt t="39977" x="6938963" y="4108450"/>
          <p14:tracePt t="40019" x="6938963" y="4098925"/>
          <p14:tracePt t="40128" x="6938963" y="4108450"/>
          <p14:tracePt t="40142" x="6938963" y="4116388"/>
          <p14:tracePt t="40149" x="6929438" y="4125913"/>
          <p14:tracePt t="40160" x="6919913" y="4133850"/>
          <p14:tracePt t="40177" x="6911975" y="4143375"/>
          <p14:tracePt t="40193" x="6902450" y="4152900"/>
          <p14:tracePt t="40210" x="6894513" y="4160838"/>
          <p14:tracePt t="40228" x="6875463" y="4170363"/>
          <p14:tracePt t="40306" x="6875463" y="4160838"/>
          <p14:tracePt t="40314" x="6867525" y="4160838"/>
          <p14:tracePt t="40322" x="6867525" y="4152900"/>
          <p14:tracePt t="40330" x="6858000" y="4152900"/>
          <p14:tracePt t="40343" x="6848475" y="4143375"/>
          <p14:tracePt t="40360" x="6831013" y="4133850"/>
          <p14:tracePt t="40377" x="6786563" y="4116388"/>
          <p14:tracePt t="40393" x="6769100" y="4108450"/>
          <p14:tracePt t="40410" x="6751638" y="4089400"/>
          <p14:tracePt t="40443" x="6742113" y="4089400"/>
          <p14:tracePt t="40596" x="6751638" y="4098925"/>
          <p14:tracePt t="40604" x="6759575" y="4098925"/>
          <p14:tracePt t="40612" x="6777038" y="4108450"/>
          <p14:tracePt t="40627" x="6823075" y="4116388"/>
          <p14:tracePt t="40643" x="6867525" y="4116388"/>
          <p14:tracePt t="40660" x="6919913" y="4116388"/>
          <p14:tracePt t="40677" x="6973888" y="4116388"/>
          <p14:tracePt t="40693" x="7010400" y="4116388"/>
          <p14:tracePt t="40710" x="7018338" y="4116388"/>
          <p14:tracePt t="40743" x="7018338" y="4108450"/>
          <p14:tracePt t="40940" x="7000875" y="4108450"/>
          <p14:tracePt t="40947" x="6991350" y="4116388"/>
          <p14:tracePt t="40956" x="6973888" y="4116388"/>
          <p14:tracePt t="40962" x="6946900" y="4125913"/>
          <p14:tracePt t="40976" x="6894513" y="4133850"/>
          <p14:tracePt t="40993" x="6661150" y="4152900"/>
          <p14:tracePt t="41011" x="6589713" y="4152900"/>
          <p14:tracePt t="41026" x="6419850" y="4160838"/>
          <p14:tracePt t="41043" x="6348413" y="4160838"/>
          <p14:tracePt t="41060" x="6303963" y="4152900"/>
          <p14:tracePt t="41076" x="6296025" y="4143375"/>
          <p14:tracePt t="41093" x="6296025" y="4133850"/>
          <p14:tracePt t="41110" x="6296025" y="4116388"/>
          <p14:tracePt t="41126" x="6296025" y="4108450"/>
          <p14:tracePt t="41253" x="6313488" y="4108450"/>
          <p14:tracePt t="41260" x="6340475" y="4108450"/>
          <p14:tracePt t="41268" x="6357938" y="4108450"/>
          <p14:tracePt t="41276" x="6384925" y="4116388"/>
          <p14:tracePt t="41293" x="6429375" y="4125913"/>
          <p14:tracePt t="41310" x="6510338" y="4143375"/>
          <p14:tracePt t="41326" x="6608763" y="4160838"/>
          <p14:tracePt t="41343" x="6697663" y="4179888"/>
          <p14:tracePt t="41360" x="6742113" y="4187825"/>
          <p14:tracePt t="41376" x="6786563" y="4205288"/>
          <p14:tracePt t="41393" x="6796088" y="4205288"/>
          <p14:tracePt t="41752" x="6777038" y="4232275"/>
          <p14:tracePt t="41761" x="6742113" y="4259263"/>
          <p14:tracePt t="41768" x="6715125" y="4303713"/>
          <p14:tracePt t="41777" x="6661150" y="4357688"/>
          <p14:tracePt t="41793" x="6572250" y="4465638"/>
          <p14:tracePt t="41810" x="6473825" y="4581525"/>
          <p14:tracePt t="41843" x="6330950" y="4732338"/>
          <p14:tracePt t="41876" x="6313488" y="4751388"/>
          <p14:tracePt t="41954" x="6313488" y="4741863"/>
          <p14:tracePt t="41962" x="6313488" y="4724400"/>
          <p14:tracePt t="41971" x="6313488" y="4705350"/>
          <p14:tracePt t="41978" x="6323013" y="4687888"/>
          <p14:tracePt t="41993" x="6340475" y="4633913"/>
          <p14:tracePt t="42010" x="6375400" y="4545013"/>
          <p14:tracePt t="42026" x="6429375" y="4446588"/>
          <p14:tracePt t="42043" x="6465888" y="4348163"/>
          <p14:tracePt t="42060" x="6483350" y="4295775"/>
          <p14:tracePt t="42076" x="6491288" y="4259263"/>
          <p14:tracePt t="42093" x="6510338" y="4232275"/>
          <p14:tracePt t="42109" x="6510338" y="4224338"/>
          <p14:tracePt t="42196" x="6518275" y="4241800"/>
          <p14:tracePt t="42205" x="6527800" y="4259263"/>
          <p14:tracePt t="42211" x="6537325" y="4286250"/>
          <p14:tracePt t="42226" x="6537325" y="4313238"/>
          <p14:tracePt t="42243" x="6572250" y="4446588"/>
          <p14:tracePt t="42259" x="6599238" y="4554538"/>
          <p14:tracePt t="42276" x="6616700" y="4679950"/>
          <p14:tracePt t="42293" x="6634163" y="4795838"/>
          <p14:tracePt t="42310" x="6643688" y="4867275"/>
          <p14:tracePt t="42326" x="6653213" y="4902200"/>
          <p14:tracePt t="42408" x="6653213" y="4894263"/>
          <p14:tracePt t="42415" x="6653213" y="4867275"/>
          <p14:tracePt t="42426" x="6653213" y="4840288"/>
          <p14:tracePt t="42443" x="6653213" y="4768850"/>
          <p14:tracePt t="42459" x="6670675" y="4670425"/>
          <p14:tracePt t="42476" x="6688138" y="4554538"/>
          <p14:tracePt t="42494" x="6705600" y="4411663"/>
          <p14:tracePt t="42509" x="6715125" y="4322763"/>
          <p14:tracePt t="42526" x="6724650" y="4259263"/>
          <p14:tracePt t="42543" x="6724650" y="4232275"/>
          <p14:tracePt t="42559" x="6724650" y="4224338"/>
          <p14:tracePt t="42610" x="6732588" y="4241800"/>
          <p14:tracePt t="42618" x="6732588" y="4268788"/>
          <p14:tracePt t="42626" x="6742113" y="4313238"/>
          <p14:tracePt t="42643" x="6759575" y="4419600"/>
          <p14:tracePt t="42659" x="6777038" y="4554538"/>
          <p14:tracePt t="42676" x="6804025" y="4705350"/>
          <p14:tracePt t="42693" x="6831013" y="4822825"/>
          <p14:tracePt t="42709" x="6840538" y="4902200"/>
          <p14:tracePt t="42726" x="6848475" y="4929188"/>
          <p14:tracePt t="42790" x="6858000" y="4929188"/>
          <p14:tracePt t="42798" x="6858000" y="4911725"/>
          <p14:tracePt t="42809" x="6858000" y="4875213"/>
          <p14:tracePt t="42826" x="6858000" y="4759325"/>
          <p14:tracePt t="42843" x="6858000" y="4581525"/>
          <p14:tracePt t="42859" x="6858000" y="4465638"/>
          <p14:tracePt t="42876" x="6840538" y="4367213"/>
          <p14:tracePt t="42893" x="6823075" y="4313238"/>
          <p14:tracePt t="42909" x="6823075" y="4276725"/>
          <p14:tracePt t="43016" x="6823075" y="4286250"/>
          <p14:tracePt t="43024" x="6831013" y="4303713"/>
          <p14:tracePt t="43032" x="6848475" y="4340225"/>
          <p14:tracePt t="43042" x="6875463" y="4367213"/>
          <p14:tracePt t="43059" x="6919913" y="4438650"/>
          <p14:tracePt t="43076" x="6991350" y="4537075"/>
          <p14:tracePt t="43094" x="7108825" y="4670425"/>
          <p14:tracePt t="43109" x="7170738" y="4732338"/>
          <p14:tracePt t="43126" x="7224713" y="4776788"/>
          <p14:tracePt t="43143" x="7251700" y="4803775"/>
          <p14:tracePt t="43159" x="7259638" y="4813300"/>
          <p14:tracePt t="43759" x="7259638" y="4795838"/>
          <p14:tracePt t="43765" x="7259638" y="4751388"/>
          <p14:tracePt t="43776" x="7259638" y="4697413"/>
          <p14:tracePt t="43792" x="7251700" y="4598988"/>
          <p14:tracePt t="43810" x="7232650" y="4510088"/>
          <p14:tracePt t="43826" x="7215188" y="4429125"/>
          <p14:tracePt t="43843" x="7188200" y="4375150"/>
          <p14:tracePt t="43876" x="7099300" y="4276725"/>
          <p14:tracePt t="43909" x="7054850" y="4251325"/>
          <p14:tracePt t="43926" x="7037388" y="4251325"/>
          <p14:tracePt t="43943" x="7010400" y="4241800"/>
          <p14:tracePt t="43959" x="6973888" y="4232275"/>
          <p14:tracePt t="43976" x="6938963" y="4224338"/>
          <p14:tracePt t="43992" x="6929438" y="4224338"/>
          <p14:tracePt t="44128" x="6929438" y="4232275"/>
          <p14:tracePt t="44133" x="6956425" y="4251325"/>
          <p14:tracePt t="44144" x="6991350" y="4276725"/>
          <p14:tracePt t="44159" x="7054850" y="4322763"/>
          <p14:tracePt t="44176" x="7108825" y="4367213"/>
          <p14:tracePt t="44192" x="7170738" y="4419600"/>
          <p14:tracePt t="44209" x="7232650" y="4483100"/>
          <p14:tracePt t="44226" x="7286625" y="4537075"/>
          <p14:tracePt t="44242" x="7358063" y="4581525"/>
          <p14:tracePt t="44259" x="7402513" y="4589463"/>
          <p14:tracePt t="44276" x="7429500" y="4589463"/>
          <p14:tracePt t="44337" x="7439025" y="4589463"/>
          <p14:tracePt t="44353" x="7446963" y="4589463"/>
          <p14:tracePt t="44360" x="7456488" y="4581525"/>
          <p14:tracePt t="44368" x="7456488" y="4572000"/>
          <p14:tracePt t="44385" x="7466013" y="4572000"/>
          <p14:tracePt t="44392" x="7466013" y="4562475"/>
          <p14:tracePt t="44409" x="7473950" y="4554538"/>
          <p14:tracePt t="44426" x="7483475" y="4554538"/>
          <p14:tracePt t="44442" x="7483475" y="4537075"/>
          <p14:tracePt t="44459" x="7500938" y="4527550"/>
          <p14:tracePt t="44492" x="7510463" y="4518025"/>
          <p14:tracePt t="44656" x="7510463" y="4500563"/>
          <p14:tracePt t="44671" x="7500938" y="4483100"/>
          <p14:tracePt t="44679" x="7491413" y="4473575"/>
          <p14:tracePt t="44692" x="7483475" y="4465638"/>
          <p14:tracePt t="44709" x="7466013" y="4456113"/>
          <p14:tracePt t="44725" x="7456488" y="4438650"/>
          <p14:tracePt t="44844" x="7456488" y="4446588"/>
          <p14:tracePt t="44852" x="7446963" y="4465638"/>
          <p14:tracePt t="44860" x="7439025" y="4491038"/>
          <p14:tracePt t="44875" x="7429500" y="4537075"/>
          <p14:tracePt t="44892" x="7402513" y="4598988"/>
          <p14:tracePt t="44909" x="7375525" y="4633913"/>
          <p14:tracePt t="44925" x="7348538" y="4670425"/>
          <p14:tracePt t="44942" x="7323138" y="4697413"/>
          <p14:tracePt t="44959" x="7277100" y="4714875"/>
          <p14:tracePt t="44975" x="7224713" y="4732338"/>
          <p14:tracePt t="44992" x="7205663" y="4741863"/>
          <p14:tracePt t="45009" x="7197725" y="4741863"/>
          <p14:tracePt t="45025" x="7188200" y="4741863"/>
          <p14:tracePt t="45221" x="7205663" y="4741863"/>
          <p14:tracePt t="45228" x="7224713" y="4732338"/>
          <p14:tracePt t="45236" x="7242175" y="4714875"/>
          <p14:tracePt t="45243" x="7259638" y="4705350"/>
          <p14:tracePt t="45259" x="7304088" y="4670425"/>
          <p14:tracePt t="45275" x="7340600" y="4625975"/>
          <p14:tracePt t="45292" x="7367588" y="4589463"/>
          <p14:tracePt t="45309" x="7385050" y="4545013"/>
          <p14:tracePt t="45325" x="7402513" y="4510088"/>
          <p14:tracePt t="45342" x="7412038" y="4483100"/>
          <p14:tracePt t="45359" x="7419975" y="4465638"/>
          <p14:tracePt t="45492" x="7419975" y="4473575"/>
          <p14:tracePt t="45499" x="7429500" y="4491038"/>
          <p14:tracePt t="45509" x="7429500" y="4510088"/>
          <p14:tracePt t="45525" x="7439025" y="4527550"/>
          <p14:tracePt t="45542" x="7446963" y="4545013"/>
          <p14:tracePt t="45559" x="7446963" y="4554538"/>
          <p14:tracePt t="45575" x="7446963" y="4562475"/>
          <p14:tracePt t="45593" x="7446963" y="4572000"/>
          <p14:tracePt t="45609" x="7446963" y="4581525"/>
          <p14:tracePt t="45625" x="7439025" y="4598988"/>
          <p14:tracePt t="45642" x="7429500" y="4608513"/>
          <p14:tracePt t="45659" x="7419975" y="4616450"/>
          <p14:tracePt t="45710" x="7412038" y="4616450"/>
          <p14:tracePt t="45718" x="7402513" y="4608513"/>
          <p14:tracePt t="45726" x="7394575" y="4589463"/>
          <p14:tracePt t="45742" x="7348538" y="4554538"/>
          <p14:tracePt t="45759" x="7304088" y="4500563"/>
          <p14:tracePt t="45775" x="7232650" y="4438650"/>
          <p14:tracePt t="45792" x="7161213" y="4367213"/>
          <p14:tracePt t="45809" x="7099300" y="4313238"/>
          <p14:tracePt t="45825" x="7027863" y="4268788"/>
          <p14:tracePt t="45842" x="6973888" y="4224338"/>
          <p14:tracePt t="45859" x="6929438" y="4187825"/>
          <p14:tracePt t="45876" x="6884988" y="4152900"/>
          <p14:tracePt t="45892" x="6867525" y="4133850"/>
          <p14:tracePt t="45976" x="6858000" y="4133850"/>
          <p14:tracePt t="45992" x="6848475" y="4133850"/>
          <p14:tracePt t="46000" x="6840538" y="4133850"/>
          <p14:tracePt t="46023" x="6831013" y="4133850"/>
          <p14:tracePt t="46040" x="6823075" y="4133850"/>
          <p14:tracePt t="46197" x="6823075" y="4143375"/>
          <p14:tracePt t="46204" x="6840538" y="4152900"/>
          <p14:tracePt t="46212" x="6858000" y="4170363"/>
          <p14:tracePt t="46225" x="6902450" y="4224338"/>
          <p14:tracePt t="46242" x="6946900" y="4276725"/>
          <p14:tracePt t="46258" x="6991350" y="4348163"/>
          <p14:tracePt t="46275" x="7054850" y="4456113"/>
          <p14:tracePt t="46292" x="7116763" y="4562475"/>
          <p14:tracePt t="46308" x="7188200" y="4633913"/>
          <p14:tracePt t="46325" x="7251700" y="4705350"/>
          <p14:tracePt t="46342" x="7304088" y="4759325"/>
          <p14:tracePt t="46358" x="7340600" y="4795838"/>
          <p14:tracePt t="46375" x="7375525" y="4830763"/>
          <p14:tracePt t="46392" x="7375525" y="4848225"/>
          <p14:tracePt t="46476" x="7375525" y="4830763"/>
          <p14:tracePt t="46485" x="7375525" y="4803775"/>
          <p14:tracePt t="46492" x="7375525" y="4776788"/>
          <p14:tracePt t="46508" x="7367588" y="4714875"/>
          <p14:tracePt t="46525" x="7348538" y="4652963"/>
          <p14:tracePt t="46542" x="7323138" y="4589463"/>
          <p14:tracePt t="46558" x="7269163" y="4527550"/>
          <p14:tracePt t="46575" x="7224713" y="4465638"/>
          <p14:tracePt t="46593" x="7161213" y="4394200"/>
          <p14:tracePt t="46608" x="7143750" y="4367213"/>
          <p14:tracePt t="46625" x="7081838" y="4303713"/>
          <p14:tracePt t="46642" x="7045325" y="4286250"/>
          <p14:tracePt t="46658" x="7018338" y="4276725"/>
          <p14:tracePt t="46675" x="7018338" y="4268788"/>
          <p14:tracePt t="46692" x="7010400" y="4268788"/>
          <p14:tracePt t="46829" x="7010400" y="4276725"/>
          <p14:tracePt t="46836" x="7010400" y="4295775"/>
          <p14:tracePt t="46844" x="7018338" y="4322763"/>
          <p14:tracePt t="46858" x="7027863" y="4367213"/>
          <p14:tracePt t="46875" x="7045325" y="4438650"/>
          <p14:tracePt t="46892" x="7072313" y="4527550"/>
          <p14:tracePt t="46908" x="7099300" y="4625975"/>
          <p14:tracePt t="46925" x="7153275" y="4732338"/>
          <p14:tracePt t="46942" x="7197725" y="4786313"/>
          <p14:tracePt t="46959" x="7215188" y="4813300"/>
          <p14:tracePt t="46975" x="7224713" y="4813300"/>
          <p14:tracePt t="47038" x="7224713" y="4795838"/>
          <p14:tracePt t="47045" x="7224713" y="4776788"/>
          <p14:tracePt t="47055" x="7215188" y="4751388"/>
          <p14:tracePt t="47062" x="7197725" y="4724400"/>
          <p14:tracePt t="47075" x="7180263" y="4679950"/>
          <p14:tracePt t="47092" x="7126288" y="4598988"/>
          <p14:tracePt t="47108" x="7081838" y="4537075"/>
          <p14:tracePt t="47125" x="7010400" y="4438650"/>
          <p14:tracePt t="47142" x="6983413" y="4402138"/>
          <p14:tracePt t="47158" x="6946900" y="4367213"/>
          <p14:tracePt t="47175" x="6929438" y="4348163"/>
          <p14:tracePt t="47191" x="6919913" y="4340225"/>
          <p14:tracePt t="47272" x="6929438" y="4357688"/>
          <p14:tracePt t="47280" x="6938963" y="4384675"/>
          <p14:tracePt t="47291" x="6946900" y="4411663"/>
          <p14:tracePt t="47308" x="7000875" y="4491038"/>
          <p14:tracePt t="47325" x="7045325" y="4581525"/>
          <p14:tracePt t="47341" x="7099300" y="4652963"/>
          <p14:tracePt t="47358" x="7134225" y="4697413"/>
          <p14:tracePt t="47375" x="7170738" y="4741863"/>
          <p14:tracePt t="49858" x="7180263" y="4741863"/>
          <p14:tracePt t="49866" x="7188200" y="4741863"/>
          <p14:tracePt t="49874" x="7188200" y="4732338"/>
          <p14:tracePt t="49891" x="7224713" y="4714875"/>
          <p14:tracePt t="49909" x="7269163" y="4697413"/>
          <p14:tracePt t="49924" x="7304088" y="4687888"/>
          <p14:tracePt t="49941" x="7323138" y="4679950"/>
          <p14:tracePt t="49944" x="7331075" y="4679950"/>
          <p14:tracePt t="50156" x="7323138" y="4670425"/>
          <p14:tracePt t="50165" x="7304088" y="4660900"/>
          <p14:tracePt t="50174" x="7286625" y="4643438"/>
          <p14:tracePt t="50191" x="7251700" y="4608513"/>
          <p14:tracePt t="50207" x="7224713" y="4581525"/>
          <p14:tracePt t="50224" x="7197725" y="4562475"/>
          <p14:tracePt t="50241" x="7188200" y="4545013"/>
          <p14:tracePt t="50257" x="7180263" y="4537075"/>
          <p14:tracePt t="50274" x="7161213" y="4518025"/>
          <p14:tracePt t="50291" x="7126288" y="4483100"/>
          <p14:tracePt t="50307" x="7089775" y="4456113"/>
          <p14:tracePt t="50324" x="7045325" y="4419600"/>
          <p14:tracePt t="50342" x="6991350" y="4394200"/>
          <p14:tracePt t="50357" x="6973888" y="4375150"/>
          <p14:tracePt t="50391" x="6973888" y="4367213"/>
          <p14:tracePt t="50501" x="6991350" y="4402138"/>
          <p14:tracePt t="50505" x="7018338" y="4446588"/>
          <p14:tracePt t="50513" x="7045325" y="4518025"/>
          <p14:tracePt t="50524" x="7072313" y="4589463"/>
          <p14:tracePt t="50541" x="7134225" y="4741863"/>
          <p14:tracePt t="50557" x="7197725" y="4857750"/>
          <p14:tracePt t="50574" x="7242175" y="4919663"/>
          <p14:tracePt t="50591" x="7251700" y="4919663"/>
          <p14:tracePt t="50835" x="7259638" y="4919663"/>
          <p14:tracePt t="50858" x="7259638" y="4911725"/>
          <p14:tracePt t="50866" x="7269163" y="4902200"/>
          <p14:tracePt t="50891" x="7277100" y="4894263"/>
          <p14:tracePt t="51085" x="7286625" y="4884738"/>
          <p14:tracePt t="51162" x="7304088" y="4867275"/>
          <p14:tracePt t="51170" x="7323138" y="4857750"/>
          <p14:tracePt t="51178" x="7367588" y="4848225"/>
          <p14:tracePt t="51190" x="7402513" y="4840288"/>
          <p14:tracePt t="51207" x="7527925" y="4822825"/>
          <p14:tracePt t="51224" x="7670800" y="4776788"/>
          <p14:tracePt t="51240" x="7966075" y="4687888"/>
          <p14:tracePt t="51257" x="8143875" y="4625975"/>
          <p14:tracePt t="51274" x="8277225" y="4572000"/>
          <p14:tracePt t="51290" x="8375650" y="4518025"/>
          <p14:tracePt t="51307" x="8429625" y="4465638"/>
          <p14:tracePt t="51324" x="8466138" y="4411663"/>
          <p14:tracePt t="51340" x="8510588" y="4348163"/>
          <p14:tracePt t="51358" x="8562975" y="4241800"/>
          <p14:tracePt t="51374" x="8589963" y="4179888"/>
          <p14:tracePt t="51390" x="8599488" y="4098925"/>
          <p14:tracePt t="51407" x="8609013" y="4010025"/>
          <p14:tracePt t="51424" x="8626475" y="3911600"/>
          <p14:tracePt t="51440" x="8626475" y="3822700"/>
          <p14:tracePt t="51443" x="8626475" y="3776663"/>
          <p14:tracePt t="51457" x="8626475" y="3732213"/>
          <p14:tracePt t="51474" x="8616950" y="3643313"/>
          <p14:tracePt t="51490" x="8589963" y="3536950"/>
          <p14:tracePt t="51507" x="8562975" y="3473450"/>
          <p14:tracePt t="51524" x="8528050" y="3419475"/>
          <p14:tracePt t="51540" x="8483600" y="3367088"/>
          <p14:tracePt t="51557" x="8447088" y="3313113"/>
          <p14:tracePt t="51574" x="8412163" y="3268663"/>
          <p14:tracePt t="51590" x="8367713" y="3224213"/>
          <p14:tracePt t="51607" x="8304213" y="3160713"/>
          <p14:tracePt t="51624" x="8259763" y="3116263"/>
          <p14:tracePt t="51640" x="8232775" y="3081338"/>
          <p14:tracePt t="51657" x="8188325" y="3036888"/>
          <p14:tracePt t="51674" x="8143875" y="2990850"/>
          <p14:tracePt t="51690" x="8108950" y="2965450"/>
          <p14:tracePt t="51708" x="8062913" y="2928938"/>
          <p14:tracePt t="51724" x="7991475" y="2874963"/>
          <p14:tracePt t="51740" x="7956550" y="2857500"/>
          <p14:tracePt t="51757" x="7912100" y="2847975"/>
          <p14:tracePt t="51774" x="7894638" y="2830513"/>
          <p14:tracePt t="51790" x="7858125" y="2822575"/>
          <p14:tracePt t="51807" x="7823200" y="2803525"/>
          <p14:tracePt t="51824" x="7786688" y="2795588"/>
          <p14:tracePt t="51840" x="7769225" y="2786063"/>
          <p14:tracePt t="51857" x="7759700" y="2776538"/>
          <p14:tracePt t="51905" x="7751763" y="2776538"/>
          <p14:tracePt t="51920" x="7742238" y="2776538"/>
          <p14:tracePt t="51928" x="7732713" y="2776538"/>
          <p14:tracePt t="51943" x="7724775" y="2776538"/>
          <p14:tracePt t="51968" x="7715250" y="2776538"/>
          <p14:tracePt t="51982" x="7705725" y="2776538"/>
          <p14:tracePt t="51990" x="7697788" y="2776538"/>
          <p14:tracePt t="52008" x="7661275" y="2795588"/>
          <p14:tracePt t="52024" x="7616825" y="2803525"/>
          <p14:tracePt t="52040" x="7572375" y="2822575"/>
          <p14:tracePt t="52057" x="7518400" y="2840038"/>
          <p14:tracePt t="52074" x="7466013" y="2857500"/>
          <p14:tracePt t="52090" x="7412038" y="2884488"/>
          <p14:tracePt t="52107" x="7304088" y="2928938"/>
          <p14:tracePt t="52124" x="7251700" y="2965450"/>
          <p14:tracePt t="52140" x="7197725" y="3009900"/>
          <p14:tracePt t="52157" x="7153275" y="3044825"/>
          <p14:tracePt t="52174" x="7116763" y="3081338"/>
          <p14:tracePt t="52190" x="7081838" y="3108325"/>
          <p14:tracePt t="52208" x="7045325" y="3160713"/>
          <p14:tracePt t="52224" x="7037388" y="3187700"/>
          <p14:tracePt t="52240" x="7027863" y="3224213"/>
          <p14:tracePt t="52257" x="7010400" y="3259138"/>
          <p14:tracePt t="52274" x="7000875" y="3286125"/>
          <p14:tracePt t="52290" x="6991350" y="3303588"/>
          <p14:tracePt t="52307" x="6991350" y="3322638"/>
          <p14:tracePt t="52323" x="6991350" y="3340100"/>
          <p14:tracePt t="52340" x="6991350" y="3348038"/>
          <p14:tracePt t="52358" x="6991350" y="3367088"/>
          <p14:tracePt t="52374" x="7010400" y="3384550"/>
          <p14:tracePt t="52390" x="7018338" y="3394075"/>
          <p14:tracePt t="52407" x="7027863" y="3394075"/>
          <p14:tracePt t="52423" x="7037388" y="3402013"/>
          <p14:tracePt t="52440" x="7045325" y="3402013"/>
          <p14:tracePt t="52458" x="7062788" y="3402013"/>
          <p14:tracePt t="52474" x="7072313" y="3402013"/>
          <p14:tracePt t="52490" x="7081838" y="3394075"/>
          <p14:tracePt t="52507" x="7089775" y="3384550"/>
          <p14:tracePt t="52524" x="7099300" y="3375025"/>
          <p14:tracePt t="52557" x="7099300" y="3367088"/>
          <p14:tracePt t="54365" x="7108825" y="3367088"/>
          <p14:tracePt t="54371" x="7153275" y="3348038"/>
          <p14:tracePt t="54380" x="7224713" y="3330575"/>
          <p14:tracePt t="54390" x="7304088" y="3322638"/>
          <p14:tracePt t="54407" x="7473950" y="3295650"/>
          <p14:tracePt t="54423" x="7643813" y="3268663"/>
          <p14:tracePt t="54456" x="7947025" y="3197225"/>
          <p14:tracePt t="54458" x="8037513" y="3187700"/>
          <p14:tracePt t="54490" x="8215313" y="3160713"/>
          <p14:tracePt t="54506" x="8251825" y="3143250"/>
          <p14:tracePt t="54523" x="8286750" y="3133725"/>
          <p14:tracePt t="54540" x="8304213" y="3125788"/>
          <p14:tracePt t="54556" x="8313738" y="3125788"/>
          <p14:tracePt t="54646" x="8331200" y="3125788"/>
          <p14:tracePt t="54654" x="8375650" y="3143250"/>
          <p14:tracePt t="54662" x="8429625" y="3170238"/>
          <p14:tracePt t="54673" x="8483600" y="3197225"/>
          <p14:tracePt t="54690" x="8545513" y="3214688"/>
          <p14:tracePt t="54706" x="8582025" y="3232150"/>
          <p14:tracePt t="54723" x="8589963" y="3232150"/>
          <p14:tracePt t="54741" x="8589963" y="3241675"/>
          <p14:tracePt t="54763" x="8599488" y="3251200"/>
          <p14:tracePt t="54773" x="8609013" y="3268663"/>
          <p14:tracePt t="54789" x="8626475" y="3276600"/>
          <p14:tracePt t="54806" x="8634413" y="3286125"/>
          <p14:tracePt t="54823" x="8643938" y="3286125"/>
        </p14:tracePtLst>
      </p14:laserTraceLst>
    </p:ext>
  </p:extLs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4">
            <a:lum bright="6000"/>
            <a:extLst>
              <a:ext uri="{28A0092B-C50C-407E-A947-70E740481C1C}">
                <a14:useLocalDpi xmlns:a14="http://schemas.microsoft.com/office/drawing/2010/main" val="0"/>
              </a:ext>
            </a:extLst>
          </a:blip>
          <a:srcRect/>
          <a:stretch>
            <a:fillRect/>
          </a:stretch>
        </p:blipFill>
        <p:spPr bwMode="auto">
          <a:xfrm>
            <a:off x="7496176" y="3149600"/>
            <a:ext cx="4186237"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3" name="Picture 3"/>
          <p:cNvPicPr>
            <a:picLocks noChangeAspect="1" noChangeArrowheads="1"/>
          </p:cNvPicPr>
          <p:nvPr/>
        </p:nvPicPr>
        <p:blipFill>
          <a:blip r:embed="rId5">
            <a:lum bright="6000"/>
            <a:extLst>
              <a:ext uri="{28A0092B-C50C-407E-A947-70E740481C1C}">
                <a14:useLocalDpi xmlns:a14="http://schemas.microsoft.com/office/drawing/2010/main" val="0"/>
              </a:ext>
            </a:extLst>
          </a:blip>
          <a:srcRect/>
          <a:stretch>
            <a:fillRect/>
          </a:stretch>
        </p:blipFill>
        <p:spPr bwMode="auto">
          <a:xfrm>
            <a:off x="4818064" y="123825"/>
            <a:ext cx="4135437" cy="358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4" name="Picture 4"/>
          <p:cNvPicPr>
            <a:picLocks noChangeAspect="1" noChangeArrowheads="1"/>
          </p:cNvPicPr>
          <p:nvPr/>
        </p:nvPicPr>
        <p:blipFill>
          <a:blip r:embed="rId6">
            <a:lum bright="6000"/>
            <a:extLst>
              <a:ext uri="{28A0092B-C50C-407E-A947-70E740481C1C}">
                <a14:useLocalDpi xmlns:a14="http://schemas.microsoft.com/office/drawing/2010/main" val="0"/>
              </a:ext>
            </a:extLst>
          </a:blip>
          <a:srcRect/>
          <a:stretch>
            <a:fillRect/>
          </a:stretch>
        </p:blipFill>
        <p:spPr bwMode="auto">
          <a:xfrm>
            <a:off x="2574925" y="3386139"/>
            <a:ext cx="3657600" cy="317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6325" name="Rechte verbindingslijn met pijl 8"/>
          <p:cNvCxnSpPr>
            <a:cxnSpLocks noChangeShapeType="1"/>
          </p:cNvCxnSpPr>
          <p:nvPr/>
        </p:nvCxnSpPr>
        <p:spPr bwMode="auto">
          <a:xfrm rot="16200000" flipH="1">
            <a:off x="9228138" y="5122069"/>
            <a:ext cx="477838" cy="139700"/>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27" name="Rechte verbindingslijn met pijl 11"/>
          <p:cNvCxnSpPr>
            <a:cxnSpLocks noChangeShapeType="1"/>
          </p:cNvCxnSpPr>
          <p:nvPr/>
        </p:nvCxnSpPr>
        <p:spPr bwMode="auto">
          <a:xfrm rot="5400000">
            <a:off x="9028114" y="5177632"/>
            <a:ext cx="565150" cy="138113"/>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28" name="Rechte verbindingslijn met pijl 14"/>
          <p:cNvCxnSpPr>
            <a:cxnSpLocks noChangeShapeType="1"/>
          </p:cNvCxnSpPr>
          <p:nvPr/>
        </p:nvCxnSpPr>
        <p:spPr bwMode="auto">
          <a:xfrm>
            <a:off x="6886575" y="1954214"/>
            <a:ext cx="381000" cy="142875"/>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29" name="Rechte verbindingslijn met pijl 15"/>
          <p:cNvCxnSpPr>
            <a:cxnSpLocks noChangeShapeType="1"/>
          </p:cNvCxnSpPr>
          <p:nvPr/>
        </p:nvCxnSpPr>
        <p:spPr bwMode="auto">
          <a:xfrm rot="5400000">
            <a:off x="6510338" y="2006601"/>
            <a:ext cx="398463" cy="290512"/>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30" name="Rechte verbindingslijn met pijl 16"/>
          <p:cNvCxnSpPr>
            <a:cxnSpLocks noChangeShapeType="1"/>
          </p:cNvCxnSpPr>
          <p:nvPr/>
        </p:nvCxnSpPr>
        <p:spPr bwMode="auto">
          <a:xfrm rot="16200000" flipH="1">
            <a:off x="6750051" y="2085976"/>
            <a:ext cx="341312" cy="103187"/>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31" name="Rechte verbindingslijn met pijl 17"/>
          <p:cNvCxnSpPr>
            <a:cxnSpLocks noChangeShapeType="1"/>
          </p:cNvCxnSpPr>
          <p:nvPr/>
        </p:nvCxnSpPr>
        <p:spPr bwMode="auto">
          <a:xfrm rot="16200000" flipH="1">
            <a:off x="3799682" y="5174457"/>
            <a:ext cx="450850" cy="280987"/>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32" name="Rechte verbindingslijn met pijl 18"/>
          <p:cNvCxnSpPr>
            <a:cxnSpLocks noChangeShapeType="1"/>
          </p:cNvCxnSpPr>
          <p:nvPr/>
        </p:nvCxnSpPr>
        <p:spPr bwMode="auto">
          <a:xfrm rot="5400000">
            <a:off x="3488532" y="5258595"/>
            <a:ext cx="536575" cy="195262"/>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cxnSp>
        <p:nvCxnSpPr>
          <p:cNvPr id="56333" name="Rechte verbindingslijn met pijl 19"/>
          <p:cNvCxnSpPr>
            <a:cxnSpLocks noChangeShapeType="1"/>
          </p:cNvCxnSpPr>
          <p:nvPr/>
        </p:nvCxnSpPr>
        <p:spPr bwMode="auto">
          <a:xfrm rot="16200000" flipH="1">
            <a:off x="3615532" y="5355432"/>
            <a:ext cx="536575" cy="30162"/>
          </a:xfrm>
          <a:prstGeom prst="straightConnector1">
            <a:avLst/>
          </a:prstGeom>
          <a:noFill/>
          <a:ln w="57150" algn="ctr">
            <a:solidFill>
              <a:schemeClr val="accent1"/>
            </a:solidFill>
            <a:round/>
            <a:headEnd/>
            <a:tailEnd type="arrow" w="med" len="med"/>
          </a:ln>
          <a:extLst>
            <a:ext uri="{909E8E84-426E-40DD-AFC4-6F175D3DCCD1}">
              <a14:hiddenFill xmlns:a14="http://schemas.microsoft.com/office/drawing/2010/main">
                <a:noFill/>
              </a14:hiddenFill>
            </a:ext>
          </a:extLst>
        </p:spPr>
      </p:cxnSp>
      <p:sp>
        <p:nvSpPr>
          <p:cNvPr id="56335" name="Tijdelijke aanduiding voor voettekst 1"/>
          <p:cNvSpPr txBox="1">
            <a:spLocks/>
          </p:cNvSpPr>
          <p:nvPr/>
        </p:nvSpPr>
        <p:spPr bwMode="auto">
          <a:xfrm>
            <a:off x="2328863" y="6475413"/>
            <a:ext cx="7315200" cy="30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990033"/>
              </a:buClr>
              <a:buFont typeface="Wingdings" panose="05000000000000000000" pitchFamily="2" charset="2"/>
              <a:buChar char="§"/>
              <a:defRPr sz="2400" b="1">
                <a:solidFill>
                  <a:srgbClr val="4D4D4D"/>
                </a:solidFill>
                <a:latin typeface="Verdana" panose="020B0604030504040204" pitchFamily="34" charset="0"/>
              </a:defRPr>
            </a:lvl1pPr>
            <a:lvl2pPr marL="742950" indent="-285750">
              <a:spcBef>
                <a:spcPct val="20000"/>
              </a:spcBef>
              <a:buClr>
                <a:srgbClr val="990033"/>
              </a:buClr>
              <a:buFont typeface="Wingdings" panose="05000000000000000000" pitchFamily="2" charset="2"/>
              <a:buChar char="§"/>
              <a:defRPr sz="2000" b="1">
                <a:solidFill>
                  <a:srgbClr val="4D4D4D"/>
                </a:solidFill>
                <a:latin typeface="Verdana" panose="020B0604030504040204" pitchFamily="34" charset="0"/>
              </a:defRPr>
            </a:lvl2pPr>
            <a:lvl3pPr marL="1143000" indent="-228600">
              <a:spcBef>
                <a:spcPct val="20000"/>
              </a:spcBef>
              <a:buClr>
                <a:srgbClr val="990033"/>
              </a:buClr>
              <a:buFont typeface="Wingdings" panose="05000000000000000000" pitchFamily="2" charset="2"/>
              <a:buChar char="§"/>
              <a:defRPr b="1">
                <a:solidFill>
                  <a:srgbClr val="4D4D4D"/>
                </a:solidFill>
                <a:latin typeface="Verdana" panose="020B0604030504040204" pitchFamily="34" charset="0"/>
              </a:defRPr>
            </a:lvl3pPr>
            <a:lvl4pPr marL="16002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4pPr>
            <a:lvl5pPr marL="2057400" indent="-228600">
              <a:spcBef>
                <a:spcPct val="20000"/>
              </a:spcBef>
              <a:buClr>
                <a:srgbClr val="990033"/>
              </a:buClr>
              <a:buFont typeface="Wingdings" panose="05000000000000000000" pitchFamily="2" charset="2"/>
              <a:buChar char="§"/>
              <a:defRPr sz="1600" b="1">
                <a:solidFill>
                  <a:srgbClr val="4D4D4D"/>
                </a:solidFill>
                <a:latin typeface="Verdana" panose="020B0604030504040204" pitchFamily="34" charset="0"/>
              </a:defRPr>
            </a:lvl5pPr>
            <a:lvl6pPr marL="25146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6pPr>
            <a:lvl7pPr marL="29718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7pPr>
            <a:lvl8pPr marL="34290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8pPr>
            <a:lvl9pPr marL="3886200" indent="-228600" eaLnBrk="0" fontAlgn="base" hangingPunct="0">
              <a:spcBef>
                <a:spcPct val="20000"/>
              </a:spcBef>
              <a:spcAft>
                <a:spcPct val="0"/>
              </a:spcAft>
              <a:buClr>
                <a:srgbClr val="990033"/>
              </a:buClr>
              <a:buFont typeface="Wingdings" panose="05000000000000000000" pitchFamily="2" charset="2"/>
              <a:buChar char="§"/>
              <a:defRPr sz="1600" b="1">
                <a:solidFill>
                  <a:srgbClr val="4D4D4D"/>
                </a:solidFill>
                <a:latin typeface="Verdana" panose="020B0604030504040204" pitchFamily="34" charset="0"/>
              </a:defRPr>
            </a:lvl9pPr>
          </a:lstStyle>
          <a:p>
            <a:pPr>
              <a:spcBef>
                <a:spcPct val="0"/>
              </a:spcBef>
              <a:buClrTx/>
              <a:buFontTx/>
              <a:buNone/>
            </a:pPr>
            <a:r>
              <a:rPr lang="en-GB" altLang="nl-BE" sz="1200" b="0">
                <a:solidFill>
                  <a:schemeClr val="tx1"/>
                </a:solidFill>
                <a:latin typeface="Times New Roman" panose="02020603050405020304" pitchFamily="18" charset="0"/>
              </a:rPr>
              <a:t>SENTINEL: Interventional Radiology and Cardiology Course: Occupation radiation protection</a:t>
            </a:r>
          </a:p>
        </p:txBody>
      </p:sp>
      <p:sp>
        <p:nvSpPr>
          <p:cNvPr id="17" name="Titel 1"/>
          <p:cNvSpPr txBox="1">
            <a:spLocks/>
          </p:cNvSpPr>
          <p:nvPr/>
        </p:nvSpPr>
        <p:spPr>
          <a:xfrm>
            <a:off x="923925" y="611188"/>
            <a:ext cx="3541713" cy="22082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nl-BE" dirty="0"/>
              <a:t>Correct </a:t>
            </a:r>
          </a:p>
          <a:p>
            <a:r>
              <a:rPr lang="en-US" altLang="nl-BE" dirty="0" err="1"/>
              <a:t>inschatten</a:t>
            </a:r>
            <a:endParaRPr lang="en-US" altLang="nl-BE" dirty="0"/>
          </a:p>
          <a:p>
            <a:r>
              <a:rPr lang="en-US" altLang="nl-BE" dirty="0" err="1"/>
              <a:t>bij</a:t>
            </a:r>
            <a:r>
              <a:rPr lang="en-US" altLang="nl-BE" dirty="0"/>
              <a:t> </a:t>
            </a:r>
            <a:r>
              <a:rPr lang="en-US" altLang="nl-BE" dirty="0" err="1"/>
              <a:t>angulatie</a:t>
            </a:r>
            <a:endParaRPr lang="en-US" altLang="nl-BE" dirty="0"/>
          </a:p>
        </p:txBody>
      </p:sp>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1731057"/>
      </p:ext>
    </p:extLst>
  </p:cSld>
  <p:clrMapOvr>
    <a:masterClrMapping/>
  </p:clrMapOvr>
  <p:transition advTm="80261">
    <p:cover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1642" x="8643938" y="3295650"/>
          <p14:tracePt t="1650" x="8616950" y="3313113"/>
          <p14:tracePt t="1658" x="8555038" y="3322638"/>
          <p14:tracePt t="1668" x="8456613" y="3322638"/>
          <p14:tracePt t="1684" x="8161338" y="3268663"/>
          <p14:tracePt t="1701" x="7894638" y="3205163"/>
          <p14:tracePt t="1717" x="7697788" y="3133725"/>
          <p14:tracePt t="1751" x="7589838" y="3036888"/>
          <p14:tracePt t="1784" x="7589838" y="2982913"/>
          <p14:tracePt t="1801" x="7599363" y="2982913"/>
          <p14:tracePt t="1834" x="7581900" y="3027363"/>
          <p14:tracePt t="1851" x="7572375" y="3062288"/>
          <p14:tracePt t="2048" x="7572375" y="3071813"/>
          <p14:tracePt t="2056" x="7572375" y="3081338"/>
          <p14:tracePt t="2067" x="7589838" y="3081338"/>
          <p14:tracePt t="2084" x="7616825" y="3081338"/>
          <p14:tracePt t="2101" x="7626350" y="3081338"/>
          <p14:tracePt t="2118" x="7634288" y="3062288"/>
          <p14:tracePt t="2134" x="7634288" y="3054350"/>
          <p14:tracePt t="2151" x="7634288" y="3044825"/>
          <p14:tracePt t="2167" x="7634288" y="3027363"/>
          <p14:tracePt t="2184" x="7634288" y="3017838"/>
          <p14:tracePt t="2368" x="7626350" y="3017838"/>
          <p14:tracePt t="4329" x="7608888" y="3036888"/>
          <p14:tracePt t="4336" x="7589838" y="3054350"/>
          <p14:tracePt t="4344" x="7572375" y="3071813"/>
          <p14:tracePt t="4352" x="7562850" y="3071813"/>
          <p14:tracePt t="4367" x="7554913" y="3071813"/>
          <p14:tracePt t="4383" x="7545388" y="3071813"/>
          <p14:tracePt t="4417" x="7456488" y="3062288"/>
          <p14:tracePt t="4450" x="7358063" y="3017838"/>
          <p14:tracePt t="4467" x="7348538" y="3017838"/>
          <p14:tracePt t="4469" x="7340600" y="3017838"/>
          <p14:tracePt t="4648" x="7348538" y="3017838"/>
          <p14:tracePt t="4656" x="7358063" y="3000375"/>
          <p14:tracePt t="4666" x="7367588" y="3000375"/>
          <p14:tracePt t="4683" x="7394575" y="2990850"/>
          <p14:tracePt t="4702" x="7429500" y="2973388"/>
          <p14:tracePt t="4717" x="7491413" y="2938463"/>
          <p14:tracePt t="4733" x="7537450" y="2901950"/>
          <p14:tracePt t="4750" x="7545388" y="2894013"/>
          <p14:tracePt t="4766" x="7545388" y="2884488"/>
          <p14:tracePt t="4800" x="7545388" y="2874963"/>
          <p14:tracePt t="4885" x="7545388" y="2867025"/>
          <p14:tracePt t="5345" x="7554913" y="2867025"/>
          <p14:tracePt t="5352" x="7554913" y="2857500"/>
          <p14:tracePt t="5360" x="7554913" y="2847975"/>
          <p14:tracePt t="5376" x="7562850" y="2840038"/>
          <p14:tracePt t="5383" x="7562850" y="2830513"/>
          <p14:tracePt t="5400" x="7562850" y="2795588"/>
          <p14:tracePt t="5433" x="7562850" y="2714625"/>
          <p14:tracePt t="5466" x="7545388" y="2633663"/>
          <p14:tracePt t="5469" x="7537450" y="2616200"/>
          <p14:tracePt t="5483" x="7527925" y="2581275"/>
          <p14:tracePt t="5500" x="7510463" y="2536825"/>
          <p14:tracePt t="5516" x="7466013" y="2482850"/>
          <p14:tracePt t="5533" x="7419975" y="2428875"/>
          <p14:tracePt t="5550" x="7402513" y="2393950"/>
          <p14:tracePt t="5566" x="7402513" y="2384425"/>
          <p14:tracePt t="5583" x="7394575" y="2374900"/>
          <p14:tracePt t="5617" x="7394575" y="2366963"/>
          <p14:tracePt t="5649" x="7385050" y="2347913"/>
          <p14:tracePt t="5656" x="7375525" y="2330450"/>
          <p14:tracePt t="5666" x="7358063" y="2312988"/>
          <p14:tracePt t="5683" x="7313613" y="2241550"/>
          <p14:tracePt t="5700" x="7277100" y="2152650"/>
          <p14:tracePt t="5716" x="7224713" y="2054225"/>
          <p14:tracePt t="5733" x="7143750" y="1893888"/>
          <p14:tracePt t="5750" x="7089775" y="1795463"/>
          <p14:tracePt t="5766" x="7072313" y="1724025"/>
          <p14:tracePt t="5783" x="7062788" y="1643063"/>
          <p14:tracePt t="5800" x="7045325" y="1589088"/>
          <p14:tracePt t="5816" x="7027863" y="1536700"/>
          <p14:tracePt t="5833" x="7010400" y="1473200"/>
          <p14:tracePt t="5849" x="6983413" y="1428750"/>
          <p14:tracePt t="5866" x="6946900" y="1357313"/>
          <p14:tracePt t="5883" x="6919913" y="1322388"/>
          <p14:tracePt t="5899" x="6875463" y="1276350"/>
          <p14:tracePt t="5916" x="6823075" y="1231900"/>
          <p14:tracePt t="5933" x="6759575" y="1196975"/>
          <p14:tracePt t="5950" x="6715125" y="1169988"/>
          <p14:tracePt t="5966" x="6688138" y="1160463"/>
          <p14:tracePt t="5985" x="6653213" y="1152525"/>
          <p14:tracePt t="5999" x="6643688" y="1152525"/>
          <p14:tracePt t="6016" x="6608763" y="1152525"/>
          <p14:tracePt t="6033" x="6554788" y="1160463"/>
          <p14:tracePt t="6049" x="6483350" y="1169988"/>
          <p14:tracePt t="6066" x="6375400" y="1196975"/>
          <p14:tracePt t="6083" x="6259513" y="1241425"/>
          <p14:tracePt t="6099" x="6161088" y="1285875"/>
          <p14:tracePt t="6116" x="6054725" y="1339850"/>
          <p14:tracePt t="6134" x="6037263" y="1374775"/>
          <p14:tracePt t="6150" x="6027738" y="1393825"/>
          <p14:tracePt t="6166" x="6027738" y="1419225"/>
          <p14:tracePt t="6183" x="6054725" y="1455738"/>
          <p14:tracePt t="6200" x="6099175" y="1500188"/>
          <p14:tracePt t="6216" x="6134100" y="1544638"/>
          <p14:tracePt t="6234" x="6242050" y="1608138"/>
          <p14:tracePt t="6249" x="6323013" y="1625600"/>
          <p14:tracePt t="6266" x="6394450" y="1643063"/>
          <p14:tracePt t="6283" x="6438900" y="1643063"/>
          <p14:tracePt t="6299" x="6483350" y="1643063"/>
          <p14:tracePt t="6316" x="6518275" y="1608138"/>
          <p14:tracePt t="6333" x="6554788" y="1554163"/>
          <p14:tracePt t="6350" x="6608763" y="1490663"/>
          <p14:tracePt t="6366" x="6670675" y="1393825"/>
          <p14:tracePt t="6383" x="6688138" y="1330325"/>
          <p14:tracePt t="6399" x="6705600" y="1285875"/>
          <p14:tracePt t="6416" x="6705600" y="1250950"/>
          <p14:tracePt t="6433" x="6705600" y="1231900"/>
          <p14:tracePt t="6449" x="6697663" y="1223963"/>
          <p14:tracePt t="6485" x="6688138" y="1223963"/>
          <p14:tracePt t="6499" x="6680200" y="1223963"/>
          <p14:tracePt t="6516" x="6661150" y="1223963"/>
          <p14:tracePt t="6788" x="6680200" y="1223963"/>
          <p14:tracePt t="6795" x="6697663" y="1223963"/>
          <p14:tracePt t="6804" x="6724650" y="1223963"/>
          <p14:tracePt t="6833" x="6804025" y="1223963"/>
          <p14:tracePt t="6866" x="6875463" y="1223963"/>
          <p14:tracePt t="6883" x="6884988" y="1223963"/>
          <p14:tracePt t="6899" x="6894513" y="1223963"/>
          <p14:tracePt t="6916" x="6919913" y="1241425"/>
          <p14:tracePt t="6933" x="6983413" y="1285875"/>
          <p14:tracePt t="6949" x="7081838" y="1357313"/>
          <p14:tracePt t="6966" x="7205663" y="1446213"/>
          <p14:tracePt t="6984" x="7439025" y="1643063"/>
          <p14:tracePt t="6999" x="7589838" y="1768475"/>
          <p14:tracePt t="7016" x="7724775" y="1884363"/>
          <p14:tracePt t="7032" x="7848600" y="2000250"/>
          <p14:tracePt t="7049" x="7939088" y="2098675"/>
          <p14:tracePt t="7066" x="7974013" y="2170113"/>
          <p14:tracePt t="7083" x="7991475" y="2224088"/>
          <p14:tracePt t="7099" x="8001000" y="2276475"/>
          <p14:tracePt t="7116" x="8001000" y="2303463"/>
          <p14:tracePt t="7133" x="8001000" y="2322513"/>
          <p14:tracePt t="7149" x="7991475" y="2330450"/>
          <p14:tracePt t="7166" x="7966075" y="2347913"/>
          <p14:tracePt t="7183" x="7939088" y="2374900"/>
          <p14:tracePt t="7199" x="7902575" y="2401888"/>
          <p14:tracePt t="7216" x="7858125" y="2419350"/>
          <p14:tracePt t="7233" x="7804150" y="2438400"/>
          <p14:tracePt t="7249" x="7759700" y="2446338"/>
          <p14:tracePt t="7266" x="7715250" y="2446338"/>
          <p14:tracePt t="7282" x="7653338" y="2446338"/>
          <p14:tracePt t="7299" x="7599363" y="2438400"/>
          <p14:tracePt t="7316" x="7545388" y="2438400"/>
          <p14:tracePt t="7332" x="7473950" y="2419350"/>
          <p14:tracePt t="7349" x="7323138" y="2393950"/>
          <p14:tracePt t="7366" x="7224713" y="2374900"/>
          <p14:tracePt t="7383" x="7143750" y="2357438"/>
          <p14:tracePt t="7399" x="7099300" y="2357438"/>
          <p14:tracePt t="7416" x="7072313" y="2357438"/>
          <p14:tracePt t="7433" x="7062788" y="2357438"/>
          <p14:tracePt t="7476" x="7054850" y="2357438"/>
          <p14:tracePt t="7492" x="7045325" y="2366963"/>
          <p14:tracePt t="7499" x="7037388" y="2384425"/>
          <p14:tracePt t="7516" x="7018338" y="2411413"/>
          <p14:tracePt t="7533" x="7010400" y="2446338"/>
          <p14:tracePt t="7549" x="7000875" y="2490788"/>
          <p14:tracePt t="7566" x="7000875" y="2527300"/>
          <p14:tracePt t="7582" x="7000875" y="2571750"/>
          <p14:tracePt t="7599" x="7037388" y="2652713"/>
          <p14:tracePt t="7616" x="7081838" y="2705100"/>
          <p14:tracePt t="7632" x="7143750" y="2759075"/>
          <p14:tracePt t="7649" x="7251700" y="2822575"/>
          <p14:tracePt t="7666" x="7385050" y="2874963"/>
          <p14:tracePt t="7682" x="7510463" y="2919413"/>
          <p14:tracePt t="7699" x="7634288" y="2938463"/>
          <p14:tracePt t="7717" x="7759700" y="2946400"/>
          <p14:tracePt t="7732" x="7777163" y="2938463"/>
          <p14:tracePt t="7749" x="7831138" y="2884488"/>
          <p14:tracePt t="7766" x="7858125" y="2803525"/>
          <p14:tracePt t="7782" x="7858125" y="2679700"/>
          <p14:tracePt t="7799" x="7840663" y="2554288"/>
          <p14:tracePt t="7816" x="7796213" y="2465388"/>
          <p14:tracePt t="7832" x="7742238" y="2411413"/>
          <p14:tracePt t="7849" x="7680325" y="2357438"/>
          <p14:tracePt t="7867" x="7634288" y="2357438"/>
          <p14:tracePt t="7882" x="7589838" y="2347913"/>
          <p14:tracePt t="7899" x="7554913" y="2347913"/>
          <p14:tracePt t="7916" x="7537450" y="2357438"/>
          <p14:tracePt t="7932" x="7527925" y="2366963"/>
          <p14:tracePt t="7949" x="7527925" y="2374900"/>
          <p14:tracePt t="7966" x="7527925" y="2384425"/>
          <p14:tracePt t="8210" x="7527925" y="2374900"/>
          <p14:tracePt t="8219" x="7518400" y="2347913"/>
          <p14:tracePt t="8225" x="7510463" y="2322513"/>
          <p14:tracePt t="8234" x="7500938" y="2286000"/>
          <p14:tracePt t="8249" x="7473950" y="2232025"/>
          <p14:tracePt t="8266" x="7429500" y="2170113"/>
          <p14:tracePt t="8282" x="7367588" y="2108200"/>
          <p14:tracePt t="8299" x="7277100" y="2044700"/>
          <p14:tracePt t="8316" x="7170738" y="1990725"/>
          <p14:tracePt t="8332" x="7072313" y="1955800"/>
          <p14:tracePt t="8349" x="6894513" y="1928813"/>
          <p14:tracePt t="8366" x="6751638" y="1911350"/>
          <p14:tracePt t="8382" x="6643688" y="1901825"/>
          <p14:tracePt t="8399" x="6527800" y="1893888"/>
          <p14:tracePt t="8416" x="6456363" y="1893888"/>
          <p14:tracePt t="8432" x="6402388" y="1893888"/>
          <p14:tracePt t="8449" x="6367463" y="1893888"/>
          <p14:tracePt t="8465" x="6357938" y="1893888"/>
          <p14:tracePt t="8482" x="6340475" y="1893888"/>
          <p14:tracePt t="8499" x="6330950" y="1893888"/>
          <p14:tracePt t="8515" x="6303963" y="1893888"/>
          <p14:tracePt t="8532" x="6286500" y="1893888"/>
          <p14:tracePt t="8549" x="6276975" y="1893888"/>
          <p14:tracePt t="8565" x="6269038" y="1893888"/>
          <p14:tracePt t="8599" x="6259513" y="1893888"/>
          <p14:tracePt t="8647" x="6269038" y="1893888"/>
          <p14:tracePt t="8653" x="6286500" y="1893888"/>
          <p14:tracePt t="8665" x="6303963" y="1893888"/>
          <p14:tracePt t="8682" x="6357938" y="1884363"/>
          <p14:tracePt t="8699" x="6429375" y="1847850"/>
          <p14:tracePt t="8715" x="6500813" y="1822450"/>
          <p14:tracePt t="8732" x="6643688" y="1795463"/>
          <p14:tracePt t="8749" x="6715125" y="1776413"/>
          <p14:tracePt t="8766" x="6769100" y="1768475"/>
          <p14:tracePt t="8782" x="6786563" y="1758950"/>
          <p14:tracePt t="8874" x="6777038" y="1758950"/>
          <p14:tracePt t="8882" x="6759575" y="1758950"/>
          <p14:tracePt t="8891" x="6732588" y="1768475"/>
          <p14:tracePt t="8899" x="6705600" y="1776413"/>
          <p14:tracePt t="8915" x="6599238" y="1812925"/>
          <p14:tracePt t="8932" x="6491288" y="1839913"/>
          <p14:tracePt t="8949" x="6375400" y="1884363"/>
          <p14:tracePt t="8965" x="6269038" y="1919288"/>
          <p14:tracePt t="8982" x="6251575" y="1928813"/>
          <p14:tracePt t="9030" x="6259513" y="1928813"/>
          <p14:tracePt t="9038" x="6286500" y="1928813"/>
          <p14:tracePt t="9049" x="6313488" y="1919288"/>
          <p14:tracePt t="9065" x="6419850" y="1884363"/>
          <p14:tracePt t="9082" x="6599238" y="1839913"/>
          <p14:tracePt t="9099" x="6946900" y="1785938"/>
          <p14:tracePt t="9115" x="7161213" y="1768475"/>
          <p14:tracePt t="9132" x="7323138" y="1751013"/>
          <p14:tracePt t="9149" x="7412038" y="1731963"/>
          <p14:tracePt t="9165" x="7429500" y="1731963"/>
          <p14:tracePt t="9210" x="7412038" y="1741488"/>
          <p14:tracePt t="9216" x="7394575" y="1751013"/>
          <p14:tracePt t="9232" x="7313613" y="1768475"/>
          <p14:tracePt t="9249" x="7188200" y="1803400"/>
          <p14:tracePt t="9265" x="7018338" y="1866900"/>
          <p14:tracePt t="9282" x="6831013" y="1919288"/>
          <p14:tracePt t="9299" x="6670675" y="1973263"/>
          <p14:tracePt t="9315" x="6545263" y="2000250"/>
          <p14:tracePt t="9332" x="6491288" y="2000250"/>
          <p14:tracePt t="9365" x="6537325" y="1955800"/>
          <p14:tracePt t="9382" x="6653213" y="1893888"/>
          <p14:tracePt t="9399" x="6823075" y="1839913"/>
          <p14:tracePt t="9415" x="7018338" y="1785938"/>
          <p14:tracePt t="9432" x="7232650" y="1751013"/>
          <p14:tracePt t="9450" x="7466013" y="1714500"/>
          <p14:tracePt t="9465" x="7537450" y="1714500"/>
          <p14:tracePt t="9506" x="7537450" y="1724025"/>
          <p14:tracePt t="9515" x="7518400" y="1731963"/>
          <p14:tracePt t="9532" x="7473950" y="1768475"/>
          <p14:tracePt t="9549" x="7429500" y="1803400"/>
          <p14:tracePt t="9565" x="7367588" y="1847850"/>
          <p14:tracePt t="9582" x="7323138" y="1884363"/>
          <p14:tracePt t="9599" x="7286625" y="1911350"/>
          <p14:tracePt t="9615" x="7277100" y="1919288"/>
          <p14:tracePt t="10630" x="7269163" y="1928813"/>
          <p14:tracePt t="10638" x="7259638" y="1928813"/>
          <p14:tracePt t="10649" x="7242175" y="1928813"/>
          <p14:tracePt t="10665" x="7224713" y="1938338"/>
          <p14:tracePt t="10682" x="7215188" y="1938338"/>
          <p14:tracePt t="10818" x="7205663" y="1938338"/>
          <p14:tracePt t="10827" x="7180263" y="1938338"/>
          <p14:tracePt t="10848" x="7153275" y="1946275"/>
          <p14:tracePt t="10865" x="7089775" y="1955800"/>
          <p14:tracePt t="10882" x="7062788" y="1965325"/>
          <p14:tracePt t="10898" x="7054850" y="1965325"/>
          <p14:tracePt t="11093" x="7062788" y="1965325"/>
          <p14:tracePt t="11100" x="7072313" y="1965325"/>
          <p14:tracePt t="11108" x="7081838" y="1965325"/>
          <p14:tracePt t="11115" x="7099300" y="1965325"/>
          <p14:tracePt t="11131" x="7116763" y="1965325"/>
          <p14:tracePt t="11148" x="7126288" y="1965325"/>
          <p14:tracePt t="11371" x="7116763" y="1965325"/>
          <p14:tracePt t="11381" x="7108825" y="1965325"/>
          <p14:tracePt t="11388" x="7081838" y="1973263"/>
          <p14:tracePt t="11398" x="7072313" y="1973263"/>
          <p14:tracePt t="11415" x="7037388" y="1982788"/>
          <p14:tracePt t="11432" x="6991350" y="2000250"/>
          <p14:tracePt t="11448" x="6956425" y="2009775"/>
          <p14:tracePt t="11481" x="6867525" y="2044700"/>
          <p14:tracePt t="11515" x="6769100" y="2071688"/>
          <p14:tracePt t="11531" x="6724650" y="2081213"/>
          <p14:tracePt t="11548" x="6688138" y="2098675"/>
          <p14:tracePt t="11565" x="6643688" y="2098675"/>
          <p14:tracePt t="11581" x="6626225" y="2108200"/>
          <p14:tracePt t="11598" x="6616700" y="2108200"/>
          <p14:tracePt t="11615" x="6608763" y="2108200"/>
          <p14:tracePt t="11638" x="6599238" y="2108200"/>
          <p14:tracePt t="11654" x="6581775" y="2098675"/>
          <p14:tracePt t="11665" x="6562725" y="2098675"/>
          <p14:tracePt t="11681" x="6527800" y="2089150"/>
          <p14:tracePt t="11698" x="6473825" y="2081213"/>
          <p14:tracePt t="11715" x="6419850" y="2071688"/>
          <p14:tracePt t="11795" x="6438900" y="2044700"/>
          <p14:tracePt t="11801" x="6465888" y="2027238"/>
          <p14:tracePt t="11815" x="6518275" y="2000250"/>
          <p14:tracePt t="11831" x="6653213" y="1946275"/>
          <p14:tracePt t="11848" x="6884988" y="1857375"/>
          <p14:tracePt t="11865" x="7045325" y="1812925"/>
          <p14:tracePt t="11881" x="7161213" y="1768475"/>
          <p14:tracePt t="11898" x="7224713" y="1751013"/>
          <p14:tracePt t="11915" x="7232650" y="1751013"/>
          <p14:tracePt t="12163" x="7232650" y="1758950"/>
          <p14:tracePt t="12170" x="7232650" y="1768475"/>
          <p14:tracePt t="12181" x="7232650" y="1785938"/>
          <p14:tracePt t="12215" x="7242175" y="1812925"/>
          <p14:tracePt t="12248" x="7269163" y="1884363"/>
          <p14:tracePt t="12265" x="7286625" y="1928813"/>
          <p14:tracePt t="12281" x="7296150" y="1955800"/>
          <p14:tracePt t="12298" x="7313613" y="1990725"/>
          <p14:tracePt t="12315" x="7331075" y="2009775"/>
          <p14:tracePt t="12331" x="7348538" y="2044700"/>
          <p14:tracePt t="12348" x="7375525" y="2098675"/>
          <p14:tracePt t="12364" x="7385050" y="2116138"/>
          <p14:tracePt t="12381" x="7394575" y="2125663"/>
          <p14:tracePt t="12398" x="7402513" y="2133600"/>
          <p14:tracePt t="12414" x="7412038" y="2143125"/>
          <p14:tracePt t="12431" x="7419975" y="2152650"/>
          <p14:tracePt t="12448" x="7429500" y="2160588"/>
          <p14:tracePt t="12464" x="7439025" y="2179638"/>
          <p14:tracePt t="12481" x="7456488" y="2214563"/>
          <p14:tracePt t="12498" x="7466013" y="2232025"/>
          <p14:tracePt t="12514" x="7473950" y="2251075"/>
          <p14:tracePt t="12531" x="7483475" y="2268538"/>
          <p14:tracePt t="12548" x="7500938" y="2276475"/>
          <p14:tracePt t="12564" x="7500938" y="2286000"/>
          <p14:tracePt t="12581" x="7510463" y="2295525"/>
          <p14:tracePt t="12598" x="7510463" y="2303463"/>
          <p14:tracePt t="12614" x="7510463" y="2312988"/>
          <p14:tracePt t="12631" x="7518400" y="2322513"/>
          <p14:tracePt t="12648" x="7518400" y="2330450"/>
          <p14:tracePt t="12897" x="7510463" y="2322513"/>
          <p14:tracePt t="12901" x="7466013" y="2303463"/>
          <p14:tracePt t="12914" x="7429500" y="2276475"/>
          <p14:tracePt t="12948" x="7232650" y="2152650"/>
          <p14:tracePt t="12981" x="7000875" y="1990725"/>
          <p14:tracePt t="12998" x="6965950" y="1955800"/>
          <p14:tracePt t="13014" x="6956425" y="1946275"/>
          <p14:tracePt t="13031" x="6946900" y="1928813"/>
          <p14:tracePt t="13048" x="6938963" y="1919288"/>
          <p14:tracePt t="13064" x="6929438" y="1911350"/>
          <p14:tracePt t="13115" x="6919913" y="1901825"/>
          <p14:tracePt t="13121" x="6911975" y="1901825"/>
          <p14:tracePt t="13193" x="6919913" y="1884363"/>
          <p14:tracePt t="13199" x="6938963" y="1866900"/>
          <p14:tracePt t="13208" x="6973888" y="1839913"/>
          <p14:tracePt t="13215" x="7010400" y="1812925"/>
          <p14:tracePt t="13231" x="7108825" y="1758950"/>
          <p14:tracePt t="13248" x="7224713" y="1704975"/>
          <p14:tracePt t="13264" x="7340600" y="1670050"/>
          <p14:tracePt t="13281" x="7439025" y="1660525"/>
          <p14:tracePt t="13298" x="7483475" y="1660525"/>
          <p14:tracePt t="13340" x="7473950" y="1670050"/>
          <p14:tracePt t="13348" x="7446963" y="1687513"/>
          <p14:tracePt t="13364" x="7394575" y="1724025"/>
          <p14:tracePt t="13381" x="7331075" y="1768475"/>
          <p14:tracePt t="13397" x="7251700" y="1812925"/>
          <p14:tracePt t="13414" x="7188200" y="1839913"/>
          <p14:tracePt t="13431" x="7116763" y="1866900"/>
          <p14:tracePt t="13448" x="7062788" y="1874838"/>
          <p14:tracePt t="13464" x="7010400" y="1893888"/>
          <p14:tracePt t="13481" x="6983413" y="1893888"/>
          <p14:tracePt t="17222" x="6983413" y="1919288"/>
          <p14:tracePt t="17230" x="7010400" y="2000250"/>
          <p14:tracePt t="17238" x="7045325" y="2071688"/>
          <p14:tracePt t="17247" x="7072313" y="2143125"/>
          <p14:tracePt t="17263" x="7134225" y="2286000"/>
          <p14:tracePt t="17281" x="7205663" y="2393950"/>
          <p14:tracePt t="17297" x="7259638" y="2465388"/>
          <p14:tracePt t="17330" x="7331075" y="2562225"/>
          <p14:tracePt t="17363" x="7340600" y="2581275"/>
          <p14:tracePt t="17481" x="7340600" y="2571750"/>
          <p14:tracePt t="17487" x="7340600" y="2544763"/>
          <p14:tracePt t="17496" x="7340600" y="2509838"/>
          <p14:tracePt t="17513" x="7323138" y="2455863"/>
          <p14:tracePt t="17530" x="7304088" y="2411413"/>
          <p14:tracePt t="17547" x="7286625" y="2366963"/>
          <p14:tracePt t="17563" x="7269163" y="2339975"/>
          <p14:tracePt t="17580" x="7259638" y="2322513"/>
          <p14:tracePt t="17597" x="7251700" y="2312988"/>
          <p14:tracePt t="17613" x="7242175" y="2295525"/>
          <p14:tracePt t="17630" x="7232650" y="2286000"/>
          <p14:tracePt t="17647" x="7232650" y="2276475"/>
          <p14:tracePt t="17763" x="7232650" y="2312988"/>
          <p14:tracePt t="17770" x="7242175" y="2339975"/>
          <p14:tracePt t="17780" x="7259638" y="2366963"/>
          <p14:tracePt t="17796" x="7304088" y="2419350"/>
          <p14:tracePt t="17813" x="7340600" y="2455863"/>
          <p14:tracePt t="17830" x="7385050" y="2490788"/>
          <p14:tracePt t="17848" x="7439025" y="2536825"/>
          <p14:tracePt t="17863" x="7466013" y="2544763"/>
          <p14:tracePt t="17880" x="7473950" y="2554288"/>
          <p14:tracePt t="18292" x="7483475" y="2544763"/>
          <p14:tracePt t="18300" x="7483475" y="2527300"/>
          <p14:tracePt t="18308" x="7483475" y="2509838"/>
          <p14:tracePt t="18316" x="7483475" y="2490788"/>
          <p14:tracePt t="18330" x="7473950" y="2473325"/>
          <p14:tracePt t="18348" x="7456488" y="2393950"/>
          <p14:tracePt t="18363" x="7446963" y="2347913"/>
          <p14:tracePt t="18396" x="7419975" y="2259013"/>
          <p14:tracePt t="18430" x="7394575" y="2232025"/>
          <p14:tracePt t="18446" x="7394575" y="2224088"/>
          <p14:tracePt t="18498" x="7394575" y="2214563"/>
          <p14:tracePt t="18541" x="7385050" y="2205038"/>
          <p14:tracePt t="18551" x="7375525" y="2197100"/>
          <p14:tracePt t="18558" x="7375525" y="2187575"/>
          <p14:tracePt t="18566" x="7367588" y="2187575"/>
          <p14:tracePt t="18580" x="7367588" y="2179638"/>
          <p14:tracePt t="18596" x="7348538" y="2170113"/>
          <p14:tracePt t="18614" x="7323138" y="2152650"/>
          <p14:tracePt t="18629" x="7313613" y="2133600"/>
          <p14:tracePt t="18646" x="7304088" y="2125663"/>
          <p14:tracePt t="18663" x="7296150" y="2125663"/>
          <p14:tracePt t="18754" x="7286625" y="2125663"/>
          <p14:tracePt t="18856" x="7277100" y="2125663"/>
          <p14:tracePt t="18862" x="7251700" y="2143125"/>
          <p14:tracePt t="18870" x="7224713" y="2152650"/>
          <p14:tracePt t="18879" x="7197725" y="2160588"/>
          <p14:tracePt t="18896" x="7099300" y="2214563"/>
          <p14:tracePt t="18913" x="6973888" y="2286000"/>
          <p14:tracePt t="18930" x="6919913" y="2347913"/>
          <p14:tracePt t="18946" x="6911975" y="2366963"/>
          <p14:tracePt t="19190" x="6902450" y="2366963"/>
          <p14:tracePt t="19199" x="6875463" y="2357438"/>
          <p14:tracePt t="19206" x="6867525" y="2339975"/>
          <p14:tracePt t="19215" x="6858000" y="2322513"/>
          <p14:tracePt t="19230" x="6858000" y="2286000"/>
          <p14:tracePt t="19246" x="6884988" y="2259013"/>
          <p14:tracePt t="19279" x="6911975" y="2251075"/>
          <p14:tracePt t="19314" x="6956425" y="2232025"/>
          <p14:tracePt t="19329" x="6973888" y="2232025"/>
          <p14:tracePt t="19346" x="7037388" y="2232025"/>
          <p14:tracePt t="19363" x="7072313" y="2232025"/>
          <p14:tracePt t="19379" x="7126288" y="2232025"/>
          <p14:tracePt t="19396" x="7180263" y="2232025"/>
          <p14:tracePt t="19413" x="7224713" y="2232025"/>
          <p14:tracePt t="19429" x="7269163" y="2241550"/>
          <p14:tracePt t="19446" x="7313613" y="2251075"/>
          <p14:tracePt t="19463" x="7340600" y="2268538"/>
          <p14:tracePt t="19479" x="7367588" y="2286000"/>
          <p14:tracePt t="19496" x="7367588" y="2295525"/>
          <p14:tracePt t="19513" x="7375525" y="2303463"/>
          <p14:tracePt t="19529" x="7375525" y="2312988"/>
          <p14:tracePt t="19546" x="7375525" y="2322513"/>
          <p14:tracePt t="19563" x="7375525" y="2347913"/>
          <p14:tracePt t="19579" x="7375525" y="2374900"/>
          <p14:tracePt t="19596" x="7375525" y="2401888"/>
          <p14:tracePt t="19613" x="7375525" y="2465388"/>
          <p14:tracePt t="19629" x="7375525" y="2500313"/>
          <p14:tracePt t="19646" x="7394575" y="2544763"/>
          <p14:tracePt t="19663" x="7402513" y="2608263"/>
          <p14:tracePt t="19679" x="7412038" y="2660650"/>
          <p14:tracePt t="19696" x="7419975" y="2705100"/>
          <p14:tracePt t="19714" x="7439025" y="2759075"/>
          <p14:tracePt t="19729" x="7456488" y="2768600"/>
          <p14:tracePt t="19746" x="7456488" y="2776538"/>
          <p14:tracePt t="19762" x="7466013" y="2795588"/>
          <p14:tracePt t="19779" x="7483475" y="2813050"/>
          <p14:tracePt t="19796" x="7483475" y="2822575"/>
          <p14:tracePt t="19813" x="7491413" y="2840038"/>
          <p14:tracePt t="19829" x="7500938" y="2847975"/>
          <p14:tracePt t="19846" x="7518400" y="2874963"/>
          <p14:tracePt t="20002" x="7518400" y="2857500"/>
          <p14:tracePt t="20010" x="7518400" y="2840038"/>
          <p14:tracePt t="20017" x="7518400" y="2813050"/>
          <p14:tracePt t="20029" x="7518400" y="2786063"/>
          <p14:tracePt t="20046" x="7510463" y="2732088"/>
          <p14:tracePt t="20062" x="7500938" y="2705100"/>
          <p14:tracePt t="20079" x="7491413" y="2670175"/>
          <p14:tracePt t="20096" x="7473950" y="2633663"/>
          <p14:tracePt t="20112" x="7466013" y="2616200"/>
          <p14:tracePt t="20129" x="7456488" y="2608263"/>
          <p14:tracePt t="20146" x="7446963" y="2598738"/>
          <p14:tracePt t="20162" x="7439025" y="2598738"/>
          <p14:tracePt t="20198" x="7419975" y="2598738"/>
          <p14:tracePt t="20214" x="7412038" y="2616200"/>
          <p14:tracePt t="20229" x="7394575" y="2643188"/>
          <p14:tracePt t="20246" x="7385050" y="2679700"/>
          <p14:tracePt t="20262" x="7375525" y="2705100"/>
          <p14:tracePt t="20279" x="7375525" y="2732088"/>
          <p14:tracePt t="20296" x="7375525" y="2741613"/>
          <p14:tracePt t="20312" x="7385050" y="2751138"/>
          <p14:tracePt t="20329" x="7446963" y="2751138"/>
          <p14:tracePt t="20346" x="7491413" y="2751138"/>
          <p14:tracePt t="20362" x="7518400" y="2732088"/>
          <p14:tracePt t="20379" x="7518400" y="2724150"/>
          <p14:tracePt t="20396" x="7527925" y="2697163"/>
          <p14:tracePt t="20412" x="7518400" y="2652713"/>
          <p14:tracePt t="20429" x="7483475" y="2608263"/>
          <p14:tracePt t="20446" x="7439025" y="2554288"/>
          <p14:tracePt t="20462" x="7375525" y="2517775"/>
          <p14:tracePt t="20480" x="7296150" y="2500313"/>
          <p14:tracePt t="20496" x="7269163" y="2500313"/>
          <p14:tracePt t="20512" x="7232650" y="2509838"/>
          <p14:tracePt t="20529" x="7215188" y="2544763"/>
          <p14:tracePt t="20546" x="7205663" y="2581275"/>
          <p14:tracePt t="20562" x="7197725" y="2633663"/>
          <p14:tracePt t="20579" x="7205663" y="2670175"/>
          <p14:tracePt t="20596" x="7224713" y="2679700"/>
          <p14:tracePt t="20612" x="7251700" y="2687638"/>
          <p14:tracePt t="20629" x="7269163" y="2687638"/>
          <p14:tracePt t="20646" x="7286625" y="2679700"/>
          <p14:tracePt t="20662" x="7296150" y="2670175"/>
          <p14:tracePt t="20679" x="7304088" y="2670175"/>
          <p14:tracePt t="20908" x="7304088" y="2660650"/>
          <p14:tracePt t="20948" x="7304088" y="2652713"/>
          <p14:tracePt t="20957" x="7304088" y="2643188"/>
          <p14:tracePt t="20964" x="7313613" y="2643188"/>
          <p14:tracePt t="20979" x="7313613" y="2633663"/>
          <p14:tracePt t="21012" x="7313613" y="2608263"/>
          <p14:tracePt t="21046" x="7313613" y="2589213"/>
          <p14:tracePt t="21062" x="7313613" y="2581275"/>
          <p14:tracePt t="21079" x="7313613" y="2571750"/>
          <p14:tracePt t="21095" x="7313613" y="2554288"/>
          <p14:tracePt t="21112" x="7313613" y="2536825"/>
          <p14:tracePt t="21129" x="7296150" y="2509838"/>
          <p14:tracePt t="21146" x="7277100" y="2473325"/>
          <p14:tracePt t="21165" x="7259638" y="2411413"/>
          <p14:tracePt t="21179" x="7242175" y="2393950"/>
          <p14:tracePt t="21196" x="7224713" y="2366963"/>
          <p14:tracePt t="21212" x="7215188" y="2347913"/>
          <p14:tracePt t="21229" x="7197725" y="2312988"/>
          <p14:tracePt t="21245" x="7188200" y="2295525"/>
          <p14:tracePt t="21262" x="7170738" y="2276475"/>
          <p14:tracePt t="21279" x="7153275" y="2251075"/>
          <p14:tracePt t="21296" x="7134225" y="2214563"/>
          <p14:tracePt t="21312" x="7089775" y="2170113"/>
          <p14:tracePt t="21330" x="7037388" y="2125663"/>
          <p14:tracePt t="21346" x="7010400" y="2089150"/>
          <p14:tracePt t="21362" x="6973888" y="2062163"/>
          <p14:tracePt t="21379" x="6938963" y="2017713"/>
          <p14:tracePt t="21396" x="6884988" y="1973263"/>
          <p14:tracePt t="21412" x="6823075" y="1928813"/>
          <p14:tracePt t="21429" x="6777038" y="1893888"/>
          <p14:tracePt t="21445" x="6742113" y="1874838"/>
          <p14:tracePt t="21462" x="6705600" y="1857375"/>
          <p14:tracePt t="21479" x="6661150" y="1839913"/>
          <p14:tracePt t="21495" x="6643688" y="1830388"/>
          <p14:tracePt t="21512" x="6626225" y="1822450"/>
          <p14:tracePt t="21612" x="6626225" y="1812925"/>
          <p14:tracePt t="21630" x="6616700" y="1795463"/>
          <p14:tracePt t="21643" x="6616700" y="1785938"/>
          <p14:tracePt t="21650" x="6608763" y="1785938"/>
          <p14:tracePt t="21662" x="6599238" y="1776413"/>
          <p14:tracePt t="21679" x="6599238" y="1768475"/>
          <p14:tracePt t="21695" x="6599238" y="1758950"/>
          <p14:tracePt t="21712" x="6589713" y="1751013"/>
          <p14:tracePt t="21729" x="6589713" y="1741488"/>
          <p14:tracePt t="21862" x="6589713" y="1758950"/>
          <p14:tracePt t="21870" x="6599238" y="1785938"/>
          <p14:tracePt t="21879" x="6608763" y="1822450"/>
          <p14:tracePt t="21895" x="6643688" y="1866900"/>
          <p14:tracePt t="21912" x="6680200" y="1919288"/>
          <p14:tracePt t="21929" x="6705600" y="1955800"/>
          <p14:tracePt t="21945" x="6742113" y="2000250"/>
          <p14:tracePt t="21962" x="6786563" y="2044700"/>
          <p14:tracePt t="21979" x="6831013" y="2089150"/>
          <p14:tracePt t="21995" x="6840538" y="2108200"/>
          <p14:tracePt t="22012" x="6858000" y="2125663"/>
          <p14:tracePt t="22029" x="6867525" y="2125663"/>
          <p14:tracePt t="22198" x="6875463" y="2116138"/>
          <p14:tracePt t="22204" x="6875463" y="2108200"/>
          <p14:tracePt t="22212" x="6884988" y="2098675"/>
          <p14:tracePt t="22229" x="6902450" y="2062163"/>
          <p14:tracePt t="22245" x="6911975" y="2036763"/>
          <p14:tracePt t="22262" x="6929438" y="2000250"/>
          <p14:tracePt t="22278" x="6938963" y="1982788"/>
          <p14:tracePt t="22295" x="6938963" y="1973263"/>
          <p14:tracePt t="22312" x="6946900" y="1965325"/>
          <p14:tracePt t="22345" x="6956425" y="1965325"/>
          <p14:tracePt t="22448" x="6956425" y="1955800"/>
          <p14:tracePt t="22470" x="6956425" y="1946275"/>
          <p14:tracePt t="22564" x="6946900" y="1946275"/>
          <p14:tracePt t="22571" x="6938963" y="1946275"/>
          <p14:tracePt t="22580" x="6938963" y="1955800"/>
          <p14:tracePt t="22595" x="6902450" y="1973263"/>
          <p14:tracePt t="22612" x="6867525" y="2000250"/>
          <p14:tracePt t="22628" x="6831013" y="2044700"/>
          <p14:tracePt t="22645" x="6796088" y="2071688"/>
          <p14:tracePt t="22662" x="6769100" y="2089150"/>
          <p14:tracePt t="22678" x="6751638" y="2108200"/>
          <p14:tracePt t="22695" x="6732588" y="2116138"/>
          <p14:tracePt t="22712" x="6715125" y="2133600"/>
          <p14:tracePt t="22728" x="6705600" y="2152650"/>
          <p14:tracePt t="22745" x="6697663" y="2160588"/>
          <p14:tracePt t="22762" x="6688138" y="2187575"/>
          <p14:tracePt t="22779" x="6688138" y="2205038"/>
          <p14:tracePt t="22795" x="6697663" y="2224088"/>
          <p14:tracePt t="22813" x="6759575" y="2232025"/>
          <p14:tracePt t="22828" x="6804025" y="2232025"/>
          <p14:tracePt t="22846" x="6946900" y="2232025"/>
          <p14:tracePt t="22862" x="7010400" y="2214563"/>
          <p14:tracePt t="22878" x="7054850" y="2187575"/>
          <p14:tracePt t="22895" x="7081838" y="2152650"/>
          <p14:tracePt t="22912" x="7099300" y="2116138"/>
          <p14:tracePt t="22928" x="7108825" y="2071688"/>
          <p14:tracePt t="22945" x="7108825" y="2027238"/>
          <p14:tracePt t="22962" x="7108825" y="2000250"/>
          <p14:tracePt t="22978" x="7062788" y="1973263"/>
          <p14:tracePt t="22996" x="6983413" y="1938338"/>
          <p14:tracePt t="23012" x="6894513" y="1919288"/>
          <p14:tracePt t="23028" x="6796088" y="1911350"/>
          <p14:tracePt t="23045" x="6697663" y="1911350"/>
          <p14:tracePt t="23048" x="6661150" y="1911350"/>
          <p14:tracePt t="23062" x="6626225" y="1911350"/>
          <p14:tracePt t="23079" x="6545263" y="1938338"/>
          <p14:tracePt t="23095" x="6510338" y="1982788"/>
          <p14:tracePt t="23112" x="6483350" y="2027238"/>
          <p14:tracePt t="23128" x="6465888" y="2062163"/>
          <p14:tracePt t="23145" x="6465888" y="2089150"/>
          <p14:tracePt t="23163" x="6473825" y="2125663"/>
          <p14:tracePt t="23178" x="6510338" y="2152650"/>
          <p14:tracePt t="23195" x="6599238" y="2160588"/>
          <p14:tracePt t="23212" x="6715125" y="2160588"/>
          <p14:tracePt t="23228" x="6858000" y="2133600"/>
          <p14:tracePt t="23245" x="6983413" y="2081213"/>
          <p14:tracePt t="23263" x="7108825" y="2027238"/>
          <p14:tracePt t="23278" x="7188200" y="1982788"/>
          <p14:tracePt t="23295" x="7224713" y="1938338"/>
          <p14:tracePt t="23312" x="7232650" y="1911350"/>
          <p14:tracePt t="23328" x="7232650" y="1884363"/>
          <p14:tracePt t="23345" x="7205663" y="1830388"/>
          <p14:tracePt t="23362" x="7153275" y="1795463"/>
          <p14:tracePt t="23378" x="7081838" y="1776413"/>
          <p14:tracePt t="23395" x="6991350" y="1758950"/>
          <p14:tracePt t="23412" x="6884988" y="1758950"/>
          <p14:tracePt t="23429" x="6724650" y="1768475"/>
          <p14:tracePt t="23445" x="6634163" y="1803400"/>
          <p14:tracePt t="23462" x="6581775" y="1830388"/>
          <p14:tracePt t="23478" x="6562725" y="1866900"/>
          <p14:tracePt t="23495" x="6562725" y="1911350"/>
          <p14:tracePt t="23512" x="6562725" y="1965325"/>
          <p14:tracePt t="23528" x="6581775" y="2009775"/>
          <p14:tracePt t="23545" x="6616700" y="2044700"/>
          <p14:tracePt t="23562" x="6688138" y="2062163"/>
          <p14:tracePt t="23564" x="6732588" y="2071688"/>
          <p14:tracePt t="23580" x="6858000" y="2071688"/>
          <p14:tracePt t="23595" x="6991350" y="2062163"/>
          <p14:tracePt t="23612" x="7089775" y="2017713"/>
          <p14:tracePt t="23628" x="7143750" y="1982788"/>
          <p14:tracePt t="23645" x="7170738" y="1946275"/>
          <p14:tracePt t="23662" x="7180263" y="1901825"/>
          <p14:tracePt t="23678" x="7180263" y="1839913"/>
          <p14:tracePt t="23695" x="7108825" y="1758950"/>
          <p14:tracePt t="23712" x="7054850" y="1714500"/>
          <p14:tracePt t="23728" x="7000875" y="1687513"/>
          <p14:tracePt t="23745" x="6946900" y="1679575"/>
          <p14:tracePt t="23762" x="6894513" y="1679575"/>
          <p14:tracePt t="23778" x="6831013" y="1704975"/>
          <p14:tracePt t="23795" x="6769100" y="1758950"/>
          <p14:tracePt t="23811" x="6742113" y="1812925"/>
          <p14:tracePt t="23828" x="6724650" y="1874838"/>
          <p14:tracePt t="23845" x="6724650" y="1965325"/>
          <p14:tracePt t="23861" x="6769100" y="2009775"/>
          <p14:tracePt t="23878" x="6840538" y="2054225"/>
          <p14:tracePt t="23897" x="6938963" y="2062163"/>
          <p14:tracePt t="23912" x="7072313" y="2062163"/>
          <p14:tracePt t="23928" x="7188200" y="2044700"/>
          <p14:tracePt t="23945" x="7286625" y="1982788"/>
          <p14:tracePt t="23962" x="7304088" y="1938338"/>
          <p14:tracePt t="23978" x="7304088" y="1893888"/>
          <p14:tracePt t="23995" x="7286625" y="1839913"/>
          <p14:tracePt t="24011" x="7232650" y="1795463"/>
          <p14:tracePt t="24028" x="7180263" y="1768475"/>
          <p14:tracePt t="24045" x="7134225" y="1768475"/>
          <p14:tracePt t="24061" x="7081838" y="1768475"/>
          <p14:tracePt t="24064" x="7027863" y="1776413"/>
          <p14:tracePt t="24078" x="6973888" y="1803400"/>
          <p14:tracePt t="24097" x="6813550" y="1901825"/>
          <p14:tracePt t="24111" x="6724650" y="1973263"/>
          <p14:tracePt t="24128" x="6680200" y="2036763"/>
          <p14:tracePt t="24145" x="6670675" y="2081213"/>
          <p14:tracePt t="24161" x="6670675" y="2116138"/>
          <p14:tracePt t="24178" x="6705600" y="2152650"/>
          <p14:tracePt t="24196" x="6831013" y="2170113"/>
          <p14:tracePt t="24212" x="6956425" y="2152650"/>
          <p14:tracePt t="24228" x="7081838" y="2116138"/>
          <p14:tracePt t="24245" x="7161213" y="2062163"/>
          <p14:tracePt t="24261" x="7205663" y="2027238"/>
          <p14:tracePt t="24278" x="7215188" y="1982788"/>
          <p14:tracePt t="24295" x="7215188" y="1946275"/>
          <p14:tracePt t="24311" x="7197725" y="1901825"/>
          <p14:tracePt t="24328" x="7108825" y="1866900"/>
          <p14:tracePt t="24345" x="7010400" y="1857375"/>
          <p14:tracePt t="24361" x="6858000" y="1874838"/>
          <p14:tracePt t="24378" x="6688138" y="1928813"/>
          <p14:tracePt t="24395" x="6562725" y="1990725"/>
          <p14:tracePt t="24412" x="6473825" y="2062163"/>
          <p14:tracePt t="24428" x="6438900" y="2108200"/>
          <p14:tracePt t="24445" x="6429375" y="2179638"/>
          <p14:tracePt t="24461" x="6465888" y="2197100"/>
          <p14:tracePt t="24478" x="6545263" y="2205038"/>
          <p14:tracePt t="24495" x="6643688" y="2205038"/>
          <p14:tracePt t="24511" x="6742113" y="2170113"/>
          <p14:tracePt t="24529" x="6848475" y="2116138"/>
          <p14:tracePt t="24545" x="6902450" y="2071688"/>
          <p14:tracePt t="24561" x="6919913" y="2036763"/>
          <p14:tracePt t="24563" x="6929438" y="2009775"/>
          <p14:tracePt t="24578" x="6929438" y="1973263"/>
          <p14:tracePt t="24595" x="6902450" y="1938338"/>
          <p14:tracePt t="24611" x="6848475" y="1919288"/>
          <p14:tracePt t="24628" x="6796088" y="1919288"/>
          <p14:tracePt t="24645" x="6732588" y="1919288"/>
          <p14:tracePt t="24661" x="6634163" y="1938338"/>
          <p14:tracePt t="24678" x="6572250" y="1965325"/>
          <p14:tracePt t="24695" x="6483350" y="2017713"/>
          <p14:tracePt t="24711" x="6456363" y="2054225"/>
          <p14:tracePt t="24729" x="6446838" y="2062163"/>
          <p14:tracePt t="24745" x="6446838" y="2071688"/>
          <p14:tracePt t="24761" x="6465888" y="2081213"/>
          <p14:tracePt t="24778" x="6500813" y="2081213"/>
          <p14:tracePt t="24795" x="6572250" y="2071688"/>
          <p14:tracePt t="24811" x="6634163" y="2054225"/>
          <p14:tracePt t="24828" x="6705600" y="2027238"/>
          <p14:tracePt t="24845" x="6715125" y="2017713"/>
          <p14:tracePt t="24878" x="6715125" y="2009775"/>
          <p14:tracePt t="24895" x="6715125" y="2000250"/>
          <p14:tracePt t="24961" x="6688138" y="2000250"/>
          <p14:tracePt t="24969" x="6680200" y="2000250"/>
          <p14:tracePt t="24978" x="6670675" y="2009775"/>
          <p14:tracePt t="24995" x="6653213" y="2036763"/>
          <p14:tracePt t="25011" x="6634163" y="2071688"/>
          <p14:tracePt t="25028" x="6634163" y="2133600"/>
          <p14:tracePt t="25045" x="6653213" y="2224088"/>
          <p14:tracePt t="25061" x="6751638" y="2384425"/>
          <p14:tracePt t="25078" x="6831013" y="2465388"/>
          <p14:tracePt t="25095" x="6938963" y="2536825"/>
          <p14:tracePt t="25111" x="7018338" y="2581275"/>
          <p14:tracePt t="25128" x="7072313" y="2616200"/>
          <p14:tracePt t="25144" x="7099300" y="2625725"/>
          <p14:tracePt t="25161" x="7099300" y="2633663"/>
          <p14:tracePt t="25228" x="7108825" y="2633663"/>
          <p14:tracePt t="25250" x="7108825" y="2616200"/>
          <p14:tracePt t="25258" x="7116763" y="2589213"/>
          <p14:tracePt t="25266" x="7116763" y="2571750"/>
          <p14:tracePt t="25278" x="7126288" y="2544763"/>
          <p14:tracePt t="25294" x="7126288" y="2482850"/>
          <p14:tracePt t="25311" x="7126288" y="2366963"/>
          <p14:tracePt t="25328" x="7089775" y="2187575"/>
          <p14:tracePt t="25344" x="7072313" y="2108200"/>
          <p14:tracePt t="25361" x="7072313" y="2062163"/>
          <p14:tracePt t="25378" x="7062788" y="2036763"/>
          <p14:tracePt t="25394" x="7062788" y="2017713"/>
          <p14:tracePt t="25411" x="7062788" y="2009775"/>
          <p14:tracePt t="25454" x="7062788" y="2017713"/>
          <p14:tracePt t="25462" x="7062788" y="2044700"/>
          <p14:tracePt t="25478" x="7081838" y="2125663"/>
          <p14:tracePt t="25494" x="7126288" y="2251075"/>
          <p14:tracePt t="25511" x="7161213" y="2393950"/>
          <p14:tracePt t="25528" x="7197725" y="2527300"/>
          <p14:tracePt t="25544" x="7224713" y="2608263"/>
          <p14:tracePt t="25561" x="7242175" y="2643188"/>
          <p14:tracePt t="25610" x="7251700" y="2598738"/>
          <p14:tracePt t="25618" x="7251700" y="2544763"/>
          <p14:tracePt t="25628" x="7251700" y="2473325"/>
          <p14:tracePt t="25644" x="7251700" y="2303463"/>
          <p14:tracePt t="25661" x="7251700" y="2133600"/>
          <p14:tracePt t="25678" x="7259638" y="2000250"/>
          <p14:tracePt t="25694" x="7277100" y="1911350"/>
          <p14:tracePt t="25711" x="7277100" y="1866900"/>
          <p14:tracePt t="25758" x="7277100" y="1893888"/>
          <p14:tracePt t="25766" x="7286625" y="1919288"/>
          <p14:tracePt t="25778" x="7296150" y="1965325"/>
          <p14:tracePt t="25794" x="7313613" y="2089150"/>
          <p14:tracePt t="25811" x="7385050" y="2322513"/>
          <p14:tracePt t="25828" x="7456488" y="2465388"/>
          <p14:tracePt t="25844" x="7500938" y="2571750"/>
          <p14:tracePt t="25861" x="7510463" y="2616200"/>
          <p14:tracePt t="25878" x="7518400" y="2633663"/>
          <p14:tracePt t="25938" x="7518400" y="2625725"/>
          <p14:tracePt t="25946" x="7518400" y="2616200"/>
          <p14:tracePt t="25955" x="7527925" y="2608263"/>
          <p14:tracePt t="25961" x="7527925" y="2598738"/>
          <p14:tracePt t="25978" x="7527925" y="2581275"/>
          <p14:tracePt t="25994" x="7527925" y="2571750"/>
          <p14:tracePt t="26011" x="7537450" y="2562225"/>
          <p14:tracePt t="26028" x="7537450" y="2554288"/>
          <p14:tracePt t="26171" x="7537450" y="2562225"/>
          <p14:tracePt t="26180" x="7545388" y="2571750"/>
          <p14:tracePt t="26188" x="7545388" y="2598738"/>
          <p14:tracePt t="26196" x="7554913" y="2625725"/>
          <p14:tracePt t="26211" x="7572375" y="2679700"/>
          <p14:tracePt t="26228" x="7599363" y="2768600"/>
          <p14:tracePt t="26244" x="7626350" y="2867025"/>
          <p14:tracePt t="26261" x="7643813" y="2946400"/>
          <p14:tracePt t="26277" x="7680325" y="3009900"/>
          <p14:tracePt t="26294" x="7688263" y="3062288"/>
          <p14:tracePt t="26311" x="7705725" y="3133725"/>
          <p14:tracePt t="26328" x="7724775" y="3179763"/>
          <p14:tracePt t="26345" x="7732713" y="3214688"/>
          <p14:tracePt t="26361" x="7751763" y="3251200"/>
          <p14:tracePt t="26378" x="7751763" y="3268663"/>
          <p14:tracePt t="26394" x="7759700" y="3276600"/>
          <p14:tracePt t="26411" x="7759700" y="3295650"/>
          <p14:tracePt t="26891" x="7759700" y="3286125"/>
          <p14:tracePt t="26929" x="7759700" y="3276600"/>
          <p14:tracePt t="26946" x="7759700" y="3268663"/>
          <p14:tracePt t="26968" x="7759700" y="3259138"/>
          <p14:tracePt t="27545" x="7759700" y="3251200"/>
          <p14:tracePt t="27553" x="7751763" y="3232150"/>
          <p14:tracePt t="27562" x="7742238" y="3214688"/>
          <p14:tracePt t="27577" x="7732713" y="3170238"/>
          <p14:tracePt t="27594" x="7724775" y="3143250"/>
          <p14:tracePt t="27611" x="7705725" y="3108325"/>
          <p14:tracePt t="27644" x="7697788" y="3081338"/>
          <p14:tracePt t="27787" x="7688263" y="3071813"/>
          <p14:tracePt t="27796" x="7670800" y="3044825"/>
          <p14:tracePt t="27803" x="7661275" y="3027363"/>
          <p14:tracePt t="27811" x="7643813" y="3017838"/>
          <p14:tracePt t="27827" x="7608888" y="2973388"/>
          <p14:tracePt t="27844" x="7545388" y="2901950"/>
          <p14:tracePt t="27860" x="7473950" y="2803525"/>
          <p14:tracePt t="27877" x="7367588" y="2660650"/>
          <p14:tracePt t="27894" x="7251700" y="2482850"/>
          <p14:tracePt t="27910" x="7126288" y="2268538"/>
          <p14:tracePt t="27927" x="7018338" y="2108200"/>
          <p14:tracePt t="27944" x="6919913" y="1919288"/>
          <p14:tracePt t="27960" x="6902450" y="1857375"/>
          <p14:tracePt t="27977" x="6894513" y="1830388"/>
          <p14:tracePt t="28156" x="6894513" y="1822450"/>
          <p14:tracePt t="28180" x="6894513" y="1812925"/>
          <p14:tracePt t="28203" x="6884988" y="1812925"/>
          <p14:tracePt t="29889" x="6894513" y="1803400"/>
          <p14:tracePt t="29899" x="6938963" y="1795463"/>
          <p14:tracePt t="29905" x="6991350" y="1785938"/>
          <p14:tracePt t="29913" x="7045325" y="1776413"/>
          <p14:tracePt t="29927" x="7089775" y="1768475"/>
          <p14:tracePt t="29944" x="7242175" y="1758950"/>
          <p14:tracePt t="29960" x="7313613" y="1758950"/>
          <p14:tracePt t="29993" x="7412038" y="1758950"/>
          <p14:tracePt t="30027" x="7439025" y="1768475"/>
          <p14:tracePt t="30043" x="7446963" y="1768475"/>
          <p14:tracePt t="30060" x="7456488" y="1768475"/>
          <p14:tracePt t="30077" x="7473950" y="1768475"/>
          <p14:tracePt t="30093" x="7491413" y="1768475"/>
          <p14:tracePt t="30110" x="7500938" y="1768475"/>
          <p14:tracePt t="30296" x="7500938" y="1776413"/>
          <p14:tracePt t="30305" x="7500938" y="1795463"/>
          <p14:tracePt t="30313" x="7500938" y="1803400"/>
          <p14:tracePt t="30326" x="7500938" y="1812925"/>
          <p14:tracePt t="30343" x="7500938" y="1866900"/>
          <p14:tracePt t="30360" x="7483475" y="1893888"/>
          <p14:tracePt t="30376" x="7473950" y="1938338"/>
          <p14:tracePt t="30393" x="7456488" y="1973263"/>
          <p14:tracePt t="30410" x="7419975" y="2017713"/>
          <p14:tracePt t="30426" x="7367588" y="2054225"/>
          <p14:tracePt t="30443" x="7296150" y="2098675"/>
          <p14:tracePt t="30460" x="7251700" y="2116138"/>
          <p14:tracePt t="30476" x="7205663" y="2125663"/>
          <p14:tracePt t="30493" x="7170738" y="2125663"/>
          <p14:tracePt t="30510" x="7161213" y="2125663"/>
          <p14:tracePt t="30526" x="7153275" y="2125663"/>
          <p14:tracePt t="30694" x="7170738" y="2125663"/>
          <p14:tracePt t="30703" x="7188200" y="2125663"/>
          <p14:tracePt t="30710" x="7215188" y="2125663"/>
          <p14:tracePt t="30726" x="7259638" y="2125663"/>
          <p14:tracePt t="30743" x="7304088" y="2108200"/>
          <p14:tracePt t="30760" x="7340600" y="2098675"/>
          <p14:tracePt t="30776" x="7375525" y="2081213"/>
          <p14:tracePt t="30793" x="7412038" y="2071688"/>
          <p14:tracePt t="30810" x="7439025" y="2062163"/>
          <p14:tracePt t="30826" x="7456488" y="2044700"/>
          <p14:tracePt t="30843" x="7473950" y="2036763"/>
          <p14:tracePt t="30860" x="7491413" y="2017713"/>
          <p14:tracePt t="30876" x="7500938" y="2009775"/>
          <p14:tracePt t="30893" x="7500938" y="2000250"/>
          <p14:tracePt t="30910" x="7500938" y="1990725"/>
          <p14:tracePt t="30999" x="7500938" y="2000250"/>
          <p14:tracePt t="31005" x="7500938" y="2009775"/>
          <p14:tracePt t="31014" x="7500938" y="2027238"/>
          <p14:tracePt t="31026" x="7510463" y="2044700"/>
          <p14:tracePt t="31043" x="7518400" y="2089150"/>
          <p14:tracePt t="31060" x="7537450" y="2125663"/>
          <p14:tracePt t="31076" x="7545388" y="2170113"/>
          <p14:tracePt t="31093" x="7545388" y="2197100"/>
          <p14:tracePt t="31110" x="7545388" y="2205038"/>
          <p14:tracePt t="31126" x="7545388" y="2224088"/>
          <p14:tracePt t="31318" x="7545388" y="2214563"/>
          <p14:tracePt t="31325" x="7554913" y="2197100"/>
          <p14:tracePt t="31334" x="7562850" y="2179638"/>
          <p14:tracePt t="31343" x="7562850" y="2160588"/>
          <p14:tracePt t="31359" x="7581900" y="2116138"/>
          <p14:tracePt t="31376" x="7589838" y="2089150"/>
          <p14:tracePt t="31393" x="7608888" y="2054225"/>
          <p14:tracePt t="31409" x="7616825" y="2044700"/>
          <p14:tracePt t="31426" x="7616825" y="2036763"/>
          <p14:tracePt t="31443" x="7626350" y="2027238"/>
          <p14:tracePt t="31506" x="7626350" y="2044700"/>
          <p14:tracePt t="31514" x="7626350" y="2071688"/>
          <p14:tracePt t="31522" x="7616825" y="2098675"/>
          <p14:tracePt t="31530" x="7616825" y="2125663"/>
          <p14:tracePt t="31543" x="7599363" y="2152650"/>
          <p14:tracePt t="31560" x="7562850" y="2232025"/>
          <p14:tracePt t="31578" x="7554913" y="2251075"/>
          <p14:tracePt t="31593" x="7545388" y="2259013"/>
          <p14:tracePt t="31661" x="7554913" y="2232025"/>
          <p14:tracePt t="31671" x="7562850" y="2187575"/>
          <p14:tracePt t="31678" x="7581900" y="2160588"/>
          <p14:tracePt t="31693" x="7608888" y="2108200"/>
          <p14:tracePt t="31710" x="7626350" y="2054225"/>
          <p14:tracePt t="31726" x="7643813" y="2027238"/>
          <p14:tracePt t="31780" x="7643813" y="2044700"/>
          <p14:tracePt t="31787" x="7634288" y="2071688"/>
          <p14:tracePt t="31795" x="7626350" y="2098675"/>
          <p14:tracePt t="31809" x="7608888" y="2170113"/>
          <p14:tracePt t="31826" x="7572375" y="2232025"/>
          <p14:tracePt t="31843" x="7545388" y="2286000"/>
          <p14:tracePt t="31859" x="7527925" y="2322513"/>
          <p14:tracePt t="31876" x="7527925" y="2330450"/>
          <p14:tracePt t="31911" x="7527925" y="2312988"/>
          <p14:tracePt t="31926" x="7527925" y="2295525"/>
          <p14:tracePt t="31944" x="7554913" y="2214563"/>
          <p14:tracePt t="31959" x="7581900" y="2143125"/>
          <p14:tracePt t="31976" x="7589838" y="2089150"/>
          <p14:tracePt t="31993" x="7608888" y="2062163"/>
          <p14:tracePt t="32009" x="7608888" y="2054225"/>
          <p14:tracePt t="32051" x="7608888" y="2062163"/>
          <p14:tracePt t="32060" x="7608888" y="2081213"/>
          <p14:tracePt t="32076" x="7608888" y="2125663"/>
          <p14:tracePt t="32093" x="7589838" y="2170113"/>
          <p14:tracePt t="32109" x="7581900" y="2214563"/>
          <p14:tracePt t="32126" x="7572375" y="2232025"/>
          <p14:tracePt t="32187" x="7581900" y="2214563"/>
          <p14:tracePt t="32195" x="7589838" y="2197100"/>
          <p14:tracePt t="32202" x="7608888" y="2160588"/>
          <p14:tracePt t="32210" x="7626350" y="2143125"/>
          <p14:tracePt t="32226" x="7653338" y="2108200"/>
          <p14:tracePt t="32243" x="7661275" y="2081213"/>
          <p14:tracePt t="32259" x="7670800" y="2071688"/>
          <p14:tracePt t="32351" x="7670800" y="2081213"/>
          <p14:tracePt t="32358" x="7661275" y="2098675"/>
          <p14:tracePt t="32366" x="7661275" y="2108200"/>
          <p14:tracePt t="32376" x="7653338" y="2125663"/>
          <p14:tracePt t="32393" x="7626350" y="2160588"/>
          <p14:tracePt t="32409" x="7581900" y="2197100"/>
          <p14:tracePt t="32426" x="7545388" y="2224088"/>
          <p14:tracePt t="32443" x="7439025" y="2259013"/>
          <p14:tracePt t="32459" x="7323138" y="2295525"/>
          <p14:tracePt t="32476" x="7197725" y="2322513"/>
          <p14:tracePt t="32493" x="7072313" y="2357438"/>
          <p14:tracePt t="32509" x="6956425" y="2384425"/>
          <p14:tracePt t="32526" x="6884988" y="2393950"/>
          <p14:tracePt t="32543" x="6813550" y="2401888"/>
          <p14:tracePt t="32559" x="6769100" y="2401888"/>
          <p14:tracePt t="32576" x="6751638" y="2411413"/>
          <p14:tracePt t="32661" x="6751638" y="2419350"/>
          <p14:tracePt t="32717" x="6769100" y="2411413"/>
          <p14:tracePt t="32723" x="6804025" y="2384425"/>
          <p14:tracePt t="32732" x="6840538" y="2357438"/>
          <p14:tracePt t="32742" x="6884988" y="2330450"/>
          <p14:tracePt t="32759" x="7000875" y="2276475"/>
          <p14:tracePt t="32776" x="7143750" y="2224088"/>
          <p14:tracePt t="32793" x="7304088" y="2179638"/>
          <p14:tracePt t="32809" x="7518400" y="2152650"/>
          <p14:tracePt t="32826" x="7616825" y="2133600"/>
          <p14:tracePt t="32842" x="7680325" y="2133600"/>
          <p14:tracePt t="32952" x="7661275" y="2143125"/>
          <p14:tracePt t="32958" x="7643813" y="2152650"/>
          <p14:tracePt t="32966" x="7626350" y="2170113"/>
          <p14:tracePt t="32976" x="7589838" y="2179638"/>
          <p14:tracePt t="32992" x="7518400" y="2224088"/>
          <p14:tracePt t="33009" x="7402513" y="2276475"/>
          <p14:tracePt t="33026" x="7259638" y="2322513"/>
          <p14:tracePt t="33042" x="7108825" y="2357438"/>
          <p14:tracePt t="33059" x="6875463" y="2393950"/>
          <p14:tracePt t="33076" x="6796088" y="2411413"/>
          <p14:tracePt t="33092" x="6769100" y="2411413"/>
          <p14:tracePt t="33109" x="6759575" y="2411413"/>
          <p14:tracePt t="33137" x="6759575" y="2401888"/>
          <p14:tracePt t="33146" x="6769100" y="2393950"/>
          <p14:tracePt t="33159" x="6786563" y="2366963"/>
          <p14:tracePt t="33176" x="6848475" y="2322513"/>
          <p14:tracePt t="33192" x="6983413" y="2251075"/>
          <p14:tracePt t="33209" x="7116763" y="2214563"/>
          <p14:tracePt t="33226" x="7269163" y="2187575"/>
          <p14:tracePt t="33242" x="7385050" y="2187575"/>
          <p14:tracePt t="33259" x="7473950" y="2197100"/>
          <p14:tracePt t="33276" x="7518400" y="2214563"/>
          <p14:tracePt t="33292" x="7527925" y="2214563"/>
          <p14:tracePt t="35942" x="7527925" y="2276475"/>
          <p14:tracePt t="35950" x="7518400" y="2357438"/>
          <p14:tracePt t="35959" x="7510463" y="2455863"/>
          <p14:tracePt t="35975" x="7500938" y="2660650"/>
          <p14:tracePt t="35992" x="7439025" y="2874963"/>
          <p14:tracePt t="36009" x="7348538" y="3081338"/>
          <p14:tracePt t="36025" x="7242175" y="3268663"/>
          <p14:tracePt t="36058" x="6867525" y="3813175"/>
          <p14:tracePt t="36092" x="6143625" y="4705350"/>
          <p14:tracePt t="36108" x="5919788" y="4929188"/>
          <p14:tracePt t="36125" x="5822950" y="5054600"/>
          <p14:tracePt t="36142" x="5741988" y="5081588"/>
          <p14:tracePt t="36158" x="5697538" y="5054600"/>
          <p14:tracePt t="36175" x="5554663" y="4884738"/>
          <p14:tracePt t="36192" x="5491163" y="4741863"/>
          <p14:tracePt t="36208" x="5473700" y="4679950"/>
          <p14:tracePt t="36412" x="5473700" y="4705350"/>
          <p14:tracePt t="36418" x="5473700" y="4724400"/>
          <p14:tracePt t="36427" x="5456238" y="4741863"/>
          <p14:tracePt t="36443" x="5384800" y="4822825"/>
          <p14:tracePt t="36458" x="5251450" y="4919663"/>
          <p14:tracePt t="36475" x="5062538" y="5045075"/>
          <p14:tracePt t="36492" x="4956175" y="5108575"/>
          <p14:tracePt t="36508" x="4840288" y="5180013"/>
          <p14:tracePt t="36525" x="4741863" y="5232400"/>
          <p14:tracePt t="36541" x="4705350" y="5259388"/>
          <p14:tracePt t="36647" x="4697413" y="5276850"/>
          <p14:tracePt t="36662" x="4687888" y="5295900"/>
          <p14:tracePt t="36667" x="4679950" y="5295900"/>
          <p14:tracePt t="36675" x="4670425" y="5303838"/>
          <p14:tracePt t="36936" x="4660900" y="5303838"/>
          <p14:tracePt t="36942" x="4643438" y="5330825"/>
          <p14:tracePt t="36949" x="4616450" y="5367338"/>
          <p14:tracePt t="36958" x="4598988" y="5402263"/>
          <p14:tracePt t="36975" x="4545013" y="5473700"/>
          <p14:tracePt t="36992" x="4500563" y="5537200"/>
          <p14:tracePt t="37008" x="4456113" y="5599113"/>
          <p14:tracePt t="37041" x="4375150" y="5670550"/>
          <p14:tracePt t="37075" x="4330700" y="5697538"/>
          <p14:tracePt t="37091" x="4303713" y="5697538"/>
          <p14:tracePt t="37108" x="4286250" y="5680075"/>
          <p14:tracePt t="37125" x="4214813" y="5599113"/>
          <p14:tracePt t="37141" x="4098925" y="5465763"/>
          <p14:tracePt t="37158" x="3990975" y="5303838"/>
          <p14:tracePt t="37176" x="3848100" y="5010150"/>
          <p14:tracePt t="37193" x="3751263" y="4759325"/>
          <p14:tracePt t="37208" x="3660775" y="4438650"/>
          <p14:tracePt t="37225" x="3562350" y="4116388"/>
          <p14:tracePt t="37241" x="3500438" y="3894138"/>
          <p14:tracePt t="37258" x="3482975" y="3732213"/>
          <p14:tracePt t="37275" x="3509963" y="3625850"/>
          <p14:tracePt t="37291" x="3544888" y="3554413"/>
          <p14:tracePt t="37308" x="3608388" y="3500438"/>
          <p14:tracePt t="37325" x="3822700" y="3438525"/>
          <p14:tracePt t="37343" x="4062413" y="3429000"/>
          <p14:tracePt t="37358" x="4348163" y="3465513"/>
          <p14:tracePt t="37375" x="4724400" y="3554413"/>
          <p14:tracePt t="37391" x="5143500" y="3687763"/>
          <p14:tracePt t="37408" x="5483225" y="3840163"/>
          <p14:tracePt t="37425" x="5894388" y="4133850"/>
          <p14:tracePt t="37441" x="6037263" y="4313238"/>
          <p14:tracePt t="37458" x="6081713" y="4483100"/>
          <p14:tracePt t="37475" x="6072188" y="4670425"/>
          <p14:tracePt t="37491" x="6010275" y="4894263"/>
          <p14:tracePt t="37508" x="5884863" y="5116513"/>
          <p14:tracePt t="37525" x="5705475" y="5348288"/>
          <p14:tracePt t="37541" x="5483225" y="5589588"/>
          <p14:tracePt t="37558" x="5197475" y="5840413"/>
          <p14:tracePt t="37575" x="4652963" y="6153150"/>
          <p14:tracePt t="37591" x="4402138" y="6224588"/>
          <p14:tracePt t="37608" x="4197350" y="6232525"/>
          <p14:tracePt t="37625" x="4044950" y="6215063"/>
          <p14:tracePt t="37641" x="3946525" y="6134100"/>
          <p14:tracePt t="37658" x="3884613" y="5991225"/>
          <p14:tracePt t="37676" x="3822700" y="5581650"/>
          <p14:tracePt t="37691" x="3830638" y="5205413"/>
          <p14:tracePt t="37708" x="3902075" y="4830763"/>
          <p14:tracePt t="37725" x="4000500" y="4491038"/>
          <p14:tracePt t="37741" x="4116388" y="4259263"/>
          <p14:tracePt t="37758" x="4276725" y="4089400"/>
          <p14:tracePt t="37775" x="4429125" y="3990975"/>
          <p14:tracePt t="37791" x="4633913" y="3929063"/>
          <p14:tracePt t="37808" x="5027613" y="3902075"/>
          <p14:tracePt t="37825" x="5276850" y="3965575"/>
          <p14:tracePt t="37841" x="5473700" y="4062413"/>
          <p14:tracePt t="37858" x="5643563" y="4214813"/>
          <p14:tracePt t="37875" x="5741988" y="4394200"/>
          <p14:tracePt t="37891" x="5786438" y="4598988"/>
          <p14:tracePt t="37908" x="5786438" y="4813300"/>
          <p14:tracePt t="37924" x="5751513" y="5018088"/>
          <p14:tracePt t="37941" x="5661025" y="5259388"/>
          <p14:tracePt t="37958" x="5608638" y="5367338"/>
          <p14:tracePt t="37974" x="5562600" y="5419725"/>
          <p14:tracePt t="37991" x="5554663" y="5438775"/>
          <p14:tracePt t="39239" x="5537200" y="5446713"/>
          <p14:tracePt t="39246" x="5510213" y="5465763"/>
          <p14:tracePt t="39257" x="5483225" y="5491163"/>
          <p14:tracePt t="39274" x="5438775" y="5518150"/>
          <p14:tracePt t="39291" x="5384800" y="5554663"/>
          <p14:tracePt t="39308" x="5214938" y="5634038"/>
          <p14:tracePt t="39341" x="4919663" y="5680075"/>
          <p14:tracePt t="39374" x="4786313" y="5688013"/>
          <p14:tracePt t="39391" x="4751388" y="5688013"/>
          <p14:tracePt t="39407" x="4697413" y="5680075"/>
          <p14:tracePt t="39424" x="4608513" y="5661025"/>
          <p14:tracePt t="39441" x="4465638" y="5643563"/>
          <p14:tracePt t="39457" x="4419600" y="5626100"/>
          <p14:tracePt t="39474" x="4384675" y="5616575"/>
          <p14:tracePt t="39491" x="4367213" y="5589588"/>
          <p14:tracePt t="39507" x="4330700" y="5545138"/>
          <p14:tracePt t="39524" x="4286250" y="5518150"/>
          <p14:tracePt t="39541" x="4251325" y="5518150"/>
          <p14:tracePt t="39557" x="4187825" y="5518150"/>
          <p14:tracePt t="39574" x="4160838" y="5527675"/>
          <p14:tracePt t="39591" x="4133850" y="5554663"/>
          <p14:tracePt t="39607" x="4089400" y="5599113"/>
          <p14:tracePt t="39624" x="4017963" y="5688013"/>
          <p14:tracePt t="39641" x="3956050" y="5795963"/>
          <p14:tracePt t="39657" x="3894138" y="5902325"/>
          <p14:tracePt t="39674" x="3848100" y="5973763"/>
          <p14:tracePt t="39692" x="3822700" y="6054725"/>
          <p14:tracePt t="39707" x="3813175" y="6081713"/>
          <p14:tracePt t="39724" x="3803650" y="6099175"/>
          <p14:tracePt t="39741" x="3803650" y="6108700"/>
          <p14:tracePt t="39757" x="3795713" y="6116638"/>
          <p14:tracePt t="40074" x="3795713" y="6108700"/>
          <p14:tracePt t="40092" x="3803650" y="6089650"/>
          <p14:tracePt t="40097" x="3803650" y="6081713"/>
          <p14:tracePt t="40107" x="3813175" y="6072188"/>
          <p14:tracePt t="40124" x="3830638" y="6027738"/>
          <p14:tracePt t="40127" x="3848100" y="6018213"/>
          <p14:tracePt t="40142" x="3857625" y="6000750"/>
          <p14:tracePt t="40157" x="3875088" y="5983288"/>
          <p14:tracePt t="40191" x="3894138" y="5965825"/>
          <p14:tracePt t="41386" x="3902075" y="5929313"/>
          <p14:tracePt t="41394" x="3919538" y="5884863"/>
          <p14:tracePt t="41402" x="3938588" y="5830888"/>
          <p14:tracePt t="41409" x="3956050" y="5768975"/>
          <p14:tracePt t="41424" x="3973513" y="5715000"/>
          <p14:tracePt t="41442" x="4000500" y="5572125"/>
          <p14:tracePt t="41457" x="4010025" y="5518150"/>
          <p14:tracePt t="41490" x="4037013" y="5419725"/>
          <p14:tracePt t="41524" x="4044950" y="5303838"/>
          <p14:tracePt t="41540" x="4044950" y="5232400"/>
          <p14:tracePt t="41557" x="4037013" y="5133975"/>
          <p14:tracePt t="41574" x="4027488" y="5072063"/>
          <p14:tracePt t="41590" x="4010025" y="5000625"/>
          <p14:tracePt t="41607" x="3990975" y="4946650"/>
          <p14:tracePt t="41624" x="3956050" y="4884738"/>
          <p14:tracePt t="41640" x="3911600" y="4840288"/>
          <p14:tracePt t="41657" x="3875088" y="4795838"/>
          <p14:tracePt t="41660" x="3857625" y="4776788"/>
          <p14:tracePt t="41676" x="3848100" y="4759325"/>
          <p14:tracePt t="41690" x="3840163" y="4751388"/>
          <p14:tracePt t="41707" x="3822700" y="4732338"/>
          <p14:tracePt t="41723" x="3795713" y="4724400"/>
          <p14:tracePt t="41740" x="3759200" y="4714875"/>
          <p14:tracePt t="41757" x="3714750" y="4697413"/>
          <p14:tracePt t="41773" x="3687763" y="4687888"/>
          <p14:tracePt t="41790" x="3652838" y="4670425"/>
          <p14:tracePt t="41807" x="3598863" y="4652963"/>
          <p14:tracePt t="41823" x="3554413" y="4643438"/>
          <p14:tracePt t="41840" x="3536950" y="4625975"/>
          <p14:tracePt t="41873" x="3527425" y="4625975"/>
          <p14:tracePt t="42214" x="3527425" y="4616450"/>
          <p14:tracePt t="42230" x="3544888" y="4608513"/>
          <p14:tracePt t="42239" x="3589338" y="4589463"/>
          <p14:tracePt t="42246" x="3643313" y="4572000"/>
          <p14:tracePt t="42257" x="3714750" y="4545013"/>
          <p14:tracePt t="42274" x="3902075" y="4491038"/>
          <p14:tracePt t="42290" x="4116388" y="4438650"/>
          <p14:tracePt t="42323" x="4465638" y="4357688"/>
          <p14:tracePt t="42357" x="4527550" y="4295775"/>
          <p14:tracePt t="42373" x="4537075" y="4251325"/>
          <p14:tracePt t="42390" x="4545013" y="4197350"/>
          <p14:tracePt t="42407" x="4545013" y="4125913"/>
          <p14:tracePt t="42424" x="4545013" y="4062413"/>
          <p14:tracePt t="42440" x="4510088" y="3965575"/>
          <p14:tracePt t="42457" x="4473575" y="3902075"/>
          <p14:tracePt t="42473" x="4438650" y="3848100"/>
          <p14:tracePt t="42490" x="4394200" y="3822700"/>
          <p14:tracePt t="42507" x="4357688" y="3795713"/>
          <p14:tracePt t="42526" x="4322763" y="3786188"/>
          <p14:tracePt t="42540" x="4313238" y="3786188"/>
          <p14:tracePt t="42556" x="4303713" y="3786188"/>
          <p14:tracePt t="42573" x="4276725" y="3786188"/>
          <p14:tracePt t="42590" x="4224338" y="3822700"/>
          <p14:tracePt t="42607" x="4133850" y="3875088"/>
          <p14:tracePt t="42625" x="4027488" y="3946525"/>
          <p14:tracePt t="42640" x="3894138" y="4017963"/>
          <p14:tracePt t="42656" x="3803650" y="4089400"/>
          <p14:tracePt t="42673" x="3751263" y="4152900"/>
          <p14:tracePt t="42690" x="3732213" y="4187825"/>
          <p14:tracePt t="42707" x="3724275" y="4232275"/>
          <p14:tracePt t="42724" x="3714750" y="4276725"/>
          <p14:tracePt t="42740" x="3705225" y="4330700"/>
          <p14:tracePt t="42757" x="3705225" y="4384675"/>
          <p14:tracePt t="42773" x="3714750" y="4429125"/>
          <p14:tracePt t="42790" x="3724275" y="4456113"/>
          <p14:tracePt t="42807" x="3768725" y="4483100"/>
          <p14:tracePt t="42823" x="3830638" y="4483100"/>
          <p14:tracePt t="42840" x="3929063" y="4483100"/>
          <p14:tracePt t="42856" x="4062413" y="4483100"/>
          <p14:tracePt t="42873" x="4205288" y="4465638"/>
          <p14:tracePt t="42891" x="4303713" y="4456113"/>
          <p14:tracePt t="42907" x="4375150" y="4438650"/>
          <p14:tracePt t="42923" x="4419600" y="4402138"/>
          <p14:tracePt t="42940" x="4446588" y="4357688"/>
          <p14:tracePt t="42957" x="4456113" y="4303713"/>
          <p14:tracePt t="42973" x="4456113" y="4232275"/>
          <p14:tracePt t="42990" x="4446588" y="4143375"/>
          <p14:tracePt t="43006" x="4384675" y="4044950"/>
          <p14:tracePt t="43023" x="4268788" y="3956050"/>
          <p14:tracePt t="43042" x="4108450" y="3875088"/>
          <p14:tracePt t="43056" x="4044950" y="3867150"/>
          <p14:tracePt t="43073" x="3857625" y="3848100"/>
          <p14:tracePt t="43090" x="3759200" y="3848100"/>
          <p14:tracePt t="43106" x="3679825" y="3867150"/>
          <p14:tracePt t="43123" x="3633788" y="3894138"/>
          <p14:tracePt t="43140" x="3598863" y="3938588"/>
          <p14:tracePt t="43156" x="3571875" y="3973513"/>
          <p14:tracePt t="43173" x="3544888" y="4054475"/>
          <p14:tracePt t="43190" x="3536950" y="4089400"/>
          <p14:tracePt t="43206" x="3536950" y="4125913"/>
          <p14:tracePt t="43223" x="3536950" y="4133850"/>
          <p14:tracePt t="43240" x="3536950" y="4152900"/>
          <p14:tracePt t="43256" x="3536950" y="4160838"/>
          <p14:tracePt t="43273" x="3544888" y="4170363"/>
          <p14:tracePt t="43290" x="3562350" y="4187825"/>
          <p14:tracePt t="43306" x="3581400" y="4197350"/>
          <p14:tracePt t="43323" x="3643313" y="4214813"/>
          <p14:tracePt t="43340" x="3687763" y="4232275"/>
          <p14:tracePt t="43356" x="3741738" y="4251325"/>
          <p14:tracePt t="43373" x="3786188" y="4259263"/>
          <p14:tracePt t="43390" x="3840163" y="4276725"/>
          <p14:tracePt t="43406" x="3929063" y="4295775"/>
          <p14:tracePt t="43423" x="4081463" y="4313238"/>
          <p14:tracePt t="43440" x="4160838" y="4322763"/>
          <p14:tracePt t="43456" x="4214813" y="4322763"/>
          <p14:tracePt t="43473" x="4241800" y="4313238"/>
          <p14:tracePt t="43490" x="4259263" y="4303713"/>
          <p14:tracePt t="43506" x="4268788" y="4286250"/>
          <p14:tracePt t="43523" x="4286250" y="4241800"/>
          <p14:tracePt t="43540" x="4295775" y="4197350"/>
          <p14:tracePt t="43556" x="4303713" y="4152900"/>
          <p14:tracePt t="43573" x="4286250" y="4062413"/>
          <p14:tracePt t="43590" x="4251325" y="4027488"/>
          <p14:tracePt t="43606" x="4224338" y="4000500"/>
          <p14:tracePt t="43623" x="4214813" y="3990975"/>
          <p14:tracePt t="43640" x="4205288" y="3983038"/>
          <p14:tracePt t="43713" x="4197350" y="3983038"/>
          <p14:tracePt t="43753" x="4187825" y="3983038"/>
          <p14:tracePt t="45056" x="4179888" y="3983038"/>
          <p14:tracePt t="45064" x="4179888" y="4000500"/>
          <p14:tracePt t="45073" x="4170363" y="4010025"/>
          <p14:tracePt t="45090" x="4143375" y="4027488"/>
          <p14:tracePt t="45106" x="4116388" y="4062413"/>
          <p14:tracePt t="45123" x="4081463" y="4098925"/>
          <p14:tracePt t="45156" x="4027488" y="4152900"/>
          <p14:tracePt t="45158" x="4017963" y="4160838"/>
          <p14:tracePt t="45189" x="4000500" y="4179888"/>
          <p14:tracePt t="45206" x="3990975" y="4187825"/>
          <p14:tracePt t="45223" x="3983038" y="4197350"/>
          <p14:tracePt t="45239" x="3965575" y="4205288"/>
          <p14:tracePt t="45256" x="3938588" y="4224338"/>
          <p14:tracePt t="45273" x="3902075" y="4251325"/>
          <p14:tracePt t="45289" x="3822700" y="4313238"/>
          <p14:tracePt t="45306" x="3786188" y="4322763"/>
          <p14:tracePt t="45322" x="3776663" y="4330700"/>
          <p14:tracePt t="45339" x="3768725" y="4340225"/>
          <p14:tracePt t="45356" x="3759200" y="4340225"/>
          <p14:tracePt t="45373" x="3751263" y="4340225"/>
          <p14:tracePt t="45389" x="3741738" y="4340225"/>
          <p14:tracePt t="45549" x="3732213" y="4340225"/>
          <p14:tracePt t="45556" x="3724275" y="4340225"/>
          <p14:tracePt t="45563" x="3714750" y="4340225"/>
          <p14:tracePt t="45589" x="3714750" y="4330700"/>
          <p14:tracePt t="45596" x="3724275" y="4330700"/>
          <p14:tracePt t="45606" x="3741738" y="4330700"/>
          <p14:tracePt t="45622" x="3776663" y="4322763"/>
          <p14:tracePt t="45639" x="3840163" y="4322763"/>
          <p14:tracePt t="45656" x="3929063" y="4330700"/>
          <p14:tracePt t="45658" x="3973513" y="4330700"/>
          <p14:tracePt t="45672" x="4000500" y="4330700"/>
          <p14:tracePt t="45689" x="4081463" y="4340225"/>
          <p14:tracePt t="45706" x="4116388" y="4340225"/>
          <p14:tracePt t="45722" x="4133850" y="4340225"/>
          <p14:tracePt t="45739" x="4152900" y="4340225"/>
          <p14:tracePt t="45756" x="4152900" y="4330700"/>
          <p14:tracePt t="45789" x="4152900" y="4322763"/>
          <p14:tracePt t="45806" x="4125913" y="4286250"/>
          <p14:tracePt t="45822" x="4081463" y="4268788"/>
          <p14:tracePt t="45839" x="4010025" y="4241800"/>
          <p14:tracePt t="45856" x="3956050" y="4232275"/>
          <p14:tracePt t="45872" x="3894138" y="4214813"/>
          <p14:tracePt t="45889" x="3840163" y="4205288"/>
          <p14:tracePt t="45906" x="3803650" y="4205288"/>
          <p14:tracePt t="45954" x="3795713" y="4224338"/>
          <p14:tracePt t="45962" x="3795713" y="4232275"/>
          <p14:tracePt t="45972" x="3795713" y="4251325"/>
          <p14:tracePt t="45989" x="3795713" y="4276725"/>
          <p14:tracePt t="46006" x="3813175" y="4303713"/>
          <p14:tracePt t="46022" x="3857625" y="4330700"/>
          <p14:tracePt t="46041" x="3946525" y="4357688"/>
          <p14:tracePt t="46056" x="4000500" y="4357688"/>
          <p14:tracePt t="46072" x="4037013" y="4348163"/>
          <p14:tracePt t="46089" x="4044950" y="4330700"/>
          <p14:tracePt t="46122" x="4044950" y="4322763"/>
          <p14:tracePt t="46139" x="4044950" y="4313238"/>
          <p14:tracePt t="46156" x="4044950" y="4303713"/>
          <p14:tracePt t="46172" x="4027488" y="4295775"/>
          <p14:tracePt t="46189" x="4000500" y="4295775"/>
          <p14:tracePt t="46206" x="3990975" y="4295775"/>
          <p14:tracePt t="46222" x="3973513" y="4303713"/>
          <p14:tracePt t="46239" x="3965575" y="4313238"/>
          <p14:tracePt t="46256" x="3965575" y="4322763"/>
          <p14:tracePt t="46272" x="3965575" y="4330700"/>
          <p14:tracePt t="46289" x="3983038" y="4348163"/>
          <p14:tracePt t="46307" x="4000500" y="4348163"/>
          <p14:tracePt t="46322" x="4037013" y="4348163"/>
          <p14:tracePt t="46339" x="4062413" y="4340225"/>
          <p14:tracePt t="46356" x="4081463" y="4322763"/>
          <p14:tracePt t="46372" x="4089400" y="4313238"/>
          <p14:tracePt t="46389" x="4089400" y="4295775"/>
          <p14:tracePt t="46406" x="4089400" y="4286250"/>
          <p14:tracePt t="46422" x="4089400" y="4276725"/>
          <p14:tracePt t="46439" x="4054475" y="4268788"/>
          <p14:tracePt t="46455" x="4017963" y="4268788"/>
          <p14:tracePt t="46472" x="3973513" y="4295775"/>
          <p14:tracePt t="46489" x="3938588" y="4313238"/>
          <p14:tracePt t="46505" x="3929063" y="4348163"/>
          <p14:tracePt t="46522" x="3929063" y="4375150"/>
          <p14:tracePt t="46539" x="3956050" y="4402138"/>
          <p14:tracePt t="46556" x="4000500" y="4411663"/>
          <p14:tracePt t="46572" x="4081463" y="4411663"/>
          <p14:tracePt t="46589" x="4160838" y="4357688"/>
          <p14:tracePt t="46606" x="4224338" y="4313238"/>
          <p14:tracePt t="46622" x="4241800" y="4276725"/>
          <p14:tracePt t="46639" x="4251325" y="4241800"/>
          <p14:tracePt t="46656" x="4251325" y="4197350"/>
          <p14:tracePt t="46672" x="4224338" y="4179888"/>
          <p14:tracePt t="46674" x="4205288" y="4170363"/>
          <p14:tracePt t="46689" x="4170363" y="4170363"/>
          <p14:tracePt t="46705" x="4125913" y="4170363"/>
          <p14:tracePt t="46722" x="4071938" y="4214813"/>
          <p14:tracePt t="46739" x="4027488" y="4268788"/>
          <p14:tracePt t="46755" x="4000500" y="4322763"/>
          <p14:tracePt t="46774" x="4000500" y="4375150"/>
          <p14:tracePt t="46790" x="4010025" y="4402138"/>
          <p14:tracePt t="46806" x="4044950" y="4411663"/>
          <p14:tracePt t="46822" x="4081463" y="4411663"/>
          <p14:tracePt t="46839" x="4133850" y="4384675"/>
          <p14:tracePt t="46856" x="4179888" y="4340225"/>
          <p14:tracePt t="46872" x="4205288" y="4295775"/>
          <p14:tracePt t="46889" x="4214813" y="4259263"/>
          <p14:tracePt t="46905" x="4214813" y="4232275"/>
          <p14:tracePt t="46922" x="4170363" y="4205288"/>
          <p14:tracePt t="46939" x="4071938" y="4205288"/>
          <p14:tracePt t="46955" x="3946525" y="4214813"/>
          <p14:tracePt t="46972" x="3830638" y="4259263"/>
          <p14:tracePt t="46989" x="3776663" y="4313238"/>
          <p14:tracePt t="47005" x="3768725" y="4357688"/>
          <p14:tracePt t="47022" x="3786188" y="4402138"/>
          <p14:tracePt t="47039" x="3902075" y="4446588"/>
          <p14:tracePt t="47055" x="3990975" y="4456113"/>
          <p14:tracePt t="47072" x="4054475" y="4456113"/>
          <p14:tracePt t="47089" x="4116388" y="4402138"/>
          <p14:tracePt t="47105" x="4160838" y="4357688"/>
          <p14:tracePt t="47122" x="4179888" y="4313238"/>
          <p14:tracePt t="47139" x="4179888" y="4268788"/>
          <p14:tracePt t="47155" x="4179888" y="4232275"/>
          <p14:tracePt t="47172" x="4152900" y="4205288"/>
          <p14:tracePt t="47189" x="4125913" y="4205288"/>
          <p14:tracePt t="47205" x="4089400" y="4224338"/>
          <p14:tracePt t="47222" x="4037013" y="4276725"/>
          <p14:tracePt t="47239" x="4000500" y="4340225"/>
          <p14:tracePt t="47255" x="4000500" y="4394200"/>
          <p14:tracePt t="47272" x="4000500" y="4419600"/>
          <p14:tracePt t="47289" x="4054475" y="4438650"/>
          <p14:tracePt t="47305" x="4108450" y="4429125"/>
          <p14:tracePt t="47322" x="4187825" y="4375150"/>
          <p14:tracePt t="47339" x="4268788" y="4313238"/>
          <p14:tracePt t="47355" x="4313238" y="4251325"/>
          <p14:tracePt t="47372" x="4322763" y="4205288"/>
          <p14:tracePt t="47389" x="4322763" y="4170363"/>
          <p14:tracePt t="47405" x="4295775" y="4143375"/>
          <p14:tracePt t="47439" x="4286250" y="4143375"/>
          <p14:tracePt t="47455" x="4276725" y="4152900"/>
          <p14:tracePt t="47472" x="4268788" y="4179888"/>
          <p14:tracePt t="47489" x="4259263" y="4187825"/>
          <p14:tracePt t="47505" x="4259263" y="4197350"/>
          <p14:tracePt t="47524" x="4259263" y="4205288"/>
          <p14:tracePt t="47618" x="4276725" y="4205288"/>
          <p14:tracePt t="47626" x="4295775" y="4205288"/>
          <p14:tracePt t="47634" x="4322763" y="4205288"/>
          <p14:tracePt t="47642" x="4367213" y="4205288"/>
          <p14:tracePt t="47655" x="4456113" y="4232275"/>
          <p14:tracePt t="47672" x="4554538" y="4268788"/>
          <p14:tracePt t="47689" x="4697413" y="4348163"/>
          <p14:tracePt t="47705" x="4803775" y="4446588"/>
          <p14:tracePt t="47722" x="4911725" y="4572000"/>
          <p14:tracePt t="47739" x="4973638" y="4724400"/>
          <p14:tracePt t="47755" x="5027613" y="4894263"/>
          <p14:tracePt t="47772" x="5037138" y="5072063"/>
          <p14:tracePt t="47789" x="5037138" y="5295900"/>
          <p14:tracePt t="47805" x="5037138" y="5446713"/>
          <p14:tracePt t="47822" x="5010150" y="5545138"/>
          <p14:tracePt t="47839" x="4973638" y="5643563"/>
          <p14:tracePt t="47855" x="4938713" y="5724525"/>
          <p14:tracePt t="47872" x="4911725" y="5786438"/>
          <p14:tracePt t="47888" x="4867275" y="5830888"/>
          <p14:tracePt t="47905" x="4848225" y="5875338"/>
          <p14:tracePt t="47922" x="4822825" y="5894388"/>
          <p14:tracePt t="47939" x="4795838" y="5919788"/>
          <p14:tracePt t="47955" x="4759325" y="5956300"/>
          <p14:tracePt t="47972" x="4714875" y="6000750"/>
          <p14:tracePt t="47989" x="4679950" y="6037263"/>
          <p14:tracePt t="48005" x="4633913" y="6062663"/>
          <p14:tracePt t="48022" x="4608513" y="6081713"/>
          <p14:tracePt t="48039" x="4572000" y="6108700"/>
          <p14:tracePt t="48055" x="4510088" y="6143625"/>
          <p14:tracePt t="48072" x="4473575" y="6161088"/>
          <p14:tracePt t="48088" x="4465638" y="6170613"/>
          <p14:tracePt t="48105" x="4456113" y="6188075"/>
          <p14:tracePt t="48122" x="4438650" y="6197600"/>
          <p14:tracePt t="48139" x="4411663" y="6215063"/>
          <p14:tracePt t="48155" x="4394200" y="6224588"/>
          <p14:tracePt t="48172" x="4357688" y="6242050"/>
          <p14:tracePt t="48188" x="4322763" y="6251575"/>
          <p14:tracePt t="48205" x="4276725" y="6259513"/>
          <p14:tracePt t="48222" x="4224338" y="6259513"/>
          <p14:tracePt t="48238" x="4170363" y="6259513"/>
          <p14:tracePt t="48255" x="4125913" y="6224588"/>
          <p14:tracePt t="48272" x="4081463" y="6170613"/>
          <p14:tracePt t="48288" x="4044950" y="6116638"/>
          <p14:tracePt t="48305" x="4017963" y="6037263"/>
          <p14:tracePt t="48322" x="4017963" y="6000750"/>
          <p14:tracePt t="48338" x="4017963" y="5991225"/>
          <p14:tracePt t="48355" x="4017963" y="5983288"/>
          <p14:tracePt t="48414" x="4017963" y="5991225"/>
          <p14:tracePt t="48422" x="4017963" y="6010275"/>
          <p14:tracePt t="48430" x="4017963" y="6027738"/>
          <p14:tracePt t="48438" x="4017963" y="6045200"/>
          <p14:tracePt t="48455" x="4017963" y="6099175"/>
          <p14:tracePt t="48472" x="4017963" y="6153150"/>
          <p14:tracePt t="48489" x="4017963" y="6205538"/>
          <p14:tracePt t="48505" x="4017963" y="6251575"/>
          <p14:tracePt t="48522" x="4017963" y="6296025"/>
          <p14:tracePt t="48538" x="4010025" y="6330950"/>
          <p14:tracePt t="48555" x="4000500" y="6348413"/>
          <p14:tracePt t="48648" x="4000500" y="6313488"/>
          <p14:tracePt t="48656" x="4000500" y="6259513"/>
          <p14:tracePt t="48663" x="3990975" y="6180138"/>
          <p14:tracePt t="48674" x="3983038" y="6099175"/>
          <p14:tracePt t="48688" x="3983038" y="5919788"/>
          <p14:tracePt t="48705" x="3973513" y="5732463"/>
          <p14:tracePt t="48722" x="3956050" y="5562600"/>
          <p14:tracePt t="48738" x="3946525" y="5419725"/>
          <p14:tracePt t="48755" x="3938588" y="5303838"/>
          <p14:tracePt t="48772" x="3929063" y="5259388"/>
          <p14:tracePt t="48788" x="3929063" y="5251450"/>
          <p14:tracePt t="48844" x="3929063" y="5268913"/>
          <p14:tracePt t="48852" x="3929063" y="5286375"/>
          <p14:tracePt t="48860" x="3929063" y="5313363"/>
          <p14:tracePt t="48871" x="3929063" y="5348288"/>
          <p14:tracePt t="48888" x="3929063" y="5429250"/>
          <p14:tracePt t="48906" x="3929063" y="5572125"/>
          <p14:tracePt t="48922" x="3946525" y="5697538"/>
          <p14:tracePt t="48938" x="3965575" y="5830888"/>
          <p14:tracePt t="48955" x="3973513" y="5938838"/>
          <p14:tracePt t="48972" x="3983038" y="6010275"/>
          <p14:tracePt t="48988" x="3983038" y="6072188"/>
          <p14:tracePt t="49005" x="3990975" y="6116638"/>
          <p14:tracePt t="49022" x="3990975" y="6143625"/>
          <p14:tracePt t="49038" x="3990975" y="6153150"/>
          <p14:tracePt t="49111" x="3990975" y="6143625"/>
          <p14:tracePt t="49118" x="3990975" y="6099175"/>
          <p14:tracePt t="49127" x="3983038" y="6018213"/>
          <p14:tracePt t="49138" x="3973513" y="5938838"/>
          <p14:tracePt t="49155" x="3965575" y="5670550"/>
          <p14:tracePt t="49173" x="3956050" y="5545138"/>
          <p14:tracePt t="49188" x="3956050" y="5429250"/>
          <p14:tracePt t="49205" x="3956050" y="5367338"/>
          <p14:tracePt t="49222" x="3965575" y="5330825"/>
          <p14:tracePt t="49238" x="3965575" y="5322888"/>
          <p14:tracePt t="49305" x="3965575" y="5348288"/>
          <p14:tracePt t="49312" x="3965575" y="5384800"/>
          <p14:tracePt t="49321" x="3965575" y="5456238"/>
          <p14:tracePt t="49338" x="3946525" y="5616575"/>
          <p14:tracePt t="49355" x="3929063" y="5795963"/>
          <p14:tracePt t="49372" x="3875088" y="5965825"/>
          <p14:tracePt t="49388" x="3857625" y="6126163"/>
          <p14:tracePt t="49405" x="3840163" y="6269038"/>
          <p14:tracePt t="49422" x="3840163" y="6323013"/>
          <p14:tracePt t="49438" x="3840163" y="6340475"/>
          <p14:tracePt t="49455" x="3840163" y="6348413"/>
          <p14:tracePt t="49509" x="3840163" y="6330950"/>
          <p14:tracePt t="49517" x="3840163" y="6276975"/>
          <p14:tracePt t="49524" x="3840163" y="6197600"/>
          <p14:tracePt t="49538" x="3840163" y="6000750"/>
          <p14:tracePt t="49555" x="3875088" y="5776913"/>
          <p14:tracePt t="49571" x="3894138" y="5589588"/>
          <p14:tracePt t="49588" x="3919538" y="5438775"/>
          <p14:tracePt t="49605" x="3938588" y="5348288"/>
          <p14:tracePt t="49621" x="3938588" y="5303838"/>
          <p14:tracePt t="49638" x="3946525" y="5295900"/>
          <p14:tracePt t="49693" x="3946525" y="5303838"/>
          <p14:tracePt t="49701" x="3946525" y="5330825"/>
          <p14:tracePt t="49711" x="3938588" y="5375275"/>
          <p14:tracePt t="49721" x="3929063" y="5438775"/>
          <p14:tracePt t="49738" x="3911600" y="5572125"/>
          <p14:tracePt t="49755" x="3867150" y="5732463"/>
          <p14:tracePt t="49771" x="3795713" y="5965825"/>
          <p14:tracePt t="49788" x="3768725" y="6081713"/>
          <p14:tracePt t="49805" x="3751263" y="6143625"/>
          <p14:tracePt t="49821" x="3741738" y="6180138"/>
          <p14:tracePt t="49838" x="3741738" y="6188075"/>
          <p14:tracePt t="49898" x="3741738" y="6170613"/>
          <p14:tracePt t="49906" x="3741738" y="6116638"/>
          <p14:tracePt t="49914" x="3751263" y="6037263"/>
          <p14:tracePt t="49923" x="3759200" y="5938838"/>
          <p14:tracePt t="49938" x="3786188" y="5724525"/>
          <p14:tracePt t="49955" x="3803650" y="5518150"/>
          <p14:tracePt t="49971" x="3848100" y="5340350"/>
          <p14:tracePt t="49988" x="3867150" y="5214938"/>
          <p14:tracePt t="50005" x="3875088" y="5143500"/>
          <p14:tracePt t="50021" x="3884613" y="5126038"/>
          <p14:tracePt t="50086" x="3884613" y="5153025"/>
          <p14:tracePt t="50094" x="3884613" y="5187950"/>
          <p14:tracePt t="50105" x="3884613" y="5232400"/>
          <p14:tracePt t="50121" x="3884613" y="5394325"/>
          <p14:tracePt t="50138" x="3867150" y="5572125"/>
          <p14:tracePt t="50156" x="3857625" y="5830888"/>
          <p14:tracePt t="50171" x="3830638" y="5965825"/>
          <p14:tracePt t="50188" x="3813175" y="6054725"/>
          <p14:tracePt t="50205" x="3803650" y="6108700"/>
          <p14:tracePt t="50222" x="3803650" y="6134100"/>
          <p14:tracePt t="50289" x="3803650" y="6054725"/>
          <p14:tracePt t="50296" x="3803650" y="5938838"/>
          <p14:tracePt t="50305" x="3813175" y="5803900"/>
          <p14:tracePt t="50321" x="3822700" y="5545138"/>
          <p14:tracePt t="50338" x="3840163" y="5330825"/>
          <p14:tracePt t="50355" x="3848100" y="5180013"/>
          <p14:tracePt t="50371" x="3857625" y="5099050"/>
          <p14:tracePt t="50388" x="3857625" y="5072063"/>
          <p14:tracePt t="50436" x="3857625" y="5089525"/>
          <p14:tracePt t="50445" x="3857625" y="5126038"/>
          <p14:tracePt t="50454" x="3857625" y="5187950"/>
          <p14:tracePt t="50471" x="3857625" y="5367338"/>
          <p14:tracePt t="50488" x="3857625" y="5572125"/>
          <p14:tracePt t="50505" x="3848100" y="5884863"/>
          <p14:tracePt t="50521" x="3830638" y="6027738"/>
          <p14:tracePt t="50538" x="3822700" y="6116638"/>
          <p14:tracePt t="50555" x="3822700" y="6153150"/>
          <p14:tracePt t="50571" x="3822700" y="6161088"/>
          <p14:tracePt t="50633" x="3813175" y="6108700"/>
          <p14:tracePt t="50640" x="3813175" y="6018213"/>
          <p14:tracePt t="50649" x="3813175" y="5919788"/>
          <p14:tracePt t="50656" x="3813175" y="5830888"/>
          <p14:tracePt t="50671" x="3830638" y="5670550"/>
          <p14:tracePt t="50688" x="3840163" y="5589588"/>
          <p14:tracePt t="50704" x="3848100" y="5545138"/>
          <p14:tracePt t="50721" x="3857625" y="5545138"/>
          <p14:tracePt t="50773" x="3857625" y="5562600"/>
          <p14:tracePt t="50780" x="3867150" y="5608638"/>
          <p14:tracePt t="50788" x="3875088" y="5661025"/>
          <p14:tracePt t="50804" x="3894138" y="5803900"/>
          <p14:tracePt t="50821" x="3894138" y="5919788"/>
          <p14:tracePt t="50838" x="3894138" y="6000750"/>
          <p14:tracePt t="50854" x="3894138" y="6018213"/>
          <p14:tracePt t="50898" x="3894138" y="5983288"/>
          <p14:tracePt t="50905" x="3902075" y="5902325"/>
          <p14:tracePt t="50921" x="3919538" y="5724525"/>
          <p14:tracePt t="50938" x="3946525" y="5554663"/>
          <p14:tracePt t="50954" x="3956050" y="5446713"/>
          <p14:tracePt t="50971" x="3965575" y="5384800"/>
          <p14:tracePt t="50988" x="3973513" y="5357813"/>
          <p14:tracePt t="51358" x="3983038" y="5340350"/>
          <p14:tracePt t="51366" x="3990975" y="5322888"/>
          <p14:tracePt t="51374" x="3990975" y="5303838"/>
          <p14:tracePt t="51388" x="3990975" y="5295900"/>
          <p14:tracePt t="51405" x="4000500" y="5276850"/>
          <p14:tracePt t="51422" x="4010025" y="5259388"/>
          <p14:tracePt t="51454" x="4037013" y="5180013"/>
          <p14:tracePt t="51488" x="4054475" y="5081588"/>
          <p14:tracePt t="51504" x="4054475" y="5018088"/>
          <p14:tracePt t="51521" x="4037013" y="4911725"/>
          <p14:tracePt t="51538" x="3990975" y="4848225"/>
          <p14:tracePt t="51554" x="3946525" y="4786313"/>
          <p14:tracePt t="51571" x="3902075" y="4732338"/>
          <p14:tracePt t="51587" x="3867150" y="4687888"/>
          <p14:tracePt t="51604" x="3848100" y="4660900"/>
          <p14:tracePt t="51621" x="3840163" y="4652963"/>
          <p14:tracePt t="51654" x="3840163" y="4633913"/>
          <p14:tracePt t="51671" x="3840163" y="4608513"/>
          <p14:tracePt t="51687" x="3848100" y="4581525"/>
          <p14:tracePt t="51704" x="3857625" y="4545013"/>
          <p14:tracePt t="51721" x="3857625" y="4518025"/>
          <p14:tracePt t="51738" x="3857625" y="4483100"/>
          <p14:tracePt t="51756" x="3857625" y="4465638"/>
          <p14:tracePt t="51771" x="3848100" y="4456113"/>
          <p14:tracePt t="51788" x="3840163" y="4446588"/>
          <p14:tracePt t="51804" x="3822700" y="4446588"/>
          <p14:tracePt t="51821" x="3803650" y="4429125"/>
          <p14:tracePt t="51837" x="3786188" y="4429125"/>
          <p14:tracePt t="51854" x="3776663" y="4429125"/>
          <p14:tracePt t="51903" x="3786188" y="4419600"/>
          <p14:tracePt t="51911" x="3813175" y="4402138"/>
          <p14:tracePt t="51921" x="3830638" y="4394200"/>
          <p14:tracePt t="51938" x="3867150" y="4367213"/>
          <p14:tracePt t="51954" x="3902075" y="4348163"/>
          <p14:tracePt t="51971" x="3911600" y="4340225"/>
          <p14:tracePt t="51987" x="3911600" y="4330700"/>
          <p14:tracePt t="52068" x="3902075" y="4330700"/>
          <p14:tracePt t="52075" x="3875088" y="4330700"/>
          <p14:tracePt t="52087" x="3857625" y="4330700"/>
          <p14:tracePt t="52104" x="3822700" y="4330700"/>
          <p14:tracePt t="52121" x="3803650" y="4330700"/>
          <p14:tracePt t="52210" x="3822700" y="4330700"/>
          <p14:tracePt t="52218" x="3848100" y="4330700"/>
          <p14:tracePt t="52225" x="3911600" y="4330700"/>
          <p14:tracePt t="52237" x="3983038" y="4330700"/>
          <p14:tracePt t="52254" x="4125913" y="4330700"/>
          <p14:tracePt t="52272" x="4303713" y="4330700"/>
          <p14:tracePt t="52287" x="4330700" y="4330700"/>
          <p14:tracePt t="52327" x="4313238" y="4330700"/>
          <p14:tracePt t="52337" x="4286250" y="4330700"/>
          <p14:tracePt t="52354" x="4214813" y="4330700"/>
          <p14:tracePt t="52371" x="4116388" y="4330700"/>
          <p14:tracePt t="52387" x="3990975" y="4340225"/>
          <p14:tracePt t="52404" x="3929063" y="4357688"/>
          <p14:tracePt t="52421" x="3911600" y="4367213"/>
          <p14:tracePt t="52482" x="3919538" y="4367213"/>
          <p14:tracePt t="52490" x="3938588" y="4357688"/>
          <p14:tracePt t="52498" x="3965575" y="4348163"/>
          <p14:tracePt t="52506" x="4000500" y="4348163"/>
          <p14:tracePt t="52521" x="4116388" y="4330700"/>
          <p14:tracePt t="52537" x="4214813" y="4313238"/>
          <p14:tracePt t="52554" x="4303713" y="4295775"/>
          <p14:tracePt t="52571" x="4330700" y="4286250"/>
          <p14:tracePt t="52616" x="4303713" y="4286250"/>
          <p14:tracePt t="52625" x="4286250" y="4295775"/>
          <p14:tracePt t="52637" x="4205288" y="4303713"/>
          <p14:tracePt t="52654" x="4108450" y="4322763"/>
          <p14:tracePt t="52671" x="4037013" y="4340225"/>
          <p14:tracePt t="52687" x="4010025" y="4348163"/>
          <p14:tracePt t="52748" x="4017963" y="4348163"/>
          <p14:tracePt t="52755" x="4044950" y="4348163"/>
          <p14:tracePt t="52765" x="4071938" y="4348163"/>
          <p14:tracePt t="52772" x="4098925" y="4348163"/>
          <p14:tracePt t="52787" x="4133850" y="4348163"/>
          <p14:tracePt t="52859" x="4116388" y="4348163"/>
          <p14:tracePt t="52866" x="4081463" y="4348163"/>
          <p14:tracePt t="52872" x="4027488" y="4340225"/>
          <p14:tracePt t="52887" x="3919538" y="4340225"/>
          <p14:tracePt t="52904" x="3830638" y="4348163"/>
          <p14:tracePt t="52920" x="3803650" y="4357688"/>
          <p14:tracePt t="52937" x="3795713" y="4357688"/>
          <p14:tracePt t="52991" x="3813175" y="4357688"/>
          <p14:tracePt t="52999" x="3840163" y="4357688"/>
          <p14:tracePt t="53006" x="3884613" y="4357688"/>
          <p14:tracePt t="53021" x="4017963" y="4348163"/>
          <p14:tracePt t="53037" x="4116388" y="4348163"/>
          <p14:tracePt t="53054" x="4160838" y="4340225"/>
          <p14:tracePt t="53108" x="4143375" y="4348163"/>
          <p14:tracePt t="53116" x="4098925" y="4348163"/>
          <p14:tracePt t="53123" x="4054475" y="4348163"/>
          <p14:tracePt t="53137" x="3902075" y="4367213"/>
          <p14:tracePt t="53154" x="3768725" y="4384675"/>
          <p14:tracePt t="53171" x="3697288" y="4411663"/>
          <p14:tracePt t="53187" x="3687763" y="4419600"/>
          <p14:tracePt t="53224" x="3714750" y="4411663"/>
          <p14:tracePt t="53237" x="3759200" y="4402138"/>
          <p14:tracePt t="53254" x="3857625" y="4394200"/>
          <p14:tracePt t="53270" x="3965575" y="4375150"/>
          <p14:tracePt t="53287" x="4027488" y="4357688"/>
          <p14:tracePt t="53343" x="4017963" y="4357688"/>
          <p14:tracePt t="53349" x="4000500" y="4357688"/>
          <p14:tracePt t="53359" x="3973513" y="4367213"/>
          <p14:tracePt t="53370" x="3938588" y="4375150"/>
          <p14:tracePt t="53387" x="3884613" y="4402138"/>
          <p14:tracePt t="53404" x="3875088" y="4411663"/>
          <p14:tracePt t="53475" x="3911600" y="4411663"/>
          <p14:tracePt t="53482" x="3946525" y="4402138"/>
          <p14:tracePt t="53490" x="3973513" y="4402138"/>
          <p14:tracePt t="53504" x="4000500" y="4402138"/>
          <p14:tracePt t="53520" x="4044950" y="4394200"/>
          <p14:tracePt t="53606" x="4037013" y="4394200"/>
          <p14:tracePt t="53615" x="4027488" y="4394200"/>
          <p14:tracePt t="53826" x="4027488" y="4411663"/>
          <p14:tracePt t="53834" x="4054475" y="4456113"/>
          <p14:tracePt t="53841" x="4089400" y="4510088"/>
          <p14:tracePt t="53854" x="4125913" y="4562475"/>
          <p14:tracePt t="53870" x="4187825" y="4670425"/>
          <p14:tracePt t="53887" x="4259263" y="4840288"/>
          <p14:tracePt t="53904" x="4313238" y="4946650"/>
          <p14:tracePt t="53920" x="4357688" y="5062538"/>
          <p14:tracePt t="53937" x="4375150" y="5126038"/>
          <p14:tracePt t="53954" x="4394200" y="5170488"/>
          <p14:tracePt t="53970" x="4402138" y="5197475"/>
          <p14:tracePt t="53987" x="4402138" y="5214938"/>
          <p14:tracePt t="54004" x="4402138" y="5241925"/>
          <p14:tracePt t="54020" x="4384675" y="5286375"/>
          <p14:tracePt t="54037" x="4375150" y="5330825"/>
          <p14:tracePt t="54054" x="4357688" y="5367338"/>
          <p14:tracePt t="54070" x="4348163" y="5394325"/>
          <p14:tracePt t="54087" x="4340225" y="5402263"/>
          <p14:tracePt t="54104" x="4330700" y="5419725"/>
          <p14:tracePt t="54120" x="4322763" y="5446713"/>
          <p14:tracePt t="54137" x="4303713" y="5491163"/>
          <p14:tracePt t="54154" x="4295775" y="5500688"/>
          <p14:tracePt t="54170" x="4286250" y="5518150"/>
          <p14:tracePt t="54187" x="4268788" y="5527675"/>
          <p14:tracePt t="54204" x="4251325" y="5554663"/>
          <p14:tracePt t="54220" x="4232275" y="5572125"/>
          <p14:tracePt t="54237" x="4214813" y="5581650"/>
          <p14:tracePt t="54254" x="4205288" y="5589588"/>
          <p14:tracePt t="54270" x="4197350" y="5599113"/>
          <p14:tracePt t="54287" x="4197350" y="5608638"/>
          <p14:tracePt t="54334" x="4187825" y="5599113"/>
          <p14:tracePt t="54340" x="4179888" y="5589588"/>
          <p14:tracePt t="54353" x="4170363" y="5589588"/>
          <p14:tracePt t="54370" x="4160838" y="5581650"/>
          <p14:tracePt t="54450" x="4152900" y="5581650"/>
          <p14:tracePt t="54459" x="4143375" y="5589588"/>
          <p14:tracePt t="54465" x="4133850" y="5616575"/>
          <p14:tracePt t="54474" x="4133850" y="5634038"/>
          <p14:tracePt t="54487" x="4125913" y="5653088"/>
          <p14:tracePt t="54503" x="4108450" y="5697538"/>
          <p14:tracePt t="54520" x="4081463" y="5751513"/>
          <p14:tracePt t="54537" x="4062413" y="5795963"/>
          <p14:tracePt t="54554" x="4054475" y="5830888"/>
          <p14:tracePt t="54570" x="4027488" y="5867400"/>
          <p14:tracePt t="54587" x="4010025" y="5894388"/>
          <p14:tracePt t="54603" x="3990975" y="5902325"/>
          <p14:tracePt t="54620" x="3983038" y="5911850"/>
          <p14:tracePt t="54637" x="3983038" y="5919788"/>
          <p14:tracePt t="54716" x="3973513" y="5875338"/>
          <p14:tracePt t="54724" x="3956050" y="5830888"/>
          <p14:tracePt t="54731" x="3938588" y="5751513"/>
          <p14:tracePt t="54740" x="3929063" y="5670550"/>
          <p14:tracePt t="54753" x="3919538" y="5510213"/>
          <p14:tracePt t="54770" x="3919538" y="5394325"/>
          <p14:tracePt t="54787" x="3919538" y="5303838"/>
          <p14:tracePt t="54803" x="3919538" y="5251450"/>
          <p14:tracePt t="54820" x="3919538" y="5214938"/>
          <p14:tracePt t="55052" x="3919538" y="5197475"/>
          <p14:tracePt t="55060" x="3919538" y="5187950"/>
          <p14:tracePt t="55070" x="3919538" y="5180013"/>
          <p14:tracePt t="55200" x="3919538" y="5187950"/>
          <p14:tracePt t="55208" x="3911600" y="5197475"/>
          <p14:tracePt t="55216" x="3902075" y="5232400"/>
          <p14:tracePt t="55238" x="3803650" y="5446713"/>
          <p14:tracePt t="55270" x="3598863" y="5768975"/>
          <p14:tracePt t="55287" x="3527425" y="5884863"/>
          <p14:tracePt t="55303" x="3490913" y="5938838"/>
          <p14:tracePt t="55320" x="3482975" y="5946775"/>
          <p14:tracePt t="55402" x="3482975" y="5929313"/>
          <p14:tracePt t="55410" x="3482975" y="5894388"/>
          <p14:tracePt t="55420" x="3490913" y="5840413"/>
          <p14:tracePt t="55437" x="3536950" y="5741988"/>
          <p14:tracePt t="55453" x="3598863" y="5616575"/>
          <p14:tracePt t="55470" x="3660775" y="5491163"/>
          <p14:tracePt t="55487" x="3705225" y="5384800"/>
          <p14:tracePt t="55503" x="3759200" y="5251450"/>
          <p14:tracePt t="55520" x="3776663" y="5214938"/>
          <p14:tracePt t="55537" x="3776663" y="5205413"/>
          <p14:tracePt t="55708" x="3795713" y="5205413"/>
          <p14:tracePt t="55723" x="3813175" y="5205413"/>
          <p14:tracePt t="55732" x="3830638" y="5214938"/>
          <p14:tracePt t="55738" x="3857625" y="5241925"/>
          <p14:tracePt t="55753" x="3929063" y="5322888"/>
          <p14:tracePt t="55770" x="4010025" y="5473700"/>
          <p14:tracePt t="55787" x="4071938" y="5634038"/>
          <p14:tracePt t="55803" x="4125913" y="5786438"/>
          <p14:tracePt t="55820" x="4160838" y="5867400"/>
          <p14:tracePt t="55837" x="4170363" y="5911850"/>
          <p14:tracePt t="55909" x="4170363" y="5902325"/>
          <p14:tracePt t="55917" x="4170363" y="5875338"/>
          <p14:tracePt t="55925" x="4179888" y="5830888"/>
          <p14:tracePt t="55936" x="4187825" y="5776913"/>
          <p14:tracePt t="55953" x="4187825" y="5634038"/>
          <p14:tracePt t="55970" x="4187825" y="5510213"/>
          <p14:tracePt t="55987" x="4187825" y="5419725"/>
          <p14:tracePt t="56003" x="4187825" y="5295900"/>
          <p14:tracePt t="56020" x="4179888" y="5224463"/>
          <p14:tracePt t="56036" x="4170363" y="5180013"/>
          <p14:tracePt t="56053" x="4160838" y="5153025"/>
          <p14:tracePt t="56070" x="4152900" y="5143500"/>
          <p14:tracePt t="56245" x="4143375" y="5133975"/>
          <p14:tracePt t="56263" x="4143375" y="5126038"/>
          <p14:tracePt t="56278" x="4133850" y="5126038"/>
          <p14:tracePt t="56294" x="4125913" y="5126038"/>
          <p14:tracePt t="56308" x="4116388" y="5126038"/>
          <p14:tracePt t="56324" x="4108450" y="5126038"/>
          <p14:tracePt t="56332" x="4098925" y="5126038"/>
          <p14:tracePt t="56340" x="4089400" y="5126038"/>
          <p14:tracePt t="56356" x="4071938" y="5126038"/>
          <p14:tracePt t="56370" x="4054475" y="5126038"/>
          <p14:tracePt t="56386" x="4037013" y="5126038"/>
          <p14:tracePt t="56403" x="4000500" y="5126038"/>
          <p14:tracePt t="56420" x="3990975" y="5133975"/>
          <p14:tracePt t="56436" x="3983038" y="5133975"/>
          <p14:tracePt t="56652" x="3990975" y="5153025"/>
          <p14:tracePt t="56660" x="4027488" y="5180013"/>
          <p14:tracePt t="56670" x="4054475" y="5205413"/>
          <p14:tracePt t="56686" x="4160838" y="5322888"/>
          <p14:tracePt t="56703" x="4259263" y="5456238"/>
          <p14:tracePt t="56720" x="4367213" y="5581650"/>
          <p14:tracePt t="56736" x="4419600" y="5670550"/>
          <p14:tracePt t="56753" x="4446588" y="5705475"/>
          <p14:tracePt t="56864" x="4446588" y="5697538"/>
          <p14:tracePt t="56872" x="4446588" y="5688013"/>
          <p14:tracePt t="56879" x="4456113" y="5680075"/>
          <p14:tracePt t="56887" x="4456113" y="5661025"/>
          <p14:tracePt t="56903" x="4465638" y="5634038"/>
          <p14:tracePt t="56920" x="4465638" y="5599113"/>
          <p14:tracePt t="56936" x="4473575" y="5581650"/>
          <p14:tracePt t="56953" x="4473575" y="5572125"/>
          <p14:tracePt t="57051" x="4483100" y="5572125"/>
          <p14:tracePt t="57058" x="4483100" y="5562600"/>
          <p14:tracePt t="57069" x="4500563" y="5562600"/>
          <p14:tracePt t="57086" x="4537075" y="5562600"/>
          <p14:tracePt t="57104" x="4572000" y="5572125"/>
          <p14:tracePt t="57119" x="4589463" y="5572125"/>
          <p14:tracePt t="57153" x="4608513" y="5581650"/>
          <p14:tracePt t="57254" x="4625975" y="5589588"/>
          <p14:tracePt t="57262" x="4670425" y="5616575"/>
          <p14:tracePt t="57270" x="4724400" y="5626100"/>
          <p14:tracePt t="57286" x="4830763" y="5634038"/>
          <p14:tracePt t="57305" x="4929188" y="5643563"/>
          <p14:tracePt t="57319" x="5010150" y="5643563"/>
          <p14:tracePt t="57336" x="5062538" y="5643563"/>
          <p14:tracePt t="57353" x="5108575" y="5653088"/>
          <p14:tracePt t="57369" x="5126038" y="5661025"/>
          <p14:tracePt t="57404" x="5126038" y="5670550"/>
          <p14:tracePt t="57419" x="5116513" y="5688013"/>
          <p14:tracePt t="57436" x="5108575" y="5688013"/>
          <p14:tracePt t="57453" x="5099050" y="5705475"/>
          <p14:tracePt t="57471" x="5081588" y="5724525"/>
          <p14:tracePt t="57486" x="5072063" y="5724525"/>
          <p14:tracePt t="57505" x="5054600" y="5741988"/>
          <p14:tracePt t="57520" x="5027613" y="5751513"/>
          <p14:tracePt t="57536" x="4991100" y="5759450"/>
          <p14:tracePt t="57553" x="4965700" y="5759450"/>
          <p14:tracePt t="57569" x="4919663" y="5759450"/>
          <p14:tracePt t="57586" x="4875213" y="5759450"/>
          <p14:tracePt t="57603" x="4786313" y="5732463"/>
          <p14:tracePt t="57619" x="4616450" y="5661025"/>
          <p14:tracePt t="57636" x="4527550" y="5616575"/>
          <p14:tracePt t="57653" x="4438650" y="5581650"/>
          <p14:tracePt t="57669" x="4357688" y="5527675"/>
          <p14:tracePt t="57686" x="4313238" y="5483225"/>
          <p14:tracePt t="57703" x="4276725" y="5456238"/>
          <p14:tracePt t="57719" x="4224338" y="5411788"/>
          <p14:tracePt t="57722" x="4197350" y="5394325"/>
          <p14:tracePt t="57736" x="4179888" y="5384800"/>
          <p14:tracePt t="57753" x="4152900" y="5375275"/>
          <p14:tracePt t="57832" x="4152900" y="5348288"/>
          <p14:tracePt t="57840" x="4143375" y="5340350"/>
          <p14:tracePt t="57848" x="4143375" y="5322888"/>
          <p14:tracePt t="57854" x="4133850" y="5303838"/>
          <p14:tracePt t="57869" x="4125913" y="5268913"/>
          <p14:tracePt t="57886" x="4108450" y="5241925"/>
          <p14:tracePt t="57902" x="4098925" y="5197475"/>
          <p14:tracePt t="57919" x="4081463" y="5153025"/>
          <p14:tracePt t="57936" x="4062413" y="5108575"/>
          <p14:tracePt t="57953" x="4054475" y="5062538"/>
          <p14:tracePt t="57969" x="4054475" y="5037138"/>
          <p14:tracePt t="57986" x="4054475" y="5027613"/>
          <p14:tracePt t="58003" x="4054475" y="5018088"/>
          <p14:tracePt t="58090" x="4062413" y="5018088"/>
          <p14:tracePt t="58097" x="4071938" y="5018088"/>
          <p14:tracePt t="58175" x="4071938" y="5010150"/>
          <p14:tracePt t="58191" x="4089400" y="5000625"/>
          <p14:tracePt t="58198" x="4098925" y="5000625"/>
          <p14:tracePt t="58216" x="4098925" y="4991100"/>
          <p14:tracePt t="58223" x="4108450" y="4991100"/>
          <p14:tracePt t="58238" x="4116388" y="4991100"/>
          <p14:tracePt t="58254" x="4125913" y="4991100"/>
          <p14:tracePt t="58269" x="4133850" y="4991100"/>
          <p14:tracePt t="58286" x="4143375" y="4991100"/>
          <p14:tracePt t="58340" x="4152900" y="4983163"/>
          <p14:tracePt t="58349" x="4152900" y="4973638"/>
          <p14:tracePt t="58362" x="4160838" y="4965700"/>
          <p14:tracePt t="58386" x="4170363" y="4956175"/>
          <p14:tracePt t="58559" x="4170363" y="4965700"/>
          <p14:tracePt t="58566" x="4170363" y="5000625"/>
          <p14:tracePt t="58574" x="4160838" y="5054600"/>
          <p14:tracePt t="58586" x="4152900" y="5116513"/>
          <p14:tracePt t="58602" x="4133850" y="5251450"/>
          <p14:tracePt t="58619" x="4108450" y="5483225"/>
          <p14:tracePt t="58636" x="4089400" y="5626100"/>
          <p14:tracePt t="58652" x="4071938" y="5759450"/>
          <p14:tracePt t="58669" x="4054475" y="5848350"/>
          <p14:tracePt t="58686" x="4054475" y="5894388"/>
          <p14:tracePt t="58702" x="4054475" y="5919788"/>
          <p14:tracePt t="58719" x="4054475" y="5938838"/>
          <p14:tracePt t="58736" x="4054475" y="5946775"/>
          <p14:tracePt t="58816" x="4054475" y="5938838"/>
          <p14:tracePt t="58824" x="4054475" y="5911850"/>
          <p14:tracePt t="58836" x="4054475" y="5867400"/>
          <p14:tracePt t="58852" x="4054475" y="5741988"/>
          <p14:tracePt t="58869" x="4071938" y="5527675"/>
          <p14:tracePt t="58886" x="4081463" y="5402263"/>
          <p14:tracePt t="58902" x="4098925" y="5303838"/>
          <p14:tracePt t="58919" x="4116388" y="5241925"/>
          <p14:tracePt t="58936" x="4133850" y="5187950"/>
          <p14:tracePt t="58952" x="4143375" y="5143500"/>
          <p14:tracePt t="58969" x="4152900" y="5116513"/>
          <p14:tracePt t="58986" x="4160838" y="5108575"/>
          <p14:tracePt t="59002" x="4170363" y="5108575"/>
          <p14:tracePt t="59019" x="4170363" y="5099050"/>
          <p14:tracePt t="59153" x="4170363" y="5108575"/>
          <p14:tracePt t="59160" x="4170363" y="5133975"/>
          <p14:tracePt t="59169" x="4179888" y="5160963"/>
          <p14:tracePt t="59186" x="4197350" y="5232400"/>
          <p14:tracePt t="59202" x="4214813" y="5348288"/>
          <p14:tracePt t="59205" x="4224338" y="5419725"/>
          <p14:tracePt t="59219" x="4232275" y="5483225"/>
          <p14:tracePt t="59236" x="4251325" y="5626100"/>
          <p14:tracePt t="59252" x="4276725" y="5813425"/>
          <p14:tracePt t="59269" x="4286250" y="5911850"/>
          <p14:tracePt t="59286" x="4286250" y="5965825"/>
          <p14:tracePt t="59302" x="4286250" y="5991225"/>
          <p14:tracePt t="59319" x="4286250" y="6000750"/>
          <p14:tracePt t="59948" x="4295775" y="5983288"/>
          <p14:tracePt t="59957" x="4303713" y="5911850"/>
          <p14:tracePt t="59963" x="4313238" y="5813425"/>
          <p14:tracePt t="59972" x="4330700" y="5732463"/>
          <p14:tracePt t="59986" x="4348163" y="5608638"/>
          <p14:tracePt t="60003" x="4367213" y="5491163"/>
          <p14:tracePt t="60019" x="4384675" y="5402263"/>
          <p14:tracePt t="60052" x="4402138" y="5313363"/>
          <p14:tracePt t="60085" x="4402138" y="5295900"/>
          <p14:tracePt t="60174" x="4402138" y="5303838"/>
          <p14:tracePt t="60182" x="4402138" y="5313363"/>
          <p14:tracePt t="60190" x="4402138" y="5348288"/>
          <p14:tracePt t="60202" x="4411663" y="5384800"/>
          <p14:tracePt t="60219" x="4411663" y="5491163"/>
          <p14:tracePt t="60236" x="4419600" y="5653088"/>
          <p14:tracePt t="60252" x="4402138" y="5875338"/>
          <p14:tracePt t="60269" x="4367213" y="6027738"/>
          <p14:tracePt t="60285" x="4340225" y="6161088"/>
          <p14:tracePt t="60302" x="4322763" y="6276975"/>
          <p14:tracePt t="60319" x="4322763" y="6330950"/>
          <p14:tracePt t="60335" x="4322763" y="6340475"/>
          <p14:tracePt t="60386" x="4313238" y="6330950"/>
          <p14:tracePt t="60395" x="4303713" y="6251575"/>
          <p14:tracePt t="60402" x="4295775" y="6143625"/>
          <p14:tracePt t="60419" x="4276725" y="5911850"/>
          <p14:tracePt t="60435" x="4259263" y="5670550"/>
          <p14:tracePt t="60452" x="4241800" y="5465763"/>
          <p14:tracePt t="60469" x="4241800" y="5303838"/>
          <p14:tracePt t="60485" x="4241800" y="5180013"/>
          <p14:tracePt t="60502" x="4241800" y="5160963"/>
          <p14:tracePt t="60565" x="4241800" y="5170488"/>
          <p14:tracePt t="60572" x="4251325" y="5214938"/>
          <p14:tracePt t="60580" x="4251325" y="5268913"/>
          <p14:tracePt t="60588" x="4259263" y="5330825"/>
          <p14:tracePt t="60602" x="4259263" y="5402263"/>
          <p14:tracePt t="60619" x="4276725" y="5661025"/>
          <p14:tracePt t="60635" x="4286250" y="5840413"/>
          <p14:tracePt t="60652" x="4286250" y="5983288"/>
          <p14:tracePt t="60669" x="4286250" y="6062663"/>
          <p14:tracePt t="60685" x="4286250" y="6072188"/>
          <p14:tracePt t="60720" x="4286250" y="6062663"/>
          <p14:tracePt t="60735" x="4295775" y="5938838"/>
          <p14:tracePt t="60752" x="4295775" y="5715000"/>
          <p14:tracePt t="60768" x="4295775" y="5483225"/>
          <p14:tracePt t="60785" x="4303713" y="5286375"/>
          <p14:tracePt t="60802" x="4330700" y="5170488"/>
          <p14:tracePt t="60818" x="4348163" y="5099050"/>
          <p14:tracePt t="60835" x="4357688" y="5072063"/>
          <p14:tracePt t="60870" x="4357688" y="5081588"/>
          <p14:tracePt t="60885" x="4357688" y="5133975"/>
          <p14:tracePt t="60902" x="4357688" y="5268913"/>
          <p14:tracePt t="60918" x="4340225" y="5419725"/>
          <p14:tracePt t="60935" x="4313238" y="5616575"/>
          <p14:tracePt t="60952" x="4286250" y="5795963"/>
          <p14:tracePt t="60968" x="4259263" y="5929313"/>
          <p14:tracePt t="60985" x="4241800" y="5983288"/>
          <p14:tracePt t="61019" x="4241800" y="5973763"/>
          <p14:tracePt t="61035" x="4241800" y="5875338"/>
          <p14:tracePt t="61052" x="4241800" y="5688013"/>
          <p14:tracePt t="61068" x="4241800" y="5473700"/>
          <p14:tracePt t="61085" x="4268788" y="5295900"/>
          <p14:tracePt t="61102" x="4295775" y="5143500"/>
          <p14:tracePt t="61119" x="4330700" y="5045075"/>
          <p14:tracePt t="61167" x="4330700" y="5062538"/>
          <p14:tracePt t="61173" x="4330700" y="5108575"/>
          <p14:tracePt t="61185" x="4330700" y="5170488"/>
          <p14:tracePt t="61202" x="4286250" y="5367338"/>
          <p14:tracePt t="61205" x="4268788" y="5473700"/>
          <p14:tracePt t="61218" x="4251325" y="5581650"/>
          <p14:tracePt t="61235" x="4187825" y="5894388"/>
          <p14:tracePt t="61252" x="4133850" y="6010275"/>
          <p14:tracePt t="61268" x="4116388" y="6054725"/>
          <p14:tracePt t="61306" x="4116388" y="6018213"/>
          <p14:tracePt t="61318" x="4116388" y="5946775"/>
          <p14:tracePt t="61335" x="4125913" y="5705475"/>
          <p14:tracePt t="61352" x="4125913" y="5473700"/>
          <p14:tracePt t="61368" x="4170363" y="5187950"/>
          <p14:tracePt t="61385" x="4205288" y="5072063"/>
          <p14:tracePt t="61402" x="4224338" y="5037138"/>
          <p14:tracePt t="61440" x="4224338" y="5054600"/>
          <p14:tracePt t="61452" x="4224338" y="5108575"/>
          <p14:tracePt t="61468" x="4214813" y="5268913"/>
          <p14:tracePt t="61487" x="4187825" y="5589588"/>
          <p14:tracePt t="61502" x="4179888" y="5813425"/>
          <p14:tracePt t="61518" x="4160838" y="5973763"/>
          <p14:tracePt t="61535" x="4133850" y="6045200"/>
          <p14:tracePt t="61552" x="4125913" y="6062663"/>
          <p14:tracePt t="61588" x="4125913" y="6027738"/>
          <p14:tracePt t="61602" x="4133850" y="5938838"/>
          <p14:tracePt t="61618" x="4143375" y="5705475"/>
          <p14:tracePt t="61635" x="4179888" y="5330825"/>
          <p14:tracePt t="61652" x="4224338" y="5153025"/>
          <p14:tracePt t="61668" x="4268788" y="5045075"/>
          <p14:tracePt t="61685" x="4295775" y="5010150"/>
          <p14:tracePt t="61702" x="4303713" y="5010150"/>
          <p14:tracePt t="61720" x="4313238" y="5027613"/>
          <p14:tracePt t="61735" x="4330700" y="5126038"/>
          <p14:tracePt t="61752" x="4367213" y="5313363"/>
          <p14:tracePt t="61768" x="4429125" y="5537200"/>
          <p14:tracePt t="61785" x="4446588" y="5751513"/>
          <p14:tracePt t="61802" x="4456113" y="5894388"/>
          <p14:tracePt t="61818" x="4456113" y="5956300"/>
          <p14:tracePt t="61860" x="4456113" y="5919788"/>
          <p14:tracePt t="61868" x="4465638" y="5840413"/>
          <p14:tracePt t="61885" x="4473575" y="5572125"/>
          <p14:tracePt t="61902" x="4510088" y="5322888"/>
          <p14:tracePt t="61918" x="4554538" y="5160963"/>
          <p14:tracePt t="61935" x="4598988" y="5081588"/>
          <p14:tracePt t="61951" x="4608513" y="5054600"/>
          <p14:tracePt t="61968" x="4616450" y="5045075"/>
          <p14:tracePt t="61986" x="4616450" y="5072063"/>
          <p14:tracePt t="62002" x="4625975" y="5153025"/>
          <p14:tracePt t="62018" x="4633913" y="5295900"/>
          <p14:tracePt t="62035" x="4643438" y="5438775"/>
          <p14:tracePt t="62051" x="4608513" y="5589588"/>
          <p14:tracePt t="62068" x="4562475" y="5705475"/>
          <p14:tracePt t="62085" x="4518025" y="5759450"/>
          <p14:tracePt t="62101" x="4491038" y="5768975"/>
          <p14:tracePt t="62118" x="4473575" y="5759450"/>
          <p14:tracePt t="62135" x="4465638" y="5653088"/>
          <p14:tracePt t="62151" x="4456113" y="5510213"/>
          <p14:tracePt t="62168" x="4456113" y="5357813"/>
          <p14:tracePt t="62185" x="4483100" y="5232400"/>
          <p14:tracePt t="62201" x="4510088" y="5153025"/>
          <p14:tracePt t="62218" x="4527550" y="5116513"/>
          <p14:tracePt t="62221" x="4537075" y="5108575"/>
          <p14:tracePt t="62252" x="4545013" y="5108575"/>
          <p14:tracePt t="62259" x="4554538" y="5126038"/>
          <p14:tracePt t="62268" x="4562475" y="5170488"/>
          <p14:tracePt t="62285" x="4572000" y="5295900"/>
          <p14:tracePt t="62301" x="4581525" y="5465763"/>
          <p14:tracePt t="62318" x="4581525" y="5643563"/>
          <p14:tracePt t="62335" x="4554538" y="5776913"/>
          <p14:tracePt t="62351" x="4500563" y="5884863"/>
          <p14:tracePt t="62368" x="4491038" y="5884863"/>
          <p14:tracePt t="62401" x="4491038" y="5830888"/>
          <p14:tracePt t="62418" x="4491038" y="5688013"/>
          <p14:tracePt t="62435" x="4491038" y="5545138"/>
          <p14:tracePt t="62451" x="4491038" y="5419725"/>
          <p14:tracePt t="62468" x="4483100" y="5348288"/>
          <p14:tracePt t="62486" x="4483100" y="5276850"/>
          <p14:tracePt t="62501" x="4483100" y="5268913"/>
          <p14:tracePt t="62601" x="4483100" y="5286375"/>
          <p14:tracePt t="62610" x="4483100" y="5295900"/>
          <p14:tracePt t="62618" x="4473575" y="5313363"/>
          <p14:tracePt t="62635" x="4473575" y="5330825"/>
          <p14:tracePt t="62651" x="4465638" y="5340350"/>
          <p14:tracePt t="62668" x="4456113" y="5348288"/>
          <p14:tracePt t="62685" x="4456113" y="5357813"/>
          <p14:tracePt t="62877" x="4456113" y="5375275"/>
          <p14:tracePt t="62884" x="4438650" y="5411788"/>
          <p14:tracePt t="62893" x="4419600" y="5456238"/>
          <p14:tracePt t="62901" x="4402138" y="5491163"/>
          <p14:tracePt t="62918" x="4367213" y="5589588"/>
          <p14:tracePt t="62934" x="4322763" y="5670550"/>
          <p14:tracePt t="62951" x="4286250" y="5724525"/>
          <p14:tracePt t="62968" x="4259263" y="5768975"/>
          <p14:tracePt t="62985" x="4224338" y="5813425"/>
          <p14:tracePt t="63001" x="4197350" y="5840413"/>
          <p14:tracePt t="63018" x="4152900" y="5857875"/>
          <p14:tracePt t="63035" x="4108450" y="5875338"/>
          <p14:tracePt t="63051" x="4062413" y="5875338"/>
          <p14:tracePt t="63068" x="4010025" y="5867400"/>
          <p14:tracePt t="63085" x="3911600" y="5813425"/>
          <p14:tracePt t="63102" x="3875088" y="5776913"/>
          <p14:tracePt t="63118" x="3857625" y="5724525"/>
          <p14:tracePt t="63135" x="3848100" y="5653088"/>
          <p14:tracePt t="63151" x="3848100" y="5608638"/>
          <p14:tracePt t="63168" x="3867150" y="5572125"/>
          <p14:tracePt t="63185" x="3902075" y="5545138"/>
          <p14:tracePt t="63201" x="3946525" y="5518150"/>
          <p14:tracePt t="63218" x="4000500" y="5500688"/>
          <p14:tracePt t="63220" x="4044950" y="5500688"/>
          <p14:tracePt t="63235" x="4125913" y="5500688"/>
          <p14:tracePt t="63251" x="4187825" y="5545138"/>
          <p14:tracePt t="63268" x="4232275" y="5599113"/>
          <p14:tracePt t="63284" x="4251325" y="5661025"/>
          <p14:tracePt t="63301" x="4259263" y="5741988"/>
          <p14:tracePt t="63318" x="4259263" y="5803900"/>
          <p14:tracePt t="63334" x="4232275" y="5848350"/>
          <p14:tracePt t="63351" x="4179888" y="5894388"/>
          <p14:tracePt t="63368" x="4133850" y="5902325"/>
          <p14:tracePt t="63384" x="4116388" y="5902325"/>
          <p14:tracePt t="63401" x="4081463" y="5857875"/>
          <p14:tracePt t="63418" x="4054475" y="5803900"/>
          <p14:tracePt t="63434" x="4044950" y="5724525"/>
          <p14:tracePt t="63451" x="4037013" y="5626100"/>
          <p14:tracePt t="63468" x="4044950" y="5518150"/>
          <p14:tracePt t="63484" x="4071938" y="5419725"/>
          <p14:tracePt t="63501" x="4108450" y="5394325"/>
          <p14:tracePt t="63518" x="4133850" y="5375275"/>
          <p14:tracePt t="63534" x="4170363" y="5375275"/>
          <p14:tracePt t="63551" x="4224338" y="5429250"/>
          <p14:tracePt t="63568" x="4276725" y="5527675"/>
          <p14:tracePt t="63585" x="4330700" y="5680075"/>
          <p14:tracePt t="63601" x="4348163" y="5776913"/>
          <p14:tracePt t="63618" x="4348163" y="5830888"/>
          <p14:tracePt t="63634" x="4340225" y="5875338"/>
          <p14:tracePt t="63651" x="4330700" y="5894388"/>
          <p14:tracePt t="63668" x="4322763" y="5894388"/>
          <p14:tracePt t="63684" x="4313238" y="5902325"/>
          <p14:tracePt t="63701" x="4286250" y="5884863"/>
          <p14:tracePt t="63718" x="4205288" y="5813425"/>
          <p14:tracePt t="63720" x="4133850" y="5768975"/>
          <p14:tracePt t="63735" x="3983038" y="5661025"/>
          <p14:tracePt t="63751" x="3822700" y="5581650"/>
          <p14:tracePt t="63768" x="3660775" y="5446713"/>
          <p14:tracePt t="63784" x="3544888" y="5259388"/>
          <p14:tracePt t="63801" x="3465513" y="5027613"/>
          <p14:tracePt t="63818" x="3438525" y="4795838"/>
          <p14:tracePt t="63834" x="3438525" y="4562475"/>
          <p14:tracePt t="63851" x="3554413" y="4259263"/>
          <p14:tracePt t="63868" x="3705225" y="4098925"/>
          <p14:tracePt t="63884" x="3867150" y="4027488"/>
          <p14:tracePt t="63901" x="4044950" y="3990975"/>
          <p14:tracePt t="63918" x="4241800" y="4027488"/>
          <p14:tracePt t="63934" x="4402138" y="4081463"/>
          <p14:tracePt t="63951" x="4518025" y="4179888"/>
          <p14:tracePt t="63968" x="4589463" y="4295775"/>
          <p14:tracePt t="63984" x="4643438" y="4483100"/>
          <p14:tracePt t="64001" x="4652963" y="4554538"/>
          <p14:tracePt t="64018" x="4652963" y="4562475"/>
          <p14:tracePt t="64034" x="4652963" y="4572000"/>
          <p14:tracePt t="64656" x="4652963" y="4581525"/>
          <p14:tracePt t="64672" x="4652963" y="4589463"/>
          <p14:tracePt t="64680" x="4679950" y="4652963"/>
          <p14:tracePt t="64688" x="4687888" y="4714875"/>
          <p14:tracePt t="64701" x="4697413" y="4768850"/>
          <p14:tracePt t="64717" x="4741863" y="4857750"/>
          <p14:tracePt t="64721" x="4776788" y="4894263"/>
          <p14:tracePt t="64751" x="5054600" y="5018088"/>
          <p14:tracePt t="64784" x="5554663" y="5054600"/>
          <p14:tracePt t="64801" x="5830888" y="5054600"/>
          <p14:tracePt t="64817" x="6099175" y="5027613"/>
          <p14:tracePt t="64834" x="6323013" y="5027613"/>
          <p14:tracePt t="64851" x="6438900" y="5054600"/>
          <p14:tracePt t="64867" x="6411913" y="5081588"/>
          <p14:tracePt t="64884" x="6348413" y="5081588"/>
          <p14:tracePt t="65070" x="6357938" y="5081588"/>
          <p14:tracePt t="65078" x="6384925" y="5081588"/>
          <p14:tracePt t="65086" x="6429375" y="5081588"/>
          <p14:tracePt t="65101" x="6643688" y="5072063"/>
          <p14:tracePt t="65117" x="7045325" y="5072063"/>
          <p14:tracePt t="65134" x="7581900" y="5081588"/>
          <p14:tracePt t="65151" x="8224838" y="5126038"/>
          <p14:tracePt t="65167" x="8956675" y="5133975"/>
          <p14:tracePt t="65184" x="9715500" y="5116513"/>
          <p14:tracePt t="65203" x="10599738" y="5081588"/>
          <p14:tracePt t="65217" x="11072813" y="5108575"/>
          <p14:tracePt t="65234" x="11420475" y="5116513"/>
          <p14:tracePt t="65252" x="11644313" y="5116513"/>
          <p14:tracePt t="65267" x="11777663" y="5126038"/>
          <p14:tracePt t="65284" x="11858625" y="5143500"/>
          <p14:tracePt t="65301" x="11885613" y="5153025"/>
          <p14:tracePt t="65317" x="11885613" y="5160963"/>
          <p14:tracePt t="65334" x="11895138" y="5160963"/>
          <p14:tracePt t="65767" x="11895138" y="5170488"/>
          <p14:tracePt t="65774" x="11876088" y="5180013"/>
          <p14:tracePt t="65784" x="11849100" y="5187950"/>
          <p14:tracePt t="65801" x="11804650" y="5224463"/>
          <p14:tracePt t="65817" x="11760200" y="5251450"/>
          <p14:tracePt t="65850" x="11653838" y="5286375"/>
          <p14:tracePt t="65884" x="11491913" y="5322888"/>
          <p14:tracePt t="65900" x="11341100" y="5340350"/>
          <p14:tracePt t="65917" x="11198225" y="5375275"/>
          <p14:tracePt t="65934" x="11018838" y="5394325"/>
          <p14:tracePt t="65950" x="10814050" y="5411788"/>
          <p14:tracePt t="65967" x="10518775" y="5438775"/>
          <p14:tracePt t="65984" x="10367963" y="5446713"/>
          <p14:tracePt t="66000" x="10260013" y="5456238"/>
          <p14:tracePt t="66017" x="10206038" y="5456238"/>
          <p14:tracePt t="66034" x="10171113" y="5456238"/>
          <p14:tracePt t="66483" x="10153650" y="5456238"/>
          <p14:tracePt t="66493" x="10126663" y="5438775"/>
          <p14:tracePt t="66500" x="10099675" y="5429250"/>
          <p14:tracePt t="66517" x="10010775" y="5419725"/>
          <p14:tracePt t="66534" x="9885363" y="5402263"/>
          <p14:tracePt t="66550" x="9759950" y="5375275"/>
          <p14:tracePt t="66584" x="9528175" y="5330825"/>
          <p14:tracePt t="66617" x="9394825" y="5286375"/>
          <p14:tracePt t="66634" x="9385300" y="5276850"/>
          <p14:tracePt t="66650" x="9375775" y="5268913"/>
          <p14:tracePt t="66667" x="9375775" y="5232400"/>
          <p14:tracePt t="66684" x="9375775" y="5180013"/>
          <p14:tracePt t="66700" x="9412288" y="5089525"/>
          <p14:tracePt t="66717" x="9501188" y="4965700"/>
          <p14:tracePt t="66734" x="9563100" y="4902200"/>
          <p14:tracePt t="66750" x="9626600" y="4840288"/>
          <p14:tracePt t="66767" x="9680575" y="4795838"/>
          <p14:tracePt t="66784" x="9725025" y="4768850"/>
          <p14:tracePt t="66800" x="9732963" y="4759325"/>
          <p14:tracePt t="66817" x="9769475" y="4759325"/>
          <p14:tracePt t="66834" x="9813925" y="4813300"/>
          <p14:tracePt t="66850" x="9885363" y="4991100"/>
          <p14:tracePt t="66867" x="9902825" y="5143500"/>
          <p14:tracePt t="66884" x="9912350" y="5286375"/>
          <p14:tracePt t="66900" x="9902825" y="5411788"/>
          <p14:tracePt t="66917" x="9867900" y="5465763"/>
          <p14:tracePt t="66934" x="9813925" y="5491163"/>
          <p14:tracePt t="66950" x="9725025" y="5500688"/>
          <p14:tracePt t="66967" x="9491663" y="5429250"/>
          <p14:tracePt t="66984" x="9277350" y="5313363"/>
          <p14:tracePt t="67000" x="9055100" y="5143500"/>
          <p14:tracePt t="67017" x="8885238" y="4973638"/>
          <p14:tracePt t="67034" x="8813800" y="4822825"/>
          <p14:tracePt t="67050" x="8796338" y="4687888"/>
          <p14:tracePt t="67067" x="8813800" y="4562475"/>
          <p14:tracePt t="67084" x="8920163" y="4419600"/>
          <p14:tracePt t="67100" x="9055100" y="4357688"/>
          <p14:tracePt t="67117" x="9286875" y="4313238"/>
          <p14:tracePt t="67134" x="9563100" y="4313238"/>
          <p14:tracePt t="67150" x="9858375" y="4367213"/>
          <p14:tracePt t="67167" x="10144125" y="4473575"/>
          <p14:tracePt t="67184" x="10348913" y="4598988"/>
          <p14:tracePt t="67200" x="10466388" y="4732338"/>
          <p14:tracePt t="67217" x="10501313" y="4973638"/>
          <p14:tracePt t="67234" x="10491788" y="5143500"/>
          <p14:tracePt t="67250" x="10429875" y="5322888"/>
          <p14:tracePt t="67267" x="10323513" y="5483225"/>
          <p14:tracePt t="67283" x="10206038" y="5616575"/>
          <p14:tracePt t="67300" x="10099675" y="5705475"/>
          <p14:tracePt t="67317" x="9991725" y="5768975"/>
          <p14:tracePt t="67333" x="9920288" y="5795963"/>
          <p14:tracePt t="67350" x="9912350" y="5795963"/>
          <p14:tracePt t="68538" x="9912350" y="5803900"/>
          <p14:tracePt t="68554" x="9894888" y="5813425"/>
          <p14:tracePt t="68560" x="9867900" y="5813425"/>
          <p14:tracePt t="68568" x="9840913" y="5822950"/>
          <p14:tracePt t="68584" x="9804400" y="5840413"/>
          <p14:tracePt t="68600" x="9786938" y="5840413"/>
          <p14:tracePt t="68617" x="9777413" y="5840413"/>
          <p14:tracePt t="68650" x="9769475" y="5840413"/>
          <p14:tracePt t="68711" x="9759950" y="5840413"/>
          <p14:tracePt t="68718" x="9752013" y="5822950"/>
          <p14:tracePt t="68733" x="9725025" y="5786438"/>
          <p14:tracePt t="68750" x="9705975" y="5759450"/>
          <p14:tracePt t="68766" x="9698038" y="5724525"/>
          <p14:tracePt t="68783" x="9688513" y="5688013"/>
          <p14:tracePt t="68800" x="9698038" y="5643563"/>
          <p14:tracePt t="68816" x="9705975" y="5608638"/>
          <p14:tracePt t="68833" x="9732963" y="5545138"/>
          <p14:tracePt t="68850" x="9742488" y="5500688"/>
          <p14:tracePt t="68866" x="9759950" y="5446713"/>
          <p14:tracePt t="68883" x="9759950" y="5411788"/>
          <p14:tracePt t="68900" x="9759950" y="5375275"/>
          <p14:tracePt t="68916" x="9742488" y="5348288"/>
          <p14:tracePt t="68933" x="9705975" y="5330825"/>
          <p14:tracePt t="68950" x="9671050" y="5322888"/>
          <p14:tracePt t="68966" x="9626600" y="5322888"/>
          <p14:tracePt t="68983" x="9590088" y="5313363"/>
          <p14:tracePt t="69000" x="9582150" y="5313363"/>
          <p14:tracePt t="69016" x="9572625" y="5313363"/>
          <p14:tracePt t="69033" x="9545638" y="5322888"/>
          <p14:tracePt t="69050" x="9510713" y="5340350"/>
          <p14:tracePt t="69066" x="9474200" y="5348288"/>
          <p14:tracePt t="69083" x="9412288" y="5367338"/>
          <p14:tracePt t="69100" x="9385300" y="5384800"/>
          <p14:tracePt t="69116" x="9375775" y="5384800"/>
          <p14:tracePt t="69133" x="9367838" y="5394325"/>
          <p14:tracePt t="69150" x="9358313" y="5402263"/>
          <p14:tracePt t="69166" x="9348788" y="5411788"/>
          <p14:tracePt t="69183" x="9331325" y="5411788"/>
          <p14:tracePt t="69200" x="9323388" y="5419725"/>
          <p14:tracePt t="69216" x="9286875" y="5438775"/>
          <p14:tracePt t="69233" x="9242425" y="5446713"/>
          <p14:tracePt t="69250" x="9205913" y="5465763"/>
          <p14:tracePt t="69266" x="9170988" y="5473700"/>
          <p14:tracePt t="69283" x="9144000" y="5491163"/>
          <p14:tracePt t="69300" x="9117013" y="5500688"/>
          <p14:tracePt t="69316" x="9109075" y="5510213"/>
          <p14:tracePt t="69333" x="9072563" y="5545138"/>
          <p14:tracePt t="69350" x="9055100" y="5554663"/>
          <p14:tracePt t="69366" x="9045575" y="5572125"/>
          <p14:tracePt t="69734" x="9045575" y="5562600"/>
          <p14:tracePt t="69739" x="9055100" y="5545138"/>
          <p14:tracePt t="69750" x="9063038" y="5510213"/>
          <p14:tracePt t="69767" x="9126538" y="5402263"/>
          <p14:tracePt t="69783" x="9205913" y="5286375"/>
          <p14:tracePt t="69800" x="9296400" y="5143500"/>
          <p14:tracePt t="69816" x="9367838" y="5037138"/>
          <p14:tracePt t="69850" x="9483725" y="4857750"/>
          <p14:tracePt t="69883" x="9501188" y="4822825"/>
          <p14:tracePt t="70022" x="9491663" y="4830763"/>
          <p14:tracePt t="70029" x="9483725" y="4840288"/>
          <p14:tracePt t="70036" x="9474200" y="4857750"/>
          <p14:tracePt t="70049" x="9456738" y="4884738"/>
          <p14:tracePt t="70066" x="9412288" y="4938713"/>
          <p14:tracePt t="70084" x="9340850" y="5045075"/>
          <p14:tracePt t="70099" x="9277350" y="5133975"/>
          <p14:tracePt t="70117" x="9205913" y="5197475"/>
          <p14:tracePt t="70133" x="9161463" y="5251450"/>
          <p14:tracePt t="70150" x="9144000" y="5276850"/>
          <p14:tracePt t="70166" x="9134475" y="5295900"/>
          <p14:tracePt t="70343" x="9126538" y="5303838"/>
          <p14:tracePt t="70358" x="9126538" y="5322888"/>
          <p14:tracePt t="70366" x="9117013" y="5340350"/>
          <p14:tracePt t="70372" x="9109075" y="5357813"/>
          <p14:tracePt t="70382" x="9109075" y="5384800"/>
          <p14:tracePt t="70399" x="9099550" y="5429250"/>
          <p14:tracePt t="70416" x="9099550" y="5456238"/>
          <p14:tracePt t="70433" x="9109075" y="5473700"/>
          <p14:tracePt t="70449" x="9117013" y="5483225"/>
          <p14:tracePt t="70467" x="9126538" y="5491163"/>
          <p14:tracePt t="70483" x="9134475" y="5491163"/>
          <p14:tracePt t="70499" x="9144000" y="5491163"/>
          <p14:tracePt t="70536" x="9144000" y="5483225"/>
          <p14:tracePt t="70552" x="9144000" y="5473700"/>
          <p14:tracePt t="70568" x="9144000" y="5465763"/>
          <p14:tracePt t="70585" x="9134475" y="5456238"/>
          <p14:tracePt t="70653" x="9126538" y="5465763"/>
          <p14:tracePt t="70661" x="9117013" y="5473700"/>
          <p14:tracePt t="70670" x="9109075" y="5483225"/>
          <p14:tracePt t="70682" x="9109075" y="5491163"/>
          <p14:tracePt t="70699" x="9099550" y="5510213"/>
          <p14:tracePt t="70755" x="9109075" y="5500688"/>
          <p14:tracePt t="70763" x="9117013" y="5491163"/>
          <p14:tracePt t="70769" x="9117013" y="5483225"/>
          <p14:tracePt t="70783" x="9126538" y="5483225"/>
          <p14:tracePt t="70799" x="9134475" y="5446713"/>
          <p14:tracePt t="70816" x="9144000" y="5419725"/>
          <p14:tracePt t="70834" x="9144000" y="5384800"/>
          <p14:tracePt t="70850" x="9126538" y="5375275"/>
          <p14:tracePt t="70866" x="9099550" y="5357813"/>
          <p14:tracePt t="70882" x="9055100" y="5357813"/>
          <p14:tracePt t="70899" x="9001125" y="5357813"/>
          <p14:tracePt t="70916" x="8966200" y="5375275"/>
          <p14:tracePt t="70933" x="8920163" y="5411788"/>
          <p14:tracePt t="70949" x="8912225" y="5429250"/>
          <p14:tracePt t="70966" x="8912225" y="5446713"/>
          <p14:tracePt t="70982" x="8912225" y="5456238"/>
          <p14:tracePt t="71001" x="8912225" y="5465763"/>
          <p14:tracePt t="71468" x="8920163" y="5446713"/>
          <p14:tracePt t="71473" x="8947150" y="5411788"/>
          <p14:tracePt t="71482" x="8974138" y="5357813"/>
          <p14:tracePt t="71499" x="9037638" y="5241925"/>
          <p14:tracePt t="71516" x="9134475" y="5099050"/>
          <p14:tracePt t="71533" x="9242425" y="4946650"/>
          <p14:tracePt t="71566" x="9456738" y="4670425"/>
          <p14:tracePt t="71599" x="9572625" y="4527550"/>
          <p14:tracePt t="71616" x="9572625" y="4518025"/>
          <p14:tracePt t="72234" x="9572625" y="4527550"/>
          <p14:tracePt t="72245" x="9572625" y="4537075"/>
          <p14:tracePt t="72318" x="9572625" y="4545013"/>
          <p14:tracePt t="72335" x="9572625" y="4562475"/>
          <p14:tracePt t="72340" x="9563100" y="4562475"/>
          <p14:tracePt t="72365" x="9563100" y="4581525"/>
          <p14:tracePt t="72399" x="9563100" y="4598988"/>
          <p14:tracePt t="72622" x="9555163" y="4608513"/>
          <p14:tracePt t="72630" x="9528175" y="4652963"/>
          <p14:tracePt t="72638" x="9501188" y="4705350"/>
          <p14:tracePt t="72649" x="9474200" y="4759325"/>
          <p14:tracePt t="72665" x="9402763" y="4919663"/>
          <p14:tracePt t="72682" x="9313863" y="5116513"/>
          <p14:tracePt t="72699" x="9144000" y="5572125"/>
          <p14:tracePt t="72715" x="9018588" y="5840413"/>
          <p14:tracePt t="72732" x="8920163" y="6010275"/>
          <p14:tracePt t="72749" x="8867775" y="6116638"/>
          <p14:tracePt t="72765" x="8840788" y="6170613"/>
          <p14:tracePt t="72782" x="8831263" y="6197600"/>
          <p14:tracePt t="72799" x="8823325" y="6205538"/>
          <p14:tracePt t="72902" x="8823325" y="6188075"/>
          <p14:tracePt t="72910" x="8831263" y="6170613"/>
          <p14:tracePt t="72918" x="8840788" y="6143625"/>
          <p14:tracePt t="72932" x="8858250" y="6116638"/>
          <p14:tracePt t="72949" x="8929688" y="5983288"/>
          <p14:tracePt t="72965" x="8983663" y="5867400"/>
          <p14:tracePt t="72982" x="9045575" y="5715000"/>
          <p14:tracePt t="72999" x="9109075" y="5572125"/>
          <p14:tracePt t="73015" x="9153525" y="5456238"/>
          <p14:tracePt t="73032" x="9170988" y="5375275"/>
          <p14:tracePt t="73049" x="9188450" y="5340350"/>
          <p14:tracePt t="73065" x="9205913" y="5286375"/>
          <p14:tracePt t="73082" x="9215438" y="5251450"/>
          <p14:tracePt t="73099" x="9224963" y="5232400"/>
          <p14:tracePt t="73115" x="9232900" y="5224463"/>
          <p14:tracePt t="73132" x="9242425" y="5205413"/>
          <p14:tracePt t="73149" x="9251950" y="5187950"/>
          <p14:tracePt t="73165" x="9259888" y="5160963"/>
          <p14:tracePt t="73182" x="9269413" y="5133975"/>
          <p14:tracePt t="73200" x="9286875" y="5089525"/>
          <p14:tracePt t="73215" x="9304338" y="5054600"/>
          <p14:tracePt t="73232" x="9313863" y="5018088"/>
          <p14:tracePt t="73249" x="9331325" y="5000625"/>
          <p14:tracePt t="73265" x="9331325" y="4983163"/>
          <p14:tracePt t="73282" x="9340850" y="4973638"/>
          <p14:tracePt t="73298" x="9340850" y="4965700"/>
          <p14:tracePt t="73395" x="9340850" y="4983163"/>
          <p14:tracePt t="73401" x="9340850" y="5000625"/>
          <p14:tracePt t="73410" x="9331325" y="5027613"/>
          <p14:tracePt t="73417" x="9313863" y="5081588"/>
          <p14:tracePt t="73432" x="9296400" y="5143500"/>
          <p14:tracePt t="73449" x="9215438" y="5367338"/>
          <p14:tracePt t="73465" x="9144000" y="5562600"/>
          <p14:tracePt t="73482" x="9090025" y="5724525"/>
          <p14:tracePt t="73499" x="9045575" y="5840413"/>
          <p14:tracePt t="73515" x="9028113" y="5884863"/>
          <p14:tracePt t="73630" x="9037638" y="5867400"/>
          <p14:tracePt t="73638" x="9045575" y="5848350"/>
          <p14:tracePt t="73648" x="9063038" y="5813425"/>
          <p14:tracePt t="73665" x="9090025" y="5759450"/>
          <p14:tracePt t="73682" x="9126538" y="5680075"/>
          <p14:tracePt t="73698" x="9180513" y="5572125"/>
          <p14:tracePt t="73715" x="9277350" y="5402263"/>
          <p14:tracePt t="73732" x="9348788" y="5295900"/>
          <p14:tracePt t="73749" x="9402763" y="5197475"/>
          <p14:tracePt t="73765" x="9456738" y="5099050"/>
          <p14:tracePt t="73782" x="9501188" y="5037138"/>
          <p14:tracePt t="73798" x="9528175" y="5000625"/>
          <p14:tracePt t="73815" x="9545638" y="4965700"/>
          <p14:tracePt t="73832" x="9545638" y="4956175"/>
          <p14:tracePt t="73918" x="9545638" y="4973638"/>
          <p14:tracePt t="73926" x="9545638" y="4991100"/>
          <p14:tracePt t="73934" x="9545638" y="5027613"/>
          <p14:tracePt t="73948" x="9545638" y="5072063"/>
          <p14:tracePt t="73965" x="9528175" y="5303838"/>
          <p14:tracePt t="73982" x="9510713" y="5510213"/>
          <p14:tracePt t="73998" x="9501188" y="5697538"/>
          <p14:tracePt t="74015" x="9501188" y="5857875"/>
          <p14:tracePt t="74032" x="9518650" y="5973763"/>
          <p14:tracePt t="74048" x="9537700" y="6045200"/>
          <p14:tracePt t="74065" x="9545638" y="6072188"/>
        </p14:tracePtLst>
      </p14:laserTraceLst>
    </p:ext>
  </p:extLs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dirty="0"/>
              <a:t>Extraatjes bij </a:t>
            </a:r>
            <a:r>
              <a:rPr lang="nl-BE" dirty="0" err="1"/>
              <a:t>fluoroscopie</a:t>
            </a:r>
            <a:r>
              <a:rPr lang="nl-BE" dirty="0"/>
              <a:t> &amp; ciné</a:t>
            </a:r>
          </a:p>
        </p:txBody>
      </p:sp>
      <p:sp>
        <p:nvSpPr>
          <p:cNvPr id="3" name="Tijdelijke aanduiding voor inhoud 2"/>
          <p:cNvSpPr>
            <a:spLocks noGrp="1"/>
          </p:cNvSpPr>
          <p:nvPr>
            <p:ph idx="1"/>
          </p:nvPr>
        </p:nvSpPr>
        <p:spPr/>
        <p:txBody>
          <a:bodyPr/>
          <a:lstStyle/>
          <a:p>
            <a:r>
              <a:rPr lang="nl-BE" dirty="0"/>
              <a:t>Ken uw toestel ! Kies de juiste programma’s ! Gebruik proceduremappen</a:t>
            </a:r>
          </a:p>
          <a:p>
            <a:r>
              <a:rPr lang="nl-BE" dirty="0"/>
              <a:t>Gebruik verschillende opname richtingen</a:t>
            </a:r>
          </a:p>
          <a:p>
            <a:r>
              <a:rPr lang="nl-BE" dirty="0"/>
              <a:t>Gebruik gepulste scopie</a:t>
            </a:r>
          </a:p>
          <a:p>
            <a:r>
              <a:rPr lang="nl-BE" dirty="0"/>
              <a:t>Gebruik Cu filters: dit beschermt de huid en de ooglens van de patiënt</a:t>
            </a:r>
          </a:p>
          <a:p>
            <a:r>
              <a:rPr lang="nl-BE" dirty="0"/>
              <a:t>Vermijd uitvergroten, maar collimeer</a:t>
            </a:r>
          </a:p>
          <a:p>
            <a:r>
              <a:rPr lang="nl-BE" dirty="0"/>
              <a:t>Plaats de detector tegen de patiënt</a:t>
            </a:r>
          </a:p>
          <a:p>
            <a:r>
              <a:rPr lang="nl-BE" dirty="0"/>
              <a:t>3D acquisities kunnen totale dosis verminderen</a:t>
            </a:r>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4745344"/>
      </p:ext>
    </p:extLst>
  </p:cSld>
  <p:clrMapOvr>
    <a:masterClrMapping/>
  </p:clrMapOvr>
  <mc:AlternateContent xmlns:mc="http://schemas.openxmlformats.org/markup-compatibility/2006" xmlns:p14="http://schemas.microsoft.com/office/powerpoint/2010/main">
    <mc:Choice Requires="p14">
      <p:transition spd="slow" p14:dur="2000" advTm="35979"/>
    </mc:Choice>
    <mc:Fallback xmlns="">
      <p:transition spd="slow" advTm="35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el 1"/>
          <p:cNvSpPr>
            <a:spLocks noGrp="1"/>
          </p:cNvSpPr>
          <p:nvPr>
            <p:ph type="title"/>
          </p:nvPr>
        </p:nvSpPr>
        <p:spPr/>
        <p:txBody>
          <a:bodyPr>
            <a:noAutofit/>
          </a:bodyPr>
          <a:lstStyle/>
          <a:p>
            <a:r>
              <a:rPr lang="en-US" altLang="nl-BE" sz="3200" dirty="0" err="1">
                <a:solidFill>
                  <a:srgbClr val="FF0000"/>
                </a:solidFill>
              </a:rPr>
              <a:t>Optimaliseer</a:t>
            </a:r>
            <a:r>
              <a:rPr lang="en-US" altLang="nl-BE" sz="3200" dirty="0">
                <a:solidFill>
                  <a:srgbClr val="FF0000"/>
                </a:solidFill>
              </a:rPr>
              <a:t>…. </a:t>
            </a:r>
            <a:r>
              <a:rPr lang="en-US" altLang="nl-BE" sz="3200" dirty="0" err="1"/>
              <a:t>raadgevingen</a:t>
            </a:r>
            <a:r>
              <a:rPr lang="en-US" altLang="nl-BE" sz="3200" dirty="0"/>
              <a:t> van de </a:t>
            </a:r>
            <a:r>
              <a:rPr lang="en-US" altLang="nl-BE" sz="3200" dirty="0" err="1"/>
              <a:t>Multispeciality</a:t>
            </a:r>
            <a:r>
              <a:rPr lang="en-US" altLang="nl-BE" sz="3200" dirty="0"/>
              <a:t> Occupational Health Group :</a:t>
            </a:r>
          </a:p>
        </p:txBody>
      </p:sp>
      <p:sp>
        <p:nvSpPr>
          <p:cNvPr id="65539" name="Tijdelijke aanduiding voor tekst 2"/>
          <p:cNvSpPr>
            <a:spLocks noGrp="1"/>
          </p:cNvSpPr>
          <p:nvPr>
            <p:ph type="body" sz="half" idx="1"/>
          </p:nvPr>
        </p:nvSpPr>
        <p:spPr/>
        <p:txBody>
          <a:bodyPr/>
          <a:lstStyle/>
          <a:p>
            <a:endParaRPr lang="en-US" altLang="nl-BE"/>
          </a:p>
        </p:txBody>
      </p:sp>
      <p:sp>
        <p:nvSpPr>
          <p:cNvPr id="65540" name="Tijdelijke aanduiding voor inhoud 3"/>
          <p:cNvSpPr>
            <a:spLocks noGrp="1"/>
          </p:cNvSpPr>
          <p:nvPr>
            <p:ph sz="half" idx="2"/>
          </p:nvPr>
        </p:nvSpPr>
        <p:spPr/>
        <p:txBody>
          <a:bodyPr/>
          <a:lstStyle/>
          <a:p>
            <a:endParaRPr lang="en-US" altLang="nl-BE"/>
          </a:p>
        </p:txBody>
      </p:sp>
      <p:pic>
        <p:nvPicPr>
          <p:cNvPr id="65541" name="Picture 2"/>
          <p:cNvPicPr>
            <a:picLocks noChangeAspect="1" noChangeArrowheads="1"/>
          </p:cNvPicPr>
          <p:nvPr/>
        </p:nvPicPr>
        <p:blipFill>
          <a:blip r:embed="rId4">
            <a:extLst>
              <a:ext uri="{28A0092B-C50C-407E-A947-70E740481C1C}">
                <a14:useLocalDpi xmlns:a14="http://schemas.microsoft.com/office/drawing/2010/main" val="0"/>
              </a:ext>
            </a:extLst>
          </a:blip>
          <a:srcRect l="23221" t="24615" r="10432" b="14615"/>
          <a:stretch>
            <a:fillRect/>
          </a:stretch>
        </p:blipFill>
        <p:spPr bwMode="auto">
          <a:xfrm>
            <a:off x="2098675" y="1139826"/>
            <a:ext cx="8047038" cy="552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besta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8482953"/>
      </p:ext>
    </p:extLst>
  </p:cSld>
  <p:clrMapOvr>
    <a:masterClrMapping/>
  </p:clrMapOvr>
  <mc:AlternateContent xmlns:mc="http://schemas.openxmlformats.org/markup-compatibility/2006" xmlns:p14="http://schemas.microsoft.com/office/powerpoint/2010/main">
    <mc:Choice Requires="p14">
      <p:transition spd="slow" p14:dur="2000" advTm="12197"/>
    </mc:Choice>
    <mc:Fallback xmlns="">
      <p:transition spd="slow" advTm="12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BE" b="1" dirty="0">
                <a:solidFill>
                  <a:srgbClr val="FF0000"/>
                </a:solidFill>
                <a:effectLst>
                  <a:outerShdw blurRad="38100" dist="38100" dir="2700000" algn="tl">
                    <a:srgbClr val="000000">
                      <a:alpha val="43137"/>
                    </a:srgbClr>
                  </a:outerShdw>
                </a:effectLst>
              </a:rPr>
              <a:t>Bedankt</a:t>
            </a:r>
          </a:p>
        </p:txBody>
      </p:sp>
      <p:sp>
        <p:nvSpPr>
          <p:cNvPr id="3" name="Tijdelijke aanduiding voor inhoud 2"/>
          <p:cNvSpPr>
            <a:spLocks noGrp="1"/>
          </p:cNvSpPr>
          <p:nvPr>
            <p:ph idx="1"/>
          </p:nvPr>
        </p:nvSpPr>
        <p:spPr/>
        <p:txBody>
          <a:bodyPr>
            <a:normAutofit fontScale="85000" lnSpcReduction="20000"/>
          </a:bodyPr>
          <a:lstStyle/>
          <a:p>
            <a:r>
              <a:rPr lang="en-US" altLang="nl-BE" dirty="0"/>
              <a:t>het Leuven </a:t>
            </a:r>
            <a:r>
              <a:rPr lang="en-US" altLang="nl-BE" dirty="0" err="1"/>
              <a:t>Universitair</a:t>
            </a:r>
            <a:r>
              <a:rPr lang="en-US" altLang="nl-BE" dirty="0"/>
              <a:t> Centrum </a:t>
            </a:r>
            <a:r>
              <a:rPr lang="en-US" altLang="nl-BE" dirty="0" err="1"/>
              <a:t>voor</a:t>
            </a:r>
            <a:r>
              <a:rPr lang="en-US" altLang="nl-BE" dirty="0"/>
              <a:t> Medische </a:t>
            </a:r>
            <a:r>
              <a:rPr lang="en-US" altLang="nl-BE" dirty="0" err="1"/>
              <a:t>Fysica</a:t>
            </a:r>
            <a:r>
              <a:rPr lang="en-US" altLang="nl-BE" dirty="0"/>
              <a:t> in de Radiologie (LUCMFR)</a:t>
            </a:r>
          </a:p>
          <a:p>
            <a:pPr lvl="1"/>
            <a:r>
              <a:rPr lang="en-US" altLang="nl-BE" dirty="0" err="1"/>
              <a:t>Alle</a:t>
            </a:r>
            <a:r>
              <a:rPr lang="en-US" altLang="nl-BE" dirty="0"/>
              <a:t> </a:t>
            </a:r>
            <a:r>
              <a:rPr lang="en-US" altLang="nl-BE" dirty="0" err="1"/>
              <a:t>medewerkers</a:t>
            </a:r>
            <a:r>
              <a:rPr lang="en-US" altLang="nl-BE" dirty="0"/>
              <a:t> </a:t>
            </a:r>
            <a:r>
              <a:rPr lang="en-US" altLang="nl-BE" dirty="0" err="1"/>
              <a:t>en</a:t>
            </a:r>
            <a:r>
              <a:rPr lang="en-US" altLang="nl-BE" dirty="0"/>
              <a:t> (PhD) </a:t>
            </a:r>
            <a:r>
              <a:rPr lang="en-US" altLang="nl-BE" dirty="0" err="1"/>
              <a:t>studenten</a:t>
            </a:r>
            <a:endParaRPr lang="en-US" altLang="nl-BE" dirty="0"/>
          </a:p>
          <a:p>
            <a:r>
              <a:rPr lang="en-US" altLang="nl-BE" dirty="0"/>
              <a:t>de </a:t>
            </a:r>
            <a:r>
              <a:rPr lang="en-US" altLang="nl-BE" dirty="0" err="1"/>
              <a:t>dienst</a:t>
            </a:r>
            <a:r>
              <a:rPr lang="en-US" altLang="nl-BE" dirty="0"/>
              <a:t> Radiologie van UZ </a:t>
            </a:r>
            <a:r>
              <a:rPr lang="en-US" altLang="nl-BE" dirty="0" err="1"/>
              <a:t>Gasthuisberg</a:t>
            </a:r>
            <a:endParaRPr lang="en-US" altLang="nl-BE" dirty="0"/>
          </a:p>
          <a:p>
            <a:r>
              <a:rPr lang="en-US" altLang="nl-BE" dirty="0"/>
              <a:t>de </a:t>
            </a:r>
            <a:r>
              <a:rPr lang="en-US" altLang="nl-BE" dirty="0" err="1"/>
              <a:t>dienst</a:t>
            </a:r>
            <a:r>
              <a:rPr lang="en-US" altLang="nl-BE" dirty="0"/>
              <a:t> </a:t>
            </a:r>
            <a:r>
              <a:rPr lang="en-US" altLang="nl-BE" dirty="0" err="1"/>
              <a:t>Fysische</a:t>
            </a:r>
            <a:r>
              <a:rPr lang="en-US" altLang="nl-BE" dirty="0"/>
              <a:t> </a:t>
            </a:r>
            <a:r>
              <a:rPr lang="en-US" altLang="nl-BE" dirty="0" err="1"/>
              <a:t>Controle</a:t>
            </a:r>
            <a:r>
              <a:rPr lang="en-US" altLang="nl-BE" dirty="0"/>
              <a:t> van UZ </a:t>
            </a:r>
            <a:r>
              <a:rPr lang="en-US" altLang="nl-BE" dirty="0" err="1"/>
              <a:t>Gasthuisberg</a:t>
            </a:r>
            <a:r>
              <a:rPr lang="en-US" altLang="nl-BE" dirty="0"/>
              <a:t> (N. Bergans)</a:t>
            </a:r>
          </a:p>
          <a:p>
            <a:r>
              <a:rPr lang="en-US" altLang="nl-BE" dirty="0" err="1"/>
              <a:t>Qaelum</a:t>
            </a:r>
            <a:r>
              <a:rPr lang="en-US" altLang="nl-BE" dirty="0"/>
              <a:t> NV, </a:t>
            </a:r>
            <a:r>
              <a:rPr lang="en-US" altLang="nl-BE" dirty="0" err="1"/>
              <a:t>voor</a:t>
            </a:r>
            <a:r>
              <a:rPr lang="en-US" altLang="nl-BE" dirty="0"/>
              <a:t> TQM (J Jacobs)</a:t>
            </a:r>
          </a:p>
          <a:p>
            <a:r>
              <a:rPr lang="en-US" altLang="nl-BE" dirty="0"/>
              <a:t>Project teams:</a:t>
            </a:r>
          </a:p>
          <a:p>
            <a:pPr lvl="1"/>
            <a:r>
              <a:rPr lang="en-US" altLang="nl-BE" dirty="0"/>
              <a:t>DIMOND3 (</a:t>
            </a:r>
            <a:r>
              <a:rPr lang="en-US" altLang="nl-BE" dirty="0" err="1"/>
              <a:t>coord</a:t>
            </a:r>
            <a:r>
              <a:rPr lang="en-US" altLang="nl-BE" dirty="0"/>
              <a:t>. K. Faulkner)</a:t>
            </a:r>
          </a:p>
          <a:p>
            <a:pPr lvl="1"/>
            <a:r>
              <a:rPr lang="en-US" altLang="nl-BE" dirty="0"/>
              <a:t>SENTINEL (</a:t>
            </a:r>
            <a:r>
              <a:rPr lang="en-US" altLang="nl-BE" dirty="0" err="1"/>
              <a:t>coord</a:t>
            </a:r>
            <a:r>
              <a:rPr lang="en-US" altLang="nl-BE" dirty="0"/>
              <a:t>. K. Faulkner</a:t>
            </a:r>
          </a:p>
          <a:p>
            <a:pPr lvl="1"/>
            <a:r>
              <a:rPr lang="en-US" altLang="nl-BE" dirty="0"/>
              <a:t>1ste </a:t>
            </a:r>
            <a:r>
              <a:rPr lang="en-US" altLang="nl-BE" dirty="0" err="1"/>
              <a:t>Belgische</a:t>
            </a:r>
            <a:r>
              <a:rPr lang="en-US" altLang="nl-BE" dirty="0"/>
              <a:t> </a:t>
            </a:r>
            <a:r>
              <a:rPr lang="en-US" altLang="nl-BE" dirty="0" err="1"/>
              <a:t>MultiCenter</a:t>
            </a:r>
            <a:r>
              <a:rPr lang="en-US" altLang="nl-BE" dirty="0"/>
              <a:t> </a:t>
            </a:r>
            <a:r>
              <a:rPr lang="en-US" altLang="nl-BE" dirty="0" err="1"/>
              <a:t>studie</a:t>
            </a:r>
            <a:r>
              <a:rPr lang="en-US" altLang="nl-BE" dirty="0"/>
              <a:t> over </a:t>
            </a:r>
            <a:r>
              <a:rPr lang="en-US" altLang="nl-BE" dirty="0" err="1"/>
              <a:t>hoge</a:t>
            </a:r>
            <a:r>
              <a:rPr lang="en-US" altLang="nl-BE" dirty="0"/>
              <a:t> </a:t>
            </a:r>
            <a:r>
              <a:rPr lang="en-US" altLang="nl-BE" dirty="0" err="1"/>
              <a:t>dosis</a:t>
            </a:r>
            <a:r>
              <a:rPr lang="en-US" altLang="nl-BE" dirty="0"/>
              <a:t> </a:t>
            </a:r>
            <a:r>
              <a:rPr lang="en-US" altLang="nl-BE" dirty="0" err="1"/>
              <a:t>onderzoeken</a:t>
            </a:r>
            <a:endParaRPr lang="en-US" altLang="nl-BE" dirty="0"/>
          </a:p>
          <a:p>
            <a:pPr lvl="1"/>
            <a:r>
              <a:rPr lang="en-US" altLang="nl-BE" dirty="0"/>
              <a:t>TRIR (</a:t>
            </a:r>
            <a:r>
              <a:rPr lang="en-US" altLang="nl-BE" dirty="0" err="1"/>
              <a:t>coord</a:t>
            </a:r>
            <a:r>
              <a:rPr lang="en-US" altLang="nl-BE" dirty="0"/>
              <a:t>. L </a:t>
            </a:r>
            <a:r>
              <a:rPr lang="en-US" altLang="nl-BE" dirty="0" err="1"/>
              <a:t>Struelens</a:t>
            </a:r>
            <a:r>
              <a:rPr lang="en-US" altLang="nl-BE" dirty="0"/>
              <a:t>)</a:t>
            </a:r>
          </a:p>
          <a:p>
            <a:r>
              <a:rPr lang="en-US" altLang="nl-BE" dirty="0">
                <a:solidFill>
                  <a:schemeClr val="accent1"/>
                </a:solidFill>
              </a:rPr>
              <a:t>S. </a:t>
            </a:r>
            <a:r>
              <a:rPr lang="en-US" altLang="nl-BE" dirty="0" err="1">
                <a:solidFill>
                  <a:schemeClr val="accent1"/>
                </a:solidFill>
              </a:rPr>
              <a:t>Balter</a:t>
            </a:r>
            <a:r>
              <a:rPr lang="en-US" altLang="nl-BE" dirty="0">
                <a:solidFill>
                  <a:schemeClr val="accent1"/>
                </a:solidFill>
              </a:rPr>
              <a:t>, </a:t>
            </a:r>
            <a:r>
              <a:rPr lang="en-US" dirty="0">
                <a:solidFill>
                  <a:schemeClr val="accent1"/>
                </a:solidFill>
              </a:rPr>
              <a:t>Columbia University Medical Center, New York,</a:t>
            </a:r>
            <a:endParaRPr lang="en-US" altLang="nl-BE" dirty="0">
              <a:solidFill>
                <a:schemeClr val="accent1"/>
              </a:solidFill>
            </a:endParaRPr>
          </a:p>
          <a:p>
            <a:r>
              <a:rPr lang="en-US" altLang="nl-BE" dirty="0">
                <a:solidFill>
                  <a:schemeClr val="accent1"/>
                </a:solidFill>
              </a:rPr>
              <a:t>W. Pavlicek, The Mayo Clinic Phoenix, Arizona</a:t>
            </a:r>
          </a:p>
          <a:p>
            <a:endParaRPr lang="nl-BE" dirty="0"/>
          </a:p>
        </p:txBody>
      </p:sp>
      <p:pic>
        <p:nvPicPr>
          <p:cNvPr id="4" name="Audiobesta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06464189"/>
      </p:ext>
    </p:extLst>
  </p:cSld>
  <p:clrMapOvr>
    <a:masterClrMapping/>
  </p:clrMapOvr>
  <mc:AlternateContent xmlns:mc="http://schemas.openxmlformats.org/markup-compatibility/2006" xmlns:p14="http://schemas.microsoft.com/office/powerpoint/2010/main">
    <mc:Choice Requires="p14">
      <p:transition spd="slow" p14:dur="2000" advTm="39070"/>
    </mc:Choice>
    <mc:Fallback xmlns="">
      <p:transition spd="slow" advTm="39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randombar(horizont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bldLst>
      <p:bldP spid="2" grpId="0"/>
    </p:bldLst>
  </p:timing>
  <p:extLst>
    <p:ext uri="{3A86A75C-4F4B-4683-9AE1-C65F6400EC91}">
      <p14:laserTraceLst xmlns:p14="http://schemas.microsoft.com/office/powerpoint/2010/main">
        <p14:tracePtLst>
          <p14:tracePt t="28223" x="9429750" y="5965825"/>
          <p14:tracePt t="28231" x="9251950" y="5813425"/>
          <p14:tracePt t="28240" x="9126538" y="5705475"/>
          <p14:tracePt t="28257" x="8912225" y="5562600"/>
          <p14:tracePt t="28273" x="8697913" y="5419725"/>
          <p14:tracePt t="28290" x="8412163" y="5251450"/>
          <p14:tracePt t="28323" x="7902575" y="5027613"/>
          <p14:tracePt t="28356" x="7518400" y="4983163"/>
          <p14:tracePt t="28373" x="7518400" y="5018088"/>
          <p14:tracePt t="28389" x="7572375" y="5108575"/>
          <p14:tracePt t="28406" x="7705725" y="5251450"/>
          <p14:tracePt t="28423" x="7875588" y="5384800"/>
          <p14:tracePt t="28440" x="8304213" y="5589588"/>
          <p14:tracePt t="28456" x="8572500" y="5616575"/>
          <p14:tracePt t="28473" x="8653463" y="5626100"/>
          <p14:tracePt t="28490" x="8653463" y="5634038"/>
          <p14:tracePt t="28506" x="8616950" y="5643563"/>
          <p14:tracePt t="28523" x="8537575" y="5661025"/>
          <p14:tracePt t="28540" x="8269288" y="5759450"/>
          <p14:tracePt t="28556" x="7705725" y="5938838"/>
          <p14:tracePt t="28573" x="6991350" y="6089650"/>
          <p14:tracePt t="28591" x="5965825" y="6296025"/>
          <p14:tracePt t="28606" x="5357813" y="6384925"/>
          <p14:tracePt t="28623" x="4911725" y="6402388"/>
          <p14:tracePt t="28640" x="4616450" y="6402388"/>
          <p14:tracePt t="28656" x="4251325" y="6357938"/>
          <p14:tracePt t="28673" x="3884613" y="6242050"/>
          <p14:tracePt t="28690" x="3348038" y="5973763"/>
          <p14:tracePt t="28706" x="3187700" y="5803900"/>
          <p14:tracePt t="28723" x="3098800" y="5697538"/>
          <p14:tracePt t="28739" x="3054350" y="5643563"/>
          <p14:tracePt t="28756" x="3044825" y="5634038"/>
          <p14:tracePt t="28957" x="3071813" y="5589588"/>
          <p14:tracePt t="28964" x="3133725" y="5491163"/>
          <p14:tracePt t="28973" x="3224213" y="5340350"/>
          <p14:tracePt t="28990" x="3598863" y="4822825"/>
          <p14:tracePt t="29007" x="4108450" y="4179888"/>
          <p14:tracePt t="29023" x="4679950" y="3490913"/>
          <p14:tracePt t="29056" x="5938838" y="2347913"/>
          <p14:tracePt t="29089" x="6831013" y="1893888"/>
          <p14:tracePt t="29123" x="6831013" y="1919288"/>
          <p14:tracePt t="29141" x="6823075" y="1919288"/>
          <p14:tracePt t="29206" x="6813550" y="1919288"/>
          <p14:tracePt t="29216" x="6777038" y="1919288"/>
          <p14:tracePt t="29223" x="6715125" y="1911350"/>
          <p14:tracePt t="29239" x="6562725" y="2000250"/>
          <p14:tracePt t="29256" x="6446838" y="2179638"/>
          <p14:tracePt t="29273" x="6411913" y="2286000"/>
          <p14:tracePt t="29289" x="6402388" y="2339975"/>
          <p14:tracePt t="29323" x="6402388" y="2347913"/>
          <p14:tracePt t="29339" x="6429375" y="2428875"/>
          <p14:tracePt t="29356" x="6456363" y="2500313"/>
          <p14:tracePt t="29373" x="6491288" y="2544763"/>
          <p14:tracePt t="29389" x="6626225" y="2589213"/>
          <p14:tracePt t="29423" x="6688138" y="2598738"/>
          <p14:tracePt t="29439" x="6823075" y="2679700"/>
          <p14:tracePt t="29456" x="7018338" y="2786063"/>
          <p14:tracePt t="29473" x="7188200" y="2813050"/>
          <p14:tracePt t="29489" x="7313613" y="2813050"/>
          <p14:tracePt t="29508" x="7323138" y="2795588"/>
          <p14:tracePt t="29550" x="7313613" y="2795588"/>
          <p14:tracePt t="29566" x="7304088" y="2795588"/>
          <p14:tracePt t="29590" x="7296150" y="2795588"/>
          <p14:tracePt t="29597" x="7296150" y="2803525"/>
          <p14:tracePt t="29606" x="7286625" y="2813050"/>
          <p14:tracePt t="29623" x="7277100" y="2822575"/>
          <p14:tracePt t="29639" x="7269163" y="2822575"/>
          <p14:tracePt t="29925" x="7259638" y="2822575"/>
          <p14:tracePt t="29932" x="7242175" y="2813050"/>
          <p14:tracePt t="29941" x="7224713" y="2803525"/>
          <p14:tracePt t="29956" x="7143750" y="2751138"/>
          <p14:tracePt t="29973" x="6938963" y="2633663"/>
          <p14:tracePt t="29989" x="6562725" y="2438400"/>
          <p14:tracePt t="30022" x="5759450" y="1982788"/>
          <p14:tracePt t="30056" x="5045075" y="1554163"/>
          <p14:tracePt t="30072" x="4545013" y="1250950"/>
          <p14:tracePt t="30089" x="4205288" y="1044575"/>
          <p14:tracePt t="30106" x="3902075" y="866775"/>
          <p14:tracePt t="30122" x="3741738" y="785813"/>
          <p14:tracePt t="30139" x="3687763" y="750888"/>
          <p14:tracePt t="30156" x="3679825" y="731838"/>
          <p14:tracePt t="30190" x="3705225" y="830263"/>
          <p14:tracePt t="30206" x="3768725" y="990600"/>
          <p14:tracePt t="30222" x="3875088" y="1160463"/>
          <p14:tracePt t="30239" x="4037013" y="1295400"/>
          <p14:tracePt t="30256" x="4116388" y="1330325"/>
          <p14:tracePt t="30323" x="4160838" y="1330325"/>
          <p14:tracePt t="30331" x="4251325" y="1339850"/>
          <p14:tracePt t="30339" x="4330700" y="1339850"/>
          <p14:tracePt t="30356" x="4483100" y="1295400"/>
          <p14:tracePt t="30372" x="4545013" y="1250950"/>
          <p14:tracePt t="30389" x="4545013" y="1231900"/>
          <p14:tracePt t="30406" x="4518025" y="1187450"/>
          <p14:tracePt t="30422" x="4456113" y="1152525"/>
          <p14:tracePt t="30439" x="4340225" y="1125538"/>
          <p14:tracePt t="30456" x="4054475" y="1089025"/>
          <p14:tracePt t="30472" x="3857625" y="1071563"/>
          <p14:tracePt t="30489" x="3724275" y="1036638"/>
          <p14:tracePt t="30506" x="3633788" y="990600"/>
          <p14:tracePt t="30522" x="3554413" y="946150"/>
          <p14:tracePt t="30539" x="3482975" y="884238"/>
          <p14:tracePt t="30556" x="3367088" y="812800"/>
          <p14:tracePt t="30572" x="3286125" y="741363"/>
          <p14:tracePt t="30589" x="3224213" y="687388"/>
          <p14:tracePt t="30606" x="3152775" y="642938"/>
          <p14:tracePt t="30622" x="3089275" y="598488"/>
          <p14:tracePt t="30639" x="3044825" y="571500"/>
          <p14:tracePt t="30656" x="3009900" y="561975"/>
          <p14:tracePt t="30672" x="2990850" y="554038"/>
          <p14:tracePt t="30689" x="2982913" y="554038"/>
          <p14:tracePt t="30706" x="2965450" y="554038"/>
          <p14:tracePt t="30722" x="2946400" y="554038"/>
          <p14:tracePt t="30739" x="2928938" y="554038"/>
          <p14:tracePt t="30756" x="2919413" y="554038"/>
          <p14:tracePt t="30772" x="2911475" y="554038"/>
          <p14:tracePt t="30789" x="2894013" y="554038"/>
          <p14:tracePt t="30806" x="2884488" y="554038"/>
          <p14:tracePt t="30822" x="2847975" y="561975"/>
          <p14:tracePt t="30839" x="2813050" y="571500"/>
          <p14:tracePt t="30856" x="2768600" y="571500"/>
          <p14:tracePt t="30872" x="2751138" y="581025"/>
          <p14:tracePt t="30890" x="2741613" y="581025"/>
          <p14:tracePt t="30905" x="2732088" y="581025"/>
          <p14:tracePt t="31462" x="2732088" y="571500"/>
          <p14:tracePt t="31470" x="2714625" y="554038"/>
          <p14:tracePt t="31479" x="2705100" y="544513"/>
          <p14:tracePt t="31489" x="2705100" y="536575"/>
          <p14:tracePt t="31506" x="2687638" y="517525"/>
          <p14:tracePt t="31522" x="2687638" y="509588"/>
          <p14:tracePt t="31539" x="2679700" y="490538"/>
          <p14:tracePt t="31574" x="2670175" y="500063"/>
          <p14:tracePt t="31605" x="2660650" y="633413"/>
          <p14:tracePt t="31622" x="2732088" y="723900"/>
          <p14:tracePt t="31639" x="2776538" y="750888"/>
          <p14:tracePt t="31672" x="2803525" y="785813"/>
          <p14:tracePt t="31799" x="2813050" y="785813"/>
          <p14:tracePt t="31815" x="2803525" y="785813"/>
          <p14:tracePt t="31822" x="2786063" y="776288"/>
          <p14:tracePt t="31830" x="2768600" y="750888"/>
          <p14:tracePt t="31839" x="2759075" y="731838"/>
          <p14:tracePt t="31855" x="2751138" y="696913"/>
          <p14:tracePt t="31872" x="2732088" y="679450"/>
          <p14:tracePt t="31889" x="2714625" y="660400"/>
          <p14:tracePt t="31905" x="2705100" y="625475"/>
          <p14:tracePt t="31922" x="2714625" y="598488"/>
          <p14:tracePt t="32048" x="2714625" y="588963"/>
          <p14:tracePt t="32088" x="2724150" y="588963"/>
          <p14:tracePt t="32097" x="2724150" y="581025"/>
          <p14:tracePt t="32105" x="2724150" y="571500"/>
          <p14:tracePt t="32122" x="2724150" y="561975"/>
          <p14:tracePt t="32139" x="2724150" y="544513"/>
          <p14:tracePt t="32155" x="2724150" y="536575"/>
          <p14:tracePt t="32246" x="2724150" y="527050"/>
          <p14:tracePt t="32260" x="2724150" y="517525"/>
          <p14:tracePt t="32269" x="2714625" y="509588"/>
          <p14:tracePt t="32285" x="2705100" y="500063"/>
          <p14:tracePt t="32299" x="2697163" y="490538"/>
          <p14:tracePt t="32306" x="2687638" y="482600"/>
          <p14:tracePt t="32322" x="2679700" y="473075"/>
          <p14:tracePt t="32339" x="2670175" y="465138"/>
          <p14:tracePt t="32355" x="2652713" y="455613"/>
          <p14:tracePt t="32372" x="2643188" y="446088"/>
          <p14:tracePt t="32388" x="2633663" y="438150"/>
          <p14:tracePt t="32405" x="2625725" y="428625"/>
          <p14:tracePt t="32422" x="2616200" y="411163"/>
          <p14:tracePt t="32438" x="2608263" y="411163"/>
          <p14:tracePt t="32455" x="2598738" y="401638"/>
          <p14:tracePt t="32659" x="2589213" y="401638"/>
          <p14:tracePt t="32675" x="2571750" y="393700"/>
          <p14:tracePt t="32683" x="2554288" y="393700"/>
          <p14:tracePt t="32691" x="2536825" y="384175"/>
          <p14:tracePt t="32705" x="2490788" y="384175"/>
          <p14:tracePt t="32722" x="2473325" y="384175"/>
          <p14:tracePt t="32738" x="2455863" y="384175"/>
          <p14:tracePt t="32755" x="2446338" y="384175"/>
          <p14:tracePt t="32987" x="2428875" y="384175"/>
          <p14:tracePt t="32994" x="2411413" y="374650"/>
          <p14:tracePt t="33005" x="2384425" y="374650"/>
          <p14:tracePt t="33022" x="2339975" y="366713"/>
          <p14:tracePt t="33038" x="2286000" y="366713"/>
          <p14:tracePt t="33055" x="2232025" y="357188"/>
          <p14:tracePt t="33072" x="2160588" y="357188"/>
          <p14:tracePt t="33088" x="2125663" y="339725"/>
          <p14:tracePt t="33107" x="2098675" y="330200"/>
          <p14:tracePt t="33122" x="2071688" y="330200"/>
          <p14:tracePt t="33138" x="2054225" y="322263"/>
          <p14:tracePt t="33172" x="2044700" y="322263"/>
          <p14:tracePt t="33188" x="2036763" y="312738"/>
          <p14:tracePt t="33205" x="2027238" y="303213"/>
          <p14:tracePt t="33238" x="2017713" y="303213"/>
          <p14:tracePt t="33255" x="2009775" y="295275"/>
          <p14:tracePt t="33272" x="2000250" y="285750"/>
          <p14:tracePt t="33288" x="1990725" y="285750"/>
          <p14:tracePt t="33305" x="1982788" y="276225"/>
          <p14:tracePt t="33323" x="1965325" y="268288"/>
          <p14:tracePt t="33338" x="1955800" y="268288"/>
          <p14:tracePt t="33355" x="1946275" y="268288"/>
          <p14:tracePt t="33372" x="1938338" y="268288"/>
          <p14:tracePt t="33580" x="1928813" y="268288"/>
          <p14:tracePt t="33595" x="1919288" y="268288"/>
          <p14:tracePt t="33651" x="1911350" y="268288"/>
          <p14:tracePt t="33666" x="1901825" y="268288"/>
          <p14:tracePt t="33683" x="1893888" y="268288"/>
          <p14:tracePt t="33697" x="1884363" y="268288"/>
          <p14:tracePt t="33712" x="1884363" y="258763"/>
          <p14:tracePt t="33729" x="1893888" y="250825"/>
          <p14:tracePt t="33736" x="1901825" y="250825"/>
          <p14:tracePt t="33750" x="1911350" y="268288"/>
          <p14:tracePt t="33758" x="1911350" y="285750"/>
          <p14:tracePt t="33771" x="1919288" y="312738"/>
          <p14:tracePt t="33788" x="1946275" y="366713"/>
          <p14:tracePt t="33805" x="1990725" y="411163"/>
          <p14:tracePt t="33838" x="2000250" y="411163"/>
          <p14:tracePt t="33855" x="2000250" y="419100"/>
          <p14:tracePt t="33987" x="2009775" y="419100"/>
          <p14:tracePt t="34016" x="2009775" y="411163"/>
          <p14:tracePt t="34026" x="2009775" y="401638"/>
          <p14:tracePt t="34033" x="2009775" y="393700"/>
          <p14:tracePt t="34041" x="2009775" y="366713"/>
          <p14:tracePt t="34055" x="2009775" y="347663"/>
          <p14:tracePt t="34072" x="2027238" y="303213"/>
          <p14:tracePt t="34088" x="2027238" y="295275"/>
          <p14:tracePt t="34105" x="2027238" y="285750"/>
          <p14:tracePt t="34138" x="2027238" y="276225"/>
          <p14:tracePt t="34236" x="2017713" y="276225"/>
          <p14:tracePt t="34253" x="2000250" y="276225"/>
          <p14:tracePt t="34259" x="1990725" y="276225"/>
          <p14:tracePt t="34271" x="1973263" y="276225"/>
          <p14:tracePt t="34288" x="1946275" y="276225"/>
          <p14:tracePt t="34305" x="1911350" y="276225"/>
          <p14:tracePt t="34322" x="1884363" y="276225"/>
          <p14:tracePt t="34338" x="1874838" y="276225"/>
          <p14:tracePt t="34355" x="1866900" y="268288"/>
          <p14:tracePt t="34371" x="1857375" y="268288"/>
          <p14:tracePt t="34388" x="1847850" y="268288"/>
          <p14:tracePt t="34405" x="1839913" y="258763"/>
          <p14:tracePt t="34421" x="1822450" y="250825"/>
          <p14:tracePt t="34438" x="1812925" y="250825"/>
          <p14:tracePt t="34455" x="1803400" y="241300"/>
          <p14:tracePt t="34471" x="1785938" y="241300"/>
          <p14:tracePt t="34488" x="1776413" y="231775"/>
          <p14:tracePt t="34505" x="1768475" y="214313"/>
          <p14:tracePt t="34521" x="1758950" y="214313"/>
          <p14:tracePt t="34538" x="1751013" y="204788"/>
          <p14:tracePt t="34555" x="1741488" y="204788"/>
          <p14:tracePt t="34571" x="1741488" y="196850"/>
          <p14:tracePt t="34588" x="1724025" y="196850"/>
          <p14:tracePt t="34621" x="1714500" y="196850"/>
          <p14:tracePt t="34664" x="1704975" y="196850"/>
          <p14:tracePt t="35759" x="1697038" y="196850"/>
          <p14:tracePt t="35767" x="1679575" y="204788"/>
          <p14:tracePt t="35774" x="1670050" y="214313"/>
          <p14:tracePt t="35788" x="1660525" y="214313"/>
          <p14:tracePt t="35805" x="1652588" y="223838"/>
          <p14:tracePt t="36165" x="1643063" y="223838"/>
          <p14:tracePt t="36172" x="1633538" y="214313"/>
          <p14:tracePt t="36197" x="1625600" y="214313"/>
          <p14:tracePt t="36250" x="1616075" y="204788"/>
          <p14:tracePt t="36266" x="1608138" y="204788"/>
          <p14:tracePt t="36275" x="1598613" y="204788"/>
          <p14:tracePt t="36290" x="1589088" y="204788"/>
          <p14:tracePt t="36322" x="1562100" y="196850"/>
          <p14:tracePt t="36338" x="1554163" y="196850"/>
          <p14:tracePt t="36463" x="1554163" y="187325"/>
          <p14:tracePt t="36735" x="1544638" y="187325"/>
          <p14:tracePt t="36775" x="1527175" y="179388"/>
          <p14:tracePt t="38887" x="1465263" y="115888"/>
        </p14:tracePtLst>
      </p14:laserTraceLst>
    </p:ext>
  </p:extLst>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ags/tag2.xml><?xml version="1.0" encoding="utf-8"?>
<p:tagLst xmlns:a="http://schemas.openxmlformats.org/drawingml/2006/main" xmlns:r="http://schemas.openxmlformats.org/officeDocument/2006/relationships" xmlns:p="http://schemas.openxmlformats.org/presentationml/2006/main">
  <p:tag name="TIMING" val="|63.2|28.2|14.1"/>
</p:tagLst>
</file>

<file path=ppt/tags/tag3.xml><?xml version="1.0" encoding="utf-8"?>
<p:tagLst xmlns:a="http://schemas.openxmlformats.org/drawingml/2006/main" xmlns:r="http://schemas.openxmlformats.org/officeDocument/2006/relationships" xmlns:p="http://schemas.openxmlformats.org/presentationml/2006/main">
  <p:tag name="TIMING" val="|41.1|1.1"/>
</p:tagLst>
</file>

<file path=ppt/tags/tag4.xml><?xml version="1.0" encoding="utf-8"?>
<p:tagLst xmlns:a="http://schemas.openxmlformats.org/drawingml/2006/main" xmlns:r="http://schemas.openxmlformats.org/officeDocument/2006/relationships" xmlns:p="http://schemas.openxmlformats.org/presentationml/2006/main">
  <p:tag name="TIMING" val="|1.9"/>
</p:tagLst>
</file>

<file path=ppt/tags/tag5.xml><?xml version="1.0" encoding="utf-8"?>
<p:tagLst xmlns:a="http://schemas.openxmlformats.org/drawingml/2006/main" xmlns:r="http://schemas.openxmlformats.org/officeDocument/2006/relationships" xmlns:p="http://schemas.openxmlformats.org/presentationml/2006/main">
  <p:tag name="TIMING" val="|1.7"/>
</p:tagLst>
</file>

<file path=ppt/tags/tag6.xml><?xml version="1.0" encoding="utf-8"?>
<p:tagLst xmlns:a="http://schemas.openxmlformats.org/drawingml/2006/main" xmlns:r="http://schemas.openxmlformats.org/officeDocument/2006/relationships" xmlns:p="http://schemas.openxmlformats.org/presentationml/2006/main">
  <p:tag name="TIMING" val="|1.9"/>
</p:tagLst>
</file>

<file path=ppt/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3660</TotalTime>
  <Words>3218</Words>
  <Application>Microsoft Office PowerPoint</Application>
  <PresentationFormat>Breedbeeld</PresentationFormat>
  <Paragraphs>409</Paragraphs>
  <Slides>88</Slides>
  <Notes>3</Notes>
  <HiddenSlides>0</HiddenSlides>
  <MMClips>88</MMClips>
  <ScaleCrop>false</ScaleCrop>
  <HeadingPairs>
    <vt:vector size="8" baseType="variant">
      <vt:variant>
        <vt:lpstr>Gebruikte lettertypen</vt:lpstr>
      </vt:variant>
      <vt:variant>
        <vt:i4>5</vt:i4>
      </vt:variant>
      <vt:variant>
        <vt:lpstr>Thema</vt:lpstr>
      </vt:variant>
      <vt:variant>
        <vt:i4>1</vt:i4>
      </vt:variant>
      <vt:variant>
        <vt:lpstr>Ingesloten OLE-bronprogramma's</vt:lpstr>
      </vt:variant>
      <vt:variant>
        <vt:i4>1</vt:i4>
      </vt:variant>
      <vt:variant>
        <vt:lpstr>Diatitels</vt:lpstr>
      </vt:variant>
      <vt:variant>
        <vt:i4>88</vt:i4>
      </vt:variant>
    </vt:vector>
  </HeadingPairs>
  <TitlesOfParts>
    <vt:vector size="95" baseType="lpstr">
      <vt:lpstr>Arial</vt:lpstr>
      <vt:lpstr>Calibri</vt:lpstr>
      <vt:lpstr>Calibri Light</vt:lpstr>
      <vt:lpstr>Times New Roman</vt:lpstr>
      <vt:lpstr>Wingdings</vt:lpstr>
      <vt:lpstr>Kantoorthema</vt:lpstr>
      <vt:lpstr>Document</vt:lpstr>
      <vt:lpstr> Dosimetrie van patiënten en medewerkers   </vt:lpstr>
      <vt:lpstr>Disclaimer</vt:lpstr>
      <vt:lpstr>Patiëntendosimetrie: factoren die de dosis bepalen en optimalisatie</vt:lpstr>
      <vt:lpstr>I. Introductie</vt:lpstr>
      <vt:lpstr>PowerPoint-presentatie</vt:lpstr>
      <vt:lpstr>PowerPoint-presentatie</vt:lpstr>
      <vt:lpstr>Vb: huiddosis</vt:lpstr>
      <vt:lpstr>De ‘effectieve’ dosis</vt:lpstr>
      <vt:lpstr>Wetgevend kader en limieten in mSv</vt:lpstr>
      <vt:lpstr>Soorten dosissen</vt:lpstr>
      <vt:lpstr>PowerPoint-presentatie</vt:lpstr>
      <vt:lpstr>En voor CT: hetzelfde liedje</vt:lpstr>
      <vt:lpstr>PowerPoint-presentatie</vt:lpstr>
      <vt:lpstr>II. Factoren die de dosis bepalen en de onmiddellijke consequentie op de dosis</vt:lpstr>
      <vt:lpstr>Opname techniek (richtingen)</vt:lpstr>
      <vt:lpstr>Opname techniek</vt:lpstr>
      <vt:lpstr> </vt:lpstr>
      <vt:lpstr>PowerPoint-presentatie</vt:lpstr>
      <vt:lpstr>PowerPoint-presentatie</vt:lpstr>
      <vt:lpstr>PowerPoint-presentatie</vt:lpstr>
      <vt:lpstr>PowerPoint-presentatie</vt:lpstr>
      <vt:lpstr>PowerPoint-presentatie</vt:lpstr>
      <vt:lpstr>Exposie settings (spectrum en intensiteit)</vt:lpstr>
      <vt:lpstr>Nog meer dosisbepalende factoren bij de patiënt</vt:lpstr>
      <vt:lpstr>Factoren die de dosis bepalen in CT</vt:lpstr>
      <vt:lpstr>PowerPoint-presentatie</vt:lpstr>
      <vt:lpstr>PowerPoint-presentatie</vt:lpstr>
      <vt:lpstr>PowerPoint-presentatie</vt:lpstr>
      <vt:lpstr>PowerPoint-presentatie</vt:lpstr>
      <vt:lpstr>Dosisreductie bij de patiënt (extra regels) (CT)</vt:lpstr>
      <vt:lpstr>III. Optimalisatie</vt:lpstr>
      <vt:lpstr>III. Optimalisatie</vt:lpstr>
      <vt:lpstr>PowerPoint-presentatie</vt:lpstr>
      <vt:lpstr>PowerPoint-presentatie</vt:lpstr>
      <vt:lpstr>PowerPoint-presentatie</vt:lpstr>
      <vt:lpstr>PowerPoint-presentatie</vt:lpstr>
      <vt:lpstr>Dosis monitoring en vergelijken met DRL</vt:lpstr>
      <vt:lpstr>Voorbeeld  Gebruik van DRLs</vt:lpstr>
      <vt:lpstr>2. Dose monitoring</vt:lpstr>
      <vt:lpstr>2. Dose monitoring bij ‘klassieke’ optimalisatie</vt:lpstr>
      <vt:lpstr>2. Dose monitoring bij ‘klassieke’ optimalisatie</vt:lpstr>
      <vt:lpstr>2. Dose monitoring bij ‘klassieke’ optimalisatie</vt:lpstr>
      <vt:lpstr>3. Gedetailleerde optimalisatiestudie</vt:lpstr>
      <vt:lpstr>3. Gedetailleerde optimalisatiestudie</vt:lpstr>
      <vt:lpstr>3. Gedetailleerde optimalisatiestudie</vt:lpstr>
      <vt:lpstr>3. Gedetailleerde optimalisatiestudie</vt:lpstr>
      <vt:lpstr>3. Gedetailleerde optimalisatiestudie</vt:lpstr>
      <vt:lpstr>3. Gedetailleerde optimalisatiestudie</vt:lpstr>
      <vt:lpstr>4. Acties</vt:lpstr>
      <vt:lpstr>4. Acties</vt:lpstr>
      <vt:lpstr>Hoge dosisprocedures bij patiënten en personeel: monitoring en actiepunten </vt:lpstr>
      <vt:lpstr>I. Introductie</vt:lpstr>
      <vt:lpstr>Er zijn geen limieten voor patiënten !</vt:lpstr>
      <vt:lpstr>Is er dan geen enkele patiëntendosis te hoog?</vt:lpstr>
      <vt:lpstr>Deterministische effecten thv de huid</vt:lpstr>
      <vt:lpstr>Deterministische effecten thv ooglens</vt:lpstr>
      <vt:lpstr>Literatuurstudie van hoge dosissen ter hoogte van de ogen</vt:lpstr>
      <vt:lpstr>Gevallen van hoge dosis ter hoogte van de huid</vt:lpstr>
      <vt:lpstr>De realiteit in de USA:</vt:lpstr>
      <vt:lpstr>Een verhoogd risico op deterministische effecten indien:</vt:lpstr>
      <vt:lpstr>Peak skin dose &amp; NRCP 168 richtlijnen</vt:lpstr>
      <vt:lpstr>Substantial Radiation Dose Levels (SRDL)</vt:lpstr>
      <vt:lpstr>Opvolging van de patient (NCRP168)</vt:lpstr>
      <vt:lpstr>Opvolging van de patient (NCRP168)</vt:lpstr>
      <vt:lpstr>Opvolging van de patient (NCRP168)</vt:lpstr>
      <vt:lpstr>PowerPoint-presentatie</vt:lpstr>
      <vt:lpstr>II. De peak skin dose</vt:lpstr>
      <vt:lpstr>Streefdoel betreffende patiëntendosis (angio/cardio)</vt:lpstr>
      <vt:lpstr>Streefdoel betreffende patientendosis (angio/cardio)</vt:lpstr>
      <vt:lpstr>Meten van de patiëntendosis</vt:lpstr>
      <vt:lpstr>Voor praktisch gebruik (in lijn met NCRP 168)</vt:lpstr>
      <vt:lpstr>Situatie in Gasthuisberg  2014-2016 (2y)</vt:lpstr>
      <vt:lpstr>Huiddosis</vt:lpstr>
      <vt:lpstr>Huiddosis</vt:lpstr>
      <vt:lpstr>III. Skin dose mapping</vt:lpstr>
      <vt:lpstr>voorbeeld</vt:lpstr>
      <vt:lpstr>Peak skin dosis en verdere analyse:</vt:lpstr>
      <vt:lpstr>Voorbeeld</vt:lpstr>
      <vt:lpstr>Voorbeeld</vt:lpstr>
      <vt:lpstr>Vergelijk het effect van 1 projectierichting versus meerdere</vt:lpstr>
      <vt:lpstr>Vergelijk het effect van 1 projectierichting versus meerdere</vt:lpstr>
      <vt:lpstr>IV. Enkele extra regels van goede praktijk</vt:lpstr>
      <vt:lpstr>PowerPoint-presentatie</vt:lpstr>
      <vt:lpstr>Correct inschatten van de strooistraling</vt:lpstr>
      <vt:lpstr>PowerPoint-presentatie</vt:lpstr>
      <vt:lpstr>Extraatjes bij fluoroscopie &amp; ciné</vt:lpstr>
      <vt:lpstr>Optimaliseer…. raadgevingen van de Multispeciality Occupational Health Group :</vt:lpstr>
      <vt:lpstr>Bedankt</vt:lpstr>
    </vt:vector>
  </TitlesOfParts>
  <Company>UZ Leuven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Symposium Radioprotectie: Stralingsbescherming, meerwaarde voor zorgverstrekker én patiënt!</dc:title>
  <dc:creator>Hilde Bosmans</dc:creator>
  <cp:lastModifiedBy>Sylvain Haekens</cp:lastModifiedBy>
  <cp:revision>47</cp:revision>
  <dcterms:created xsi:type="dcterms:W3CDTF">2016-09-15T06:16:31Z</dcterms:created>
  <dcterms:modified xsi:type="dcterms:W3CDTF">2021-05-25T06:48:39Z</dcterms:modified>
</cp:coreProperties>
</file>